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8" r:id="rId3"/>
    <p:sldId id="265" r:id="rId4"/>
    <p:sldId id="266" r:id="rId5"/>
    <p:sldId id="267" r:id="rId6"/>
    <p:sldId id="268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6" autoAdjust="0"/>
    <p:restoredTop sz="94660"/>
  </p:normalViewPr>
  <p:slideViewPr>
    <p:cSldViewPr>
      <p:cViewPr varScale="1">
        <p:scale>
          <a:sx n="68" d="100"/>
          <a:sy n="68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C8C7D-0742-FF48-BC0B-E35286596436}" type="datetimeFigureOut">
              <a:rPr lang="it-IT" smtClean="0"/>
              <a:pPr/>
              <a:t>20/09/2019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CD854-A375-9641-A1BC-83ECE8B8C93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48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D854-A375-9641-A1BC-83ECE8B8C93B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2690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D854-A375-9641-A1BC-83ECE8B8C93B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3152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D854-A375-9641-A1BC-83ECE8B8C93B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164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D854-A375-9641-A1BC-83ECE8B8C93B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256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D854-A375-9641-A1BC-83ECE8B8C93B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673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D854-A375-9641-A1BC-83ECE8B8C93B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27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9B0C-3801-49FA-A940-4F5E795B5FF1}" type="datetimeFigureOut">
              <a:rPr lang="it-IT" smtClean="0"/>
              <a:pPr/>
              <a:t>20/09/2019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ADE5-178D-4514-AB29-C1C737E7D26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3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9B0C-3801-49FA-A940-4F5E795B5FF1}" type="datetimeFigureOut">
              <a:rPr lang="it-IT" smtClean="0"/>
              <a:pPr/>
              <a:t>20/09/2019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ADE5-178D-4514-AB29-C1C737E7D26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86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9B0C-3801-49FA-A940-4F5E795B5FF1}" type="datetimeFigureOut">
              <a:rPr lang="it-IT" smtClean="0"/>
              <a:pPr/>
              <a:t>20/09/2019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ADE5-178D-4514-AB29-C1C737E7D26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95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9B0C-3801-49FA-A940-4F5E795B5FF1}" type="datetimeFigureOut">
              <a:rPr lang="it-IT" smtClean="0"/>
              <a:pPr/>
              <a:t>20/09/2019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ADE5-178D-4514-AB29-C1C737E7D26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9369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9B0C-3801-49FA-A940-4F5E795B5FF1}" type="datetimeFigureOut">
              <a:rPr lang="it-IT" smtClean="0"/>
              <a:pPr/>
              <a:t>20/09/2019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ADE5-178D-4514-AB29-C1C737E7D26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40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9B0C-3801-49FA-A940-4F5E795B5FF1}" type="datetimeFigureOut">
              <a:rPr lang="it-IT" smtClean="0"/>
              <a:pPr/>
              <a:t>20/09/2019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ADE5-178D-4514-AB29-C1C737E7D26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32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9B0C-3801-49FA-A940-4F5E795B5FF1}" type="datetimeFigureOut">
              <a:rPr lang="it-IT" smtClean="0"/>
              <a:pPr/>
              <a:t>20/09/2019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ADE5-178D-4514-AB29-C1C737E7D26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6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9B0C-3801-49FA-A940-4F5E795B5FF1}" type="datetimeFigureOut">
              <a:rPr lang="it-IT" smtClean="0"/>
              <a:pPr/>
              <a:t>20/09/2019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ADE5-178D-4514-AB29-C1C737E7D26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1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9B0C-3801-49FA-A940-4F5E795B5FF1}" type="datetimeFigureOut">
              <a:rPr lang="it-IT" smtClean="0"/>
              <a:pPr/>
              <a:t>20/09/2019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ADE5-178D-4514-AB29-C1C737E7D26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77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9B0C-3801-49FA-A940-4F5E795B5FF1}" type="datetimeFigureOut">
              <a:rPr lang="it-IT" smtClean="0"/>
              <a:pPr/>
              <a:t>20/09/2019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ADE5-178D-4514-AB29-C1C737E7D26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00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9B0C-3801-49FA-A940-4F5E795B5FF1}" type="datetimeFigureOut">
              <a:rPr lang="it-IT" smtClean="0"/>
              <a:pPr/>
              <a:t>20/09/2019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ADE5-178D-4514-AB29-C1C737E7D26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2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EC89B0C-3801-49FA-A940-4F5E795B5FF1}" type="datetimeFigureOut">
              <a:rPr lang="it-IT" smtClean="0"/>
              <a:pPr/>
              <a:t>20/09/2019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FADE5-178D-4514-AB29-C1C737E7D26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44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31649"/>
          </a:xfrm>
          <a:prstGeom prst="rect">
            <a:avLst/>
          </a:prstGeom>
        </p:spPr>
      </p:pic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68313" y="6165850"/>
          <a:ext cx="22653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r:id="rId5" imgW="15394549" imgH="3638095" progId="">
                  <p:embed/>
                </p:oleObj>
              </mc:Choice>
              <mc:Fallback>
                <p:oleObj r:id="rId5" imgW="15394549" imgH="3638095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165850"/>
                        <a:ext cx="2265362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2627784" y="6093296"/>
            <a:ext cx="6300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o UI" pitchFamily="34" charset="0"/>
                <a:cs typeface="Lao UI" pitchFamily="34" charset="0"/>
              </a:rPr>
              <a:t>2019</a:t>
            </a:r>
          </a:p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o UI" pitchFamily="34" charset="0"/>
                <a:cs typeface="Lao UI" pitchFamily="34" charset="0"/>
              </a:rPr>
              <a:t>			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Lao UI" pitchFamily="34" charset="0"/>
                <a:cs typeface="Lao UI" pitchFamily="34" charset="0"/>
              </a:rPr>
              <a:t>		</a:t>
            </a:r>
          </a:p>
        </p:txBody>
      </p:sp>
      <p:sp>
        <p:nvSpPr>
          <p:cNvPr id="8" name="TimeShape"/>
          <p:cNvSpPr txBox="1"/>
          <p:nvPr/>
        </p:nvSpPr>
        <p:spPr>
          <a:xfrm>
            <a:off x="395536" y="332656"/>
            <a:ext cx="295232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en-US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3995936" y="6093296"/>
            <a:ext cx="3852069" cy="582880"/>
            <a:chOff x="3995936" y="6093296"/>
            <a:chExt cx="3852069" cy="582880"/>
          </a:xfrm>
        </p:grpSpPr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00192" y="6093296"/>
              <a:ext cx="1547813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8" descr="Z:\UVR (nuovo)\Start Cup - Start Up\start cup 2015\Nuovi Loghi PNI e Associazione PNICube - Cosenza finale nazionale_file\image00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95936" y="6093296"/>
              <a:ext cx="720080" cy="58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asellaDiTesto 4"/>
          <p:cNvSpPr txBox="1">
            <a:spLocks noChangeArrowheads="1"/>
          </p:cNvSpPr>
          <p:nvPr/>
        </p:nvSpPr>
        <p:spPr bwMode="auto">
          <a:xfrm>
            <a:off x="179065" y="314235"/>
            <a:ext cx="4752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it-IT" altLang="it-IT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Nome Progetto</a:t>
            </a:r>
          </a:p>
        </p:txBody>
      </p:sp>
      <p:sp>
        <p:nvSpPr>
          <p:cNvPr id="16" name="CasellaDiTesto 5"/>
          <p:cNvSpPr txBox="1">
            <a:spLocks noChangeArrowheads="1"/>
          </p:cNvSpPr>
          <p:nvPr/>
        </p:nvSpPr>
        <p:spPr bwMode="auto">
          <a:xfrm>
            <a:off x="143346" y="1693379"/>
            <a:ext cx="49688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it-IT" altLang="it-IT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Categoria:</a:t>
            </a:r>
            <a:endParaRPr lang="it-IT" altLang="it-IT" sz="2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CasellaDiTesto 8"/>
          <p:cNvSpPr txBox="1">
            <a:spLocks noChangeArrowheads="1"/>
          </p:cNvSpPr>
          <p:nvPr/>
        </p:nvSpPr>
        <p:spPr bwMode="auto">
          <a:xfrm>
            <a:off x="143345" y="2686773"/>
            <a:ext cx="49688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it-IT" altLang="it-IT" sz="2200" b="1" dirty="0">
                <a:solidFill>
                  <a:schemeClr val="bg1"/>
                </a:solidFill>
                <a:latin typeface="+mn-lt"/>
              </a:rPr>
              <a:t>Capogruppo:</a:t>
            </a:r>
          </a:p>
          <a:p>
            <a:pPr eaLnBrk="1" hangingPunct="1"/>
            <a:r>
              <a:rPr lang="it-IT" altLang="it-IT" sz="2200" b="1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eaLnBrk="1" hangingPunct="1"/>
            <a:r>
              <a:rPr lang="it-IT" altLang="it-IT" sz="2200" b="1" dirty="0">
                <a:solidFill>
                  <a:schemeClr val="bg1"/>
                </a:solidFill>
                <a:latin typeface="+mn-lt"/>
              </a:rPr>
              <a:t>Team: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89421" y="5517949"/>
            <a:ext cx="896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Aula Magna Polo Fibonacci Largo Bruno Pontecorvo 3 - Pisa 25 ottobre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11"/>
          <a:stretch/>
        </p:blipFill>
        <p:spPr>
          <a:xfrm>
            <a:off x="0" y="-12711"/>
            <a:ext cx="9144000" cy="1225664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5393" y="1364836"/>
            <a:ext cx="7886700" cy="4351337"/>
          </a:xfrm>
        </p:spPr>
        <p:txBody>
          <a:bodyPr/>
          <a:lstStyle/>
          <a:p>
            <a:pPr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it-IT" i="1" dirty="0"/>
              <a:t>Analisi dei bisogni di mercato (Descrivere sinteticamente a quali bisogni risponde il prodotto/servizio offerto e inserire, se disponibili, dati di mercato)</a:t>
            </a:r>
          </a:p>
          <a:p>
            <a:pPr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endParaRPr lang="it-IT" i="1" dirty="0"/>
          </a:p>
        </p:txBody>
      </p:sp>
      <p:sp>
        <p:nvSpPr>
          <p:cNvPr id="10" name="TimeShape"/>
          <p:cNvSpPr txBox="1"/>
          <p:nvPr/>
        </p:nvSpPr>
        <p:spPr>
          <a:xfrm>
            <a:off x="395536" y="332656"/>
            <a:ext cx="248786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en-US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imeShape"/>
          <p:cNvSpPr txBox="1"/>
          <p:nvPr/>
        </p:nvSpPr>
        <p:spPr>
          <a:xfrm>
            <a:off x="395536" y="332656"/>
            <a:ext cx="295232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en-US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467544" y="6165304"/>
          <a:ext cx="22653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r:id="rId5" imgW="15394549" imgH="3638095" progId="">
                  <p:embed/>
                </p:oleObj>
              </mc:Choice>
              <mc:Fallback>
                <p:oleObj r:id="rId5" imgW="15394549" imgH="3638095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6165304"/>
                        <a:ext cx="2265362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2627784" y="6093296"/>
            <a:ext cx="630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o UI" pitchFamily="34" charset="0"/>
                <a:cs typeface="Lao UI" pitchFamily="34" charset="0"/>
              </a:rPr>
              <a:t>2019			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Lao UI" pitchFamily="34" charset="0"/>
                <a:cs typeface="Lao UI" pitchFamily="34" charset="0"/>
              </a:rPr>
              <a:t>		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3995936" y="6093296"/>
            <a:ext cx="3852069" cy="582880"/>
            <a:chOff x="3995936" y="6093296"/>
            <a:chExt cx="3852069" cy="582880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00192" y="6093296"/>
              <a:ext cx="1547813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8" descr="Z:\UVR (nuovo)\Start Cup - Start Up\start cup 2015\Nuovi Loghi PNI e Associazione PNICube - Cosenza finale nazionale_file\image00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95936" y="6093296"/>
              <a:ext cx="720080" cy="58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03109"/>
            <a:ext cx="7886700" cy="1325562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BISOGNI DI MERCATO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11"/>
          <a:stretch/>
        </p:blipFill>
        <p:spPr>
          <a:xfrm>
            <a:off x="0" y="-12711"/>
            <a:ext cx="9144000" cy="1225664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5393" y="1364836"/>
            <a:ext cx="7886700" cy="4351337"/>
          </a:xfrm>
        </p:spPr>
        <p:txBody>
          <a:bodyPr/>
          <a:lstStyle/>
          <a:p>
            <a:r>
              <a:rPr lang="it-IT" i="1" dirty="0"/>
              <a:t>Spiegare l’idea e il prodotto/servizio che ne deriva e come questo soddisfa il bisogno descritto in precedenza.</a:t>
            </a:r>
          </a:p>
          <a:p>
            <a:r>
              <a:rPr lang="it-IT" i="1" dirty="0"/>
              <a:t>Descrivere il funzionamento del prodotto/servizio se è possibile anche con immagini</a:t>
            </a:r>
          </a:p>
          <a:p>
            <a:r>
              <a:rPr lang="it-IT" i="1" dirty="0"/>
              <a:t>Se necessario, citare l’esistenza di proprietà intellettuale</a:t>
            </a:r>
          </a:p>
          <a:p>
            <a:pPr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endParaRPr lang="it-IT" i="1" dirty="0"/>
          </a:p>
        </p:txBody>
      </p:sp>
      <p:sp>
        <p:nvSpPr>
          <p:cNvPr id="10" name="TimeShape"/>
          <p:cNvSpPr txBox="1"/>
          <p:nvPr/>
        </p:nvSpPr>
        <p:spPr>
          <a:xfrm>
            <a:off x="395536" y="332656"/>
            <a:ext cx="248786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en-US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imeShape"/>
          <p:cNvSpPr txBox="1"/>
          <p:nvPr/>
        </p:nvSpPr>
        <p:spPr>
          <a:xfrm>
            <a:off x="395536" y="332656"/>
            <a:ext cx="295232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en-US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467544" y="6165304"/>
          <a:ext cx="22653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r:id="rId5" imgW="15394549" imgH="3638095" progId="">
                  <p:embed/>
                </p:oleObj>
              </mc:Choice>
              <mc:Fallback>
                <p:oleObj r:id="rId5" imgW="15394549" imgH="3638095" progId="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6165304"/>
                        <a:ext cx="2265362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2627784" y="6093296"/>
            <a:ext cx="630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o UI" pitchFamily="34" charset="0"/>
                <a:cs typeface="Lao UI" pitchFamily="34" charset="0"/>
              </a:rPr>
              <a:t>2019			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Lao UI" pitchFamily="34" charset="0"/>
                <a:cs typeface="Lao UI" pitchFamily="34" charset="0"/>
              </a:rPr>
              <a:t>		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3995936" y="6093296"/>
            <a:ext cx="3852069" cy="582880"/>
            <a:chOff x="3995936" y="6093296"/>
            <a:chExt cx="3852069" cy="582880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00192" y="6093296"/>
              <a:ext cx="1547813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8" descr="Z:\UVR (nuovo)\Start Cup - Start Up\start cup 2015\Nuovi Loghi PNI e Associazione PNICube - Cosenza finale nazionale_file\image00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95936" y="6093296"/>
              <a:ext cx="720080" cy="58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03109"/>
            <a:ext cx="7886700" cy="1325562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BUSINESS IDEA</a:t>
            </a:r>
          </a:p>
        </p:txBody>
      </p:sp>
    </p:spTree>
    <p:extLst>
      <p:ext uri="{BB962C8B-B14F-4D97-AF65-F5344CB8AC3E}">
        <p14:creationId xmlns:p14="http://schemas.microsoft.com/office/powerpoint/2010/main" val="326491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11"/>
          <a:stretch/>
        </p:blipFill>
        <p:spPr>
          <a:xfrm>
            <a:off x="0" y="-12711"/>
            <a:ext cx="9144000" cy="1225664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5393" y="1364836"/>
            <a:ext cx="7886700" cy="4351337"/>
          </a:xfrm>
        </p:spPr>
        <p:txBody>
          <a:bodyPr/>
          <a:lstStyle/>
          <a:p>
            <a:r>
              <a:rPr lang="it-IT" i="1" dirty="0"/>
              <a:t>Descrivere il posizionamento strategico nel mercato rispetto ai concorrenti, la sua grandezza e il livello di maturità.</a:t>
            </a:r>
          </a:p>
          <a:p>
            <a:r>
              <a:rPr lang="it-IT" i="1" dirty="0"/>
              <a:t>Individuare barriere di mercato (produttive, organizzative, finanziarie e di mercato)</a:t>
            </a:r>
          </a:p>
        </p:txBody>
      </p:sp>
      <p:sp>
        <p:nvSpPr>
          <p:cNvPr id="10" name="TimeShape"/>
          <p:cNvSpPr txBox="1"/>
          <p:nvPr/>
        </p:nvSpPr>
        <p:spPr>
          <a:xfrm>
            <a:off x="395536" y="332656"/>
            <a:ext cx="248786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en-US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imeShape"/>
          <p:cNvSpPr txBox="1"/>
          <p:nvPr/>
        </p:nvSpPr>
        <p:spPr>
          <a:xfrm>
            <a:off x="395536" y="332656"/>
            <a:ext cx="295232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en-US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467544" y="6165304"/>
          <a:ext cx="22653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r:id="rId5" imgW="15394549" imgH="3638095" progId="">
                  <p:embed/>
                </p:oleObj>
              </mc:Choice>
              <mc:Fallback>
                <p:oleObj r:id="rId5" imgW="15394549" imgH="3638095" progId="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6165304"/>
                        <a:ext cx="2265362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2627784" y="6093296"/>
            <a:ext cx="630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o UI" pitchFamily="34" charset="0"/>
                <a:cs typeface="Lao UI" pitchFamily="34" charset="0"/>
              </a:rPr>
              <a:t>2019			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Lao UI" pitchFamily="34" charset="0"/>
                <a:cs typeface="Lao UI" pitchFamily="34" charset="0"/>
              </a:rPr>
              <a:t>		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3995936" y="6093296"/>
            <a:ext cx="3852069" cy="582880"/>
            <a:chOff x="3995936" y="6093296"/>
            <a:chExt cx="3852069" cy="582880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00192" y="6093296"/>
              <a:ext cx="1547813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8" descr="Z:\UVR (nuovo)\Start Cup - Start Up\start cup 2015\Nuovi Loghi PNI e Associazione PNICube - Cosenza finale nazionale_file\image00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95936" y="6093296"/>
              <a:ext cx="720080" cy="58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03109"/>
            <a:ext cx="7886700" cy="1325562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MERCATO</a:t>
            </a:r>
          </a:p>
        </p:txBody>
      </p:sp>
    </p:spTree>
    <p:extLst>
      <p:ext uri="{BB962C8B-B14F-4D97-AF65-F5344CB8AC3E}">
        <p14:creationId xmlns:p14="http://schemas.microsoft.com/office/powerpoint/2010/main" val="428272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11"/>
          <a:stretch/>
        </p:blipFill>
        <p:spPr>
          <a:xfrm>
            <a:off x="0" y="-12711"/>
            <a:ext cx="9144000" cy="1225664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5393" y="1364836"/>
            <a:ext cx="7886700" cy="4351337"/>
          </a:xfrm>
        </p:spPr>
        <p:txBody>
          <a:bodyPr/>
          <a:lstStyle/>
          <a:p>
            <a:r>
              <a:rPr lang="it-IT" i="1" dirty="0"/>
              <a:t>Descrivere quali sono le linee di ricavo e come fate a generarle (come entrate nel mercato di riferimento?)</a:t>
            </a:r>
          </a:p>
          <a:p>
            <a:r>
              <a:rPr lang="it-IT" i="1" dirty="0"/>
              <a:t>Come reperirete ed utilizzerete i capitali necessari allo sviluppo dell’azienda?</a:t>
            </a:r>
          </a:p>
          <a:p>
            <a:r>
              <a:rPr lang="it-IT" i="1" dirty="0"/>
              <a:t>Quali sono gli andamenti economici previsti nel primo triennio?</a:t>
            </a:r>
          </a:p>
        </p:txBody>
      </p:sp>
      <p:sp>
        <p:nvSpPr>
          <p:cNvPr id="10" name="TimeShape"/>
          <p:cNvSpPr txBox="1"/>
          <p:nvPr/>
        </p:nvSpPr>
        <p:spPr>
          <a:xfrm>
            <a:off x="395536" y="332656"/>
            <a:ext cx="248786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en-US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imeShape"/>
          <p:cNvSpPr txBox="1"/>
          <p:nvPr/>
        </p:nvSpPr>
        <p:spPr>
          <a:xfrm>
            <a:off x="395536" y="332656"/>
            <a:ext cx="295232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en-US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467544" y="6165304"/>
          <a:ext cx="22653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r:id="rId5" imgW="15394549" imgH="3638095" progId="">
                  <p:embed/>
                </p:oleObj>
              </mc:Choice>
              <mc:Fallback>
                <p:oleObj r:id="rId5" imgW="15394549" imgH="3638095" progId="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6165304"/>
                        <a:ext cx="2265362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2627784" y="6093296"/>
            <a:ext cx="630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o UI" pitchFamily="34" charset="0"/>
                <a:cs typeface="Lao UI" pitchFamily="34" charset="0"/>
              </a:rPr>
              <a:t>2019			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Lao UI" pitchFamily="34" charset="0"/>
                <a:cs typeface="Lao UI" pitchFamily="34" charset="0"/>
              </a:rPr>
              <a:t>		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3995936" y="6093296"/>
            <a:ext cx="3852069" cy="582880"/>
            <a:chOff x="3995936" y="6093296"/>
            <a:chExt cx="3852069" cy="582880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00192" y="6093296"/>
              <a:ext cx="1547813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8" descr="Z:\UVR (nuovo)\Start Cup - Start Up\start cup 2015\Nuovi Loghi PNI e Associazione PNICube - Cosenza finale nazionale_file\image00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95936" y="6093296"/>
              <a:ext cx="720080" cy="58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03109"/>
            <a:ext cx="7886700" cy="1325562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ECONOMICS&amp;FINANCIAL</a:t>
            </a:r>
          </a:p>
        </p:txBody>
      </p:sp>
    </p:spTree>
    <p:extLst>
      <p:ext uri="{BB962C8B-B14F-4D97-AF65-F5344CB8AC3E}">
        <p14:creationId xmlns:p14="http://schemas.microsoft.com/office/powerpoint/2010/main" val="1199073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11"/>
          <a:stretch/>
        </p:blipFill>
        <p:spPr>
          <a:xfrm>
            <a:off x="0" y="-12711"/>
            <a:ext cx="9144000" cy="1225664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5393" y="1364836"/>
            <a:ext cx="7886700" cy="4351337"/>
          </a:xfrm>
        </p:spPr>
        <p:txBody>
          <a:bodyPr/>
          <a:lstStyle/>
          <a:p>
            <a:r>
              <a:rPr lang="it-IT" i="1" dirty="0"/>
              <a:t>Breve descrizione dei componenti del team (con esposizione delle competenze possedute, mancanti o carenti, e del livello di impegno nel business) </a:t>
            </a:r>
          </a:p>
          <a:p>
            <a:r>
              <a:rPr lang="it-IT" i="1" dirty="0"/>
              <a:t>Eventualmente, ultima slide con indirizzi e riferimenti del gruppo proponente</a:t>
            </a:r>
          </a:p>
        </p:txBody>
      </p:sp>
      <p:sp>
        <p:nvSpPr>
          <p:cNvPr id="10" name="TimeShape"/>
          <p:cNvSpPr txBox="1"/>
          <p:nvPr/>
        </p:nvSpPr>
        <p:spPr>
          <a:xfrm>
            <a:off x="395536" y="332656"/>
            <a:ext cx="248786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en-US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imeShape"/>
          <p:cNvSpPr txBox="1"/>
          <p:nvPr/>
        </p:nvSpPr>
        <p:spPr>
          <a:xfrm>
            <a:off x="395536" y="332656"/>
            <a:ext cx="295232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en-US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467544" y="6165304"/>
          <a:ext cx="22653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r:id="rId5" imgW="15394549" imgH="3638095" progId="">
                  <p:embed/>
                </p:oleObj>
              </mc:Choice>
              <mc:Fallback>
                <p:oleObj r:id="rId5" imgW="15394549" imgH="3638095" progId="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6165304"/>
                        <a:ext cx="2265362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2627784" y="6093296"/>
            <a:ext cx="630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o UI" pitchFamily="34" charset="0"/>
                <a:cs typeface="Lao UI" pitchFamily="34" charset="0"/>
              </a:rPr>
              <a:t>2019			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Lao UI" pitchFamily="34" charset="0"/>
                <a:cs typeface="Lao UI" pitchFamily="34" charset="0"/>
              </a:rPr>
              <a:t>		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3995936" y="6093296"/>
            <a:ext cx="3852069" cy="582880"/>
            <a:chOff x="3995936" y="6093296"/>
            <a:chExt cx="3852069" cy="582880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00192" y="6093296"/>
              <a:ext cx="1547813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8" descr="Z:\UVR (nuovo)\Start Cup - Start Up\start cup 2015\Nuovi Loghi PNI e Associazione PNICube - Cosenza finale nazionale_file\image00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95936" y="6093296"/>
              <a:ext cx="720080" cy="58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03109"/>
            <a:ext cx="7886700" cy="1325562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93514533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TM02900771[[fn=Sezione]]</Template>
  <TotalTime>869</TotalTime>
  <Words>233</Words>
  <Application>Microsoft Office PowerPoint</Application>
  <PresentationFormat>Presentazione su schermo (4:3)</PresentationFormat>
  <Paragraphs>46</Paragraphs>
  <Slides>6</Slides>
  <Notes>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MS PGothic</vt:lpstr>
      <vt:lpstr>Arial</vt:lpstr>
      <vt:lpstr>Calibri</vt:lpstr>
      <vt:lpstr>Calibri Light</vt:lpstr>
      <vt:lpstr>Lao UI</vt:lpstr>
      <vt:lpstr>Wingdings 2</vt:lpstr>
      <vt:lpstr>HDOfficeLightV0</vt:lpstr>
      <vt:lpstr>Presentazione standard di PowerPoint</vt:lpstr>
      <vt:lpstr>BISOGNI DI MERCATO</vt:lpstr>
      <vt:lpstr>BUSINESS IDEA</vt:lpstr>
      <vt:lpstr>MERCATO</vt:lpstr>
      <vt:lpstr>ECONOMICS&amp;FINANCIAL</vt:lpstr>
      <vt:lpstr>TEAM</vt:lpstr>
    </vt:vector>
  </TitlesOfParts>
  <Company>Scuola Superiore Sant'Anna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 e/o nome del gruppo Slogan che riassume la funzione/utilità del prodotto</dc:title>
  <dc:creator>alessandra</dc:creator>
  <cp:lastModifiedBy>RACHELE DI MAIO</cp:lastModifiedBy>
  <cp:revision>41</cp:revision>
  <dcterms:created xsi:type="dcterms:W3CDTF">2012-09-22T06:41:03Z</dcterms:created>
  <dcterms:modified xsi:type="dcterms:W3CDTF">2019-09-20T09:55:24Z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MPPTTimer_TimerInfoPresent">
    <vt:lpwstr>True</vt:lpwstr>
  </property>
  <property fmtid="{D5CDD505-2E9C-101B-9397-08002B2CF9AE}" pid="3" name="TMPPTTimer_CountDownTime">
    <vt:lpwstr>Text=00:05:00</vt:lpwstr>
  </property>
  <property fmtid="{D5CDD505-2E9C-101B-9397-08002B2CF9AE}" pid="4" name="TMPPTTimer_ForceStop">
    <vt:lpwstr>Value=Vero</vt:lpwstr>
  </property>
  <property fmtid="{D5CDD505-2E9C-101B-9397-08002B2CF9AE}" pid="5" name="TMPPTTimer_ForceStopGraceTime">
    <vt:lpwstr>Text=00:00:10</vt:lpwstr>
  </property>
  <property fmtid="{D5CDD505-2E9C-101B-9397-08002B2CF9AE}" pid="6" name="TMPPTTimer_CountDown">
    <vt:lpwstr>Value=True</vt:lpwstr>
  </property>
  <property fmtid="{D5CDD505-2E9C-101B-9397-08002B2CF9AE}" pid="7" name="TMPPTTimer_UpdateFrequency">
    <vt:lpwstr>Text=0:0:01</vt:lpwstr>
  </property>
  <property fmtid="{D5CDD505-2E9C-101B-9397-08002B2CF9AE}" pid="8" name="TMPPTTimer_ForceStopUpdateFrequency">
    <vt:lpwstr>Text=00:00:01</vt:lpwstr>
  </property>
  <property fmtid="{D5CDD505-2E9C-101B-9397-08002B2CF9AE}" pid="9" name="TMPPTTimer_cbAddTimerBoxAsNeeded">
    <vt:lpwstr>Value=Vero</vt:lpwstr>
  </property>
  <property fmtid="{D5CDD505-2E9C-101B-9397-08002B2CF9AE}" pid="10" name="TMPPTTimer_obDeleteAll">
    <vt:lpwstr>Value=True</vt:lpwstr>
  </property>
  <property fmtid="{D5CDD505-2E9C-101B-9397-08002B2CF9AE}" pid="11" name="TMPPTTimer_DisplayFormat">
    <vt:lpwstr>Text=Hh:Nn:ss</vt:lpwstr>
  </property>
  <property fmtid="{D5CDD505-2E9C-101B-9397-08002B2CF9AE}" pid="12" name="TMPPTTimer_CheckBox1">
    <vt:lpwstr>Value=Falso</vt:lpwstr>
  </property>
</Properties>
</file>