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3"/>
  </p:notesMasterIdLst>
  <p:sldIdLst>
    <p:sldId id="399" r:id="rId2"/>
    <p:sldId id="400" r:id="rId3"/>
    <p:sldId id="401" r:id="rId4"/>
    <p:sldId id="402" r:id="rId5"/>
    <p:sldId id="403" r:id="rId6"/>
    <p:sldId id="404" r:id="rId7"/>
    <p:sldId id="405" r:id="rId8"/>
    <p:sldId id="406" r:id="rId9"/>
    <p:sldId id="407" r:id="rId10"/>
    <p:sldId id="408" r:id="rId11"/>
    <p:sldId id="259" r:id="rId12"/>
    <p:sldId id="260" r:id="rId13"/>
    <p:sldId id="261" r:id="rId14"/>
    <p:sldId id="262" r:id="rId15"/>
    <p:sldId id="263" r:id="rId16"/>
    <p:sldId id="294" r:id="rId17"/>
    <p:sldId id="295" r:id="rId18"/>
    <p:sldId id="296" r:id="rId19"/>
    <p:sldId id="297" r:id="rId20"/>
    <p:sldId id="298" r:id="rId21"/>
    <p:sldId id="300" r:id="rId22"/>
    <p:sldId id="411" r:id="rId23"/>
    <p:sldId id="412" r:id="rId24"/>
    <p:sldId id="415" r:id="rId25"/>
    <p:sldId id="416" r:id="rId26"/>
    <p:sldId id="417" r:id="rId27"/>
    <p:sldId id="418" r:id="rId28"/>
    <p:sldId id="419" r:id="rId29"/>
    <p:sldId id="303" r:id="rId30"/>
    <p:sldId id="304" r:id="rId31"/>
    <p:sldId id="305" r:id="rId32"/>
    <p:sldId id="420" r:id="rId33"/>
    <p:sldId id="421" r:id="rId34"/>
    <p:sldId id="422" r:id="rId35"/>
    <p:sldId id="306" r:id="rId36"/>
    <p:sldId id="308" r:id="rId37"/>
    <p:sldId id="309" r:id="rId38"/>
    <p:sldId id="310" r:id="rId39"/>
    <p:sldId id="312" r:id="rId40"/>
    <p:sldId id="315" r:id="rId41"/>
    <p:sldId id="317" r:id="rId42"/>
    <p:sldId id="318" r:id="rId43"/>
    <p:sldId id="319" r:id="rId44"/>
    <p:sldId id="320" r:id="rId45"/>
    <p:sldId id="321" r:id="rId46"/>
    <p:sldId id="349" r:id="rId47"/>
    <p:sldId id="322" r:id="rId48"/>
    <p:sldId id="323" r:id="rId49"/>
    <p:sldId id="445" r:id="rId50"/>
    <p:sldId id="446" r:id="rId51"/>
    <p:sldId id="447" r:id="rId52"/>
    <p:sldId id="448" r:id="rId53"/>
    <p:sldId id="449" r:id="rId54"/>
    <p:sldId id="450" r:id="rId55"/>
    <p:sldId id="451" r:id="rId56"/>
    <p:sldId id="461" r:id="rId57"/>
    <p:sldId id="462" r:id="rId58"/>
    <p:sldId id="463" r:id="rId59"/>
    <p:sldId id="452" r:id="rId60"/>
    <p:sldId id="453" r:id="rId61"/>
    <p:sldId id="454" r:id="rId62"/>
    <p:sldId id="455" r:id="rId63"/>
    <p:sldId id="456" r:id="rId64"/>
    <p:sldId id="457" r:id="rId65"/>
    <p:sldId id="458" r:id="rId66"/>
    <p:sldId id="459" r:id="rId67"/>
    <p:sldId id="460" r:id="rId68"/>
    <p:sldId id="329" r:id="rId69"/>
    <p:sldId id="330" r:id="rId70"/>
    <p:sldId id="331" r:id="rId71"/>
    <p:sldId id="336" r:id="rId72"/>
    <p:sldId id="337" r:id="rId73"/>
    <p:sldId id="338" r:id="rId74"/>
    <p:sldId id="339" r:id="rId75"/>
    <p:sldId id="340" r:id="rId76"/>
    <p:sldId id="341" r:id="rId77"/>
    <p:sldId id="342" r:id="rId78"/>
    <p:sldId id="343" r:id="rId79"/>
    <p:sldId id="344" r:id="rId80"/>
    <p:sldId id="423" r:id="rId81"/>
    <p:sldId id="424" r:id="rId82"/>
    <p:sldId id="425" r:id="rId83"/>
    <p:sldId id="426" r:id="rId84"/>
    <p:sldId id="427" r:id="rId85"/>
    <p:sldId id="428" r:id="rId86"/>
    <p:sldId id="429" r:id="rId87"/>
    <p:sldId id="430" r:id="rId88"/>
    <p:sldId id="431" r:id="rId89"/>
    <p:sldId id="432" r:id="rId90"/>
    <p:sldId id="433" r:id="rId91"/>
    <p:sldId id="434" r:id="rId92"/>
    <p:sldId id="435" r:id="rId93"/>
    <p:sldId id="436" r:id="rId94"/>
    <p:sldId id="437" r:id="rId95"/>
    <p:sldId id="438" r:id="rId96"/>
    <p:sldId id="439" r:id="rId97"/>
    <p:sldId id="440" r:id="rId98"/>
    <p:sldId id="441" r:id="rId99"/>
    <p:sldId id="442" r:id="rId100"/>
    <p:sldId id="443" r:id="rId101"/>
    <p:sldId id="444" r:id="rId10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594"/>
    </p:cViewPr>
  </p:outlineViewPr>
  <p:notesTextViewPr>
    <p:cViewPr>
      <p:scale>
        <a:sx n="100" d="100"/>
        <a:sy n="100" d="100"/>
      </p:scale>
      <p:origin x="0" y="0"/>
    </p:cViewPr>
  </p:notesTextViewPr>
  <p:sorterViewPr>
    <p:cViewPr>
      <p:scale>
        <a:sx n="66" d="100"/>
        <a:sy n="66" d="100"/>
      </p:scale>
      <p:origin x="0" y="601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3C8AC4-8450-4510-BAD7-2AF75F44C2F7}" type="datetimeFigureOut">
              <a:rPr lang="it-IT" smtClean="0"/>
              <a:pPr/>
              <a:t>24/09/2019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E48EE5-0E9F-4900-B048-C30047542B6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81EB62F-7721-40A7-8A98-3A04C5142445}" type="slidenum">
              <a:rPr lang="it-IT" smtClean="0"/>
              <a:pPr/>
              <a:t>13</a:t>
            </a:fld>
            <a:endParaRPr lang="it-IT" smtClean="0"/>
          </a:p>
        </p:txBody>
      </p:sp>
      <p:sp>
        <p:nvSpPr>
          <p:cNvPr id="51203" name="Rectangle 2"/>
          <p:cNvSpPr>
            <a:spLocks noGrp="1" noRot="1" noChangeAspect="1" noChangeArrowheads="1" noTextEdit="1"/>
          </p:cNvSpPr>
          <p:nvPr>
            <p:ph type="sldImg"/>
          </p:nvPr>
        </p:nvSpPr>
        <p:spPr>
          <a:xfrm>
            <a:off x="1147763" y="687388"/>
            <a:ext cx="4568825" cy="3427412"/>
          </a:xfrm>
          <a:ln/>
        </p:spPr>
      </p:sp>
      <p:sp>
        <p:nvSpPr>
          <p:cNvPr id="51204" name="Rectangle 3"/>
          <p:cNvSpPr>
            <a:spLocks noGrp="1" noChangeArrowheads="1"/>
          </p:cNvSpPr>
          <p:nvPr>
            <p:ph type="body" idx="1"/>
          </p:nvPr>
        </p:nvSpPr>
        <p:spPr>
          <a:xfrm>
            <a:off x="916688" y="4341703"/>
            <a:ext cx="5024624" cy="4114357"/>
          </a:xfrm>
          <a:noFill/>
          <a:ln/>
        </p:spPr>
        <p:txBody>
          <a:bodyPr/>
          <a:lstStyle/>
          <a:p>
            <a:pPr eaLnBrk="1" hangingPunct="1"/>
            <a:r>
              <a:rPr lang="it-IT" sz="1400" smtClean="0">
                <a:latin typeface="Tahoma" pitchFamily="34" charset="0"/>
                <a:cs typeface="Times New Roman" pitchFamily="18" charset="0"/>
              </a:rPr>
              <a:t>All’atto della sua costituzione nel 1947, l’OMS si lasciò dietro la vecchia nozione di salute come assenza di malattia. L’OMS ritenne che la salute fosse uno stato di funzionamento umano che coinvolge l’intera persona nel suo ambiente.</a:t>
            </a:r>
          </a:p>
          <a:p>
            <a:pPr eaLnBrk="1" hangingPunct="1"/>
            <a:r>
              <a:rPr lang="it-IT" sz="1400" smtClean="0">
                <a:latin typeface="Tahoma" pitchFamily="34" charset="0"/>
                <a:cs typeface="Times New Roman" pitchFamily="18" charset="0"/>
              </a:rPr>
              <a:t>Questa visione fu rafforzata nel 1986 dalla Carta di Ottawa per la Promozione della Salute, la quale enfatizzò che benché questa fosse una caratteristica della persona, la promozione ed il raggiungimento della salute coinvolge necessariamente l’intera esperienza della persona ed il suo ambiente.</a:t>
            </a:r>
          </a:p>
          <a:p>
            <a:pPr eaLnBrk="1" hangingPunct="1"/>
            <a:r>
              <a:rPr lang="it-IT" sz="1400" smtClean="0">
                <a:latin typeface="Tahoma" pitchFamily="34" charset="0"/>
                <a:cs typeface="Times New Roman" pitchFamily="18" charset="0"/>
              </a:rPr>
              <a:t>Carta di Ottawa per la Promozione della Salute, 1986:</a:t>
            </a:r>
          </a:p>
          <a:p>
            <a:pPr eaLnBrk="1" hangingPunct="1"/>
            <a:r>
              <a:rPr lang="it-IT" b="1" smtClean="0">
                <a:latin typeface="TimesNewRomanPSMT" charset="0"/>
                <a:cs typeface="Times New Roman" pitchFamily="18" charset="0"/>
              </a:rPr>
              <a:t>Promozione della salute</a:t>
            </a:r>
          </a:p>
          <a:p>
            <a:pPr eaLnBrk="1" hangingPunct="1"/>
            <a:r>
              <a:rPr lang="it-IT" smtClean="0">
                <a:latin typeface="TimesNewRomanPSMT" charset="0"/>
                <a:cs typeface="Times New Roman" pitchFamily="18" charset="0"/>
              </a:rPr>
              <a:t>La promozione della salute è il processo di permettere alle persone di aumentare il controllo e migliorare la propria salute. Per raggiungere uno stato di completo benessere fisico, mentale e sociale, una persona o un gruppo deve poter identificare e realizzare aspirazioni, soddisfare bisogni, cambiare o far fronte all’ambiente. La salute, pertanto, è vista come una risorsa per la vita di tutti i giorni, non un obiettivo di vita. </a:t>
            </a:r>
            <a:r>
              <a:rPr lang="it-IT" b="1" smtClean="0">
                <a:latin typeface="TimesNewRomanPSMT" charset="0"/>
                <a:cs typeface="Times New Roman" pitchFamily="18" charset="0"/>
              </a:rPr>
              <a:t>La salute è un concetto positivo che enfatizza le risorse personali e sociali, così come le capacità fisiche. </a:t>
            </a:r>
            <a:r>
              <a:rPr lang="it-IT" smtClean="0">
                <a:latin typeface="TimesNewRomanPSMT" charset="0"/>
                <a:cs typeface="Times New Roman" pitchFamily="18" charset="0"/>
              </a:rPr>
              <a:t>Pertanto, la promozione della salute non è solo responsabilità dei settori sanitari, ma va al di là degli stili di vita salutari, verso il benessere.</a:t>
            </a:r>
          </a:p>
          <a:p>
            <a:pPr eaLnBrk="1" hangingPunct="1"/>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84076" y="8698168"/>
            <a:ext cx="2972289" cy="457643"/>
          </a:xfrm>
          <a:noFill/>
        </p:spPr>
        <p:txBody>
          <a:bodyPr/>
          <a:lstStyle/>
          <a:p>
            <a:fld id="{83A4D0DD-0C97-4BC3-ABD3-7C751BE66500}" type="slidenum">
              <a:rPr lang="it-IT" smtClean="0"/>
              <a:pPr/>
              <a:t>14</a:t>
            </a:fld>
            <a:endParaRPr lang="it-IT" smtClean="0"/>
          </a:p>
        </p:txBody>
      </p:sp>
      <p:sp>
        <p:nvSpPr>
          <p:cNvPr id="52227" name="Rectangle 2"/>
          <p:cNvSpPr>
            <a:spLocks noGrp="1" noRot="1" noChangeAspect="1" noChangeArrowheads="1" noTextEdit="1"/>
          </p:cNvSpPr>
          <p:nvPr>
            <p:ph type="sldImg"/>
          </p:nvPr>
        </p:nvSpPr>
        <p:spPr>
          <a:xfrm>
            <a:off x="1182688" y="654050"/>
            <a:ext cx="4570412" cy="3427413"/>
          </a:xfrm>
          <a:ln/>
        </p:spPr>
      </p:sp>
      <p:sp>
        <p:nvSpPr>
          <p:cNvPr id="52228" name="Rectangle 3"/>
          <p:cNvSpPr>
            <a:spLocks noGrp="1" noChangeArrowheads="1"/>
          </p:cNvSpPr>
          <p:nvPr>
            <p:ph type="body" idx="1"/>
          </p:nvPr>
        </p:nvSpPr>
        <p:spPr>
          <a:xfrm>
            <a:off x="833353" y="4272318"/>
            <a:ext cx="5153712" cy="4275270"/>
          </a:xfrm>
          <a:noFill/>
          <a:ln/>
        </p:spPr>
        <p:txBody>
          <a:bodyPr/>
          <a:lstStyle/>
          <a:p>
            <a:pPr marL="228600" indent="-228600" eaLnBrk="1" hangingPunct="1"/>
            <a:r>
              <a:rPr lang="it-IT" smtClean="0">
                <a:latin typeface="Tahoma" pitchFamily="34" charset="0"/>
                <a:cs typeface="Arial" pitchFamily="34" charset="0"/>
              </a:rPr>
              <a:t>Leggere la carta di OTTAWA [vedi nota slides successive]</a:t>
            </a:r>
            <a:endParaRPr lang="it-IT" u="sng" smtClean="0">
              <a:latin typeface="Tahoma" pitchFamily="34" charset="0"/>
              <a:cs typeface="Arial" pitchFamily="34" charset="0"/>
            </a:endParaRPr>
          </a:p>
          <a:p>
            <a:pPr marL="228600" indent="-228600" eaLnBrk="1" hangingPunct="1"/>
            <a:r>
              <a:rPr lang="it-IT" sz="1400" smtClean="0">
                <a:latin typeface="Tahoma" pitchFamily="34" charset="0"/>
                <a:cs typeface="Times New Roman" pitchFamily="18" charset="0"/>
              </a:rPr>
              <a:t>Vi sono tre aspetti molto importanti del concetto di salute che è direttamente legato all’ICF:</a:t>
            </a:r>
          </a:p>
          <a:p>
            <a:pPr marL="228600" indent="-228600" algn="just" eaLnBrk="1" hangingPunct="1"/>
            <a:r>
              <a:rPr lang="it-IT" sz="1400" smtClean="0">
                <a:latin typeface="Tahoma" pitchFamily="34" charset="0"/>
                <a:cs typeface="Times New Roman" pitchFamily="18" charset="0"/>
              </a:rPr>
              <a:t>1. La salute non riguarda alcune parti di una persona (fegato, polmoni..) ma è uno stato di piena forma dell’intera persona.</a:t>
            </a:r>
          </a:p>
          <a:p>
            <a:pPr marL="228600" indent="-228600" algn="just" eaLnBrk="1" hangingPunct="1"/>
            <a:r>
              <a:rPr lang="it-IT" smtClean="0">
                <a:latin typeface="Tahoma" pitchFamily="34" charset="0"/>
                <a:cs typeface="Times New Roman" pitchFamily="18" charset="0"/>
              </a:rPr>
              <a:t>[La definizione dice “il completo stato di..” ma ciò è perché sta definendo la salute </a:t>
            </a:r>
            <a:r>
              <a:rPr lang="it-IT" b="1" smtClean="0">
                <a:latin typeface="Tahoma" pitchFamily="34" charset="0"/>
                <a:cs typeface="Times New Roman" pitchFamily="18" charset="0"/>
              </a:rPr>
              <a:t>ideale</a:t>
            </a:r>
            <a:r>
              <a:rPr lang="it-IT" smtClean="0">
                <a:latin typeface="Tahoma" pitchFamily="34" charset="0"/>
                <a:cs typeface="Times New Roman" pitchFamily="18" charset="0"/>
              </a:rPr>
              <a:t>, uno stato che ovviamente nessuno può esperire. La definizione ci permette di parlare di “buona” o di “cattiva” salute e, specialmente, “miglioramenti nella salute”, ed è ciò che è importante]</a:t>
            </a:r>
          </a:p>
          <a:p>
            <a:pPr marL="228600" indent="-228600" algn="just" eaLnBrk="1" hangingPunct="1"/>
            <a:r>
              <a:rPr lang="it-IT" sz="1400" smtClean="0">
                <a:latin typeface="Tahoma" pitchFamily="34" charset="0"/>
                <a:cs typeface="Times New Roman" pitchFamily="18" charset="0"/>
              </a:rPr>
              <a:t>2. La salute è essenzialmente legata al funzionamento umano a tutti i livelli – biologico, personale e sociale</a:t>
            </a:r>
          </a:p>
          <a:p>
            <a:pPr marL="228600" indent="-228600" algn="just" eaLnBrk="1" hangingPunct="1"/>
            <a:r>
              <a:rPr lang="it-IT" sz="1400" smtClean="0">
                <a:latin typeface="Tahoma" pitchFamily="34" charset="0"/>
                <a:cs typeface="Times New Roman" pitchFamily="18" charset="0"/>
              </a:rPr>
              <a:t>3. La salute non può essere staccata dal completo contesto o ambiente in cui la persona vive. La salute colpisce l’ambiente e l’ambiente colpisce la salute</a:t>
            </a:r>
          </a:p>
          <a:p>
            <a:pPr marL="228600" indent="-228600" eaLnBrk="1" hangingPunct="1"/>
            <a:endParaRPr lang="it-IT" sz="1400" smtClean="0">
              <a:latin typeface="Tahoma"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3A88BBF-29EF-43D1-984B-1C4384F13B5A}" type="slidenum">
              <a:rPr lang="it-IT" smtClean="0"/>
              <a:pPr/>
              <a:t>15</a:t>
            </a:fld>
            <a:endParaRPr lang="it-IT"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7E35E820-D0D6-4E5A-8929-479FF8450829}" type="slidenum">
              <a:rPr lang="it-IT" smtClean="0"/>
              <a:pPr>
                <a:defRPr/>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4076" y="8684882"/>
            <a:ext cx="2972289" cy="457643"/>
          </a:xfrm>
          <a:prstGeom prst="rect">
            <a:avLst/>
          </a:prstGeom>
          <a:noFill/>
          <a:ln w="9525">
            <a:noFill/>
            <a:miter lim="800000"/>
            <a:headEnd/>
            <a:tailEnd/>
          </a:ln>
        </p:spPr>
        <p:txBody>
          <a:bodyPr anchor="b"/>
          <a:lstStyle/>
          <a:p>
            <a:pPr algn="r">
              <a:lnSpc>
                <a:spcPct val="100000"/>
              </a:lnSpc>
              <a:spcBef>
                <a:spcPct val="0"/>
              </a:spcBef>
            </a:pPr>
            <a:fld id="{9BC27411-FE6D-45A2-8744-955DC082DCC5}" type="slidenum">
              <a:rPr lang="it-IT" sz="1200">
                <a:solidFill>
                  <a:schemeClr val="tx1"/>
                </a:solidFill>
              </a:rPr>
              <a:pPr algn="r">
                <a:lnSpc>
                  <a:spcPct val="100000"/>
                </a:lnSpc>
                <a:spcBef>
                  <a:spcPct val="0"/>
                </a:spcBef>
              </a:pPr>
              <a:t>12</a:t>
            </a:fld>
            <a:endParaRPr lang="it-IT" sz="1200">
              <a:solidFill>
                <a:schemeClr val="tx1"/>
              </a:solidFill>
            </a:endParaRPr>
          </a:p>
        </p:txBody>
      </p:sp>
      <p:sp>
        <p:nvSpPr>
          <p:cNvPr id="50179" name="Rectangle 2"/>
          <p:cNvSpPr>
            <a:spLocks noGrp="1" noRot="1" noChangeAspect="1" noChangeArrowheads="1" noTextEdit="1"/>
          </p:cNvSpPr>
          <p:nvPr>
            <p:ph type="sldImg"/>
          </p:nvPr>
        </p:nvSpPr>
        <p:spPr>
          <a:xfrm>
            <a:off x="1143000" y="733425"/>
            <a:ext cx="4575175" cy="3430588"/>
          </a:xfrm>
          <a:solidFill>
            <a:srgbClr val="FFFFFF"/>
          </a:solidFill>
          <a:ln/>
        </p:spPr>
      </p:sp>
      <p:sp>
        <p:nvSpPr>
          <p:cNvPr id="50180" name="Rectangle 3"/>
          <p:cNvSpPr>
            <a:spLocks noGrp="1" noChangeArrowheads="1"/>
          </p:cNvSpPr>
          <p:nvPr>
            <p:ph type="body" idx="1"/>
          </p:nvPr>
        </p:nvSpPr>
        <p:spPr>
          <a:xfrm>
            <a:off x="915054" y="4343179"/>
            <a:ext cx="5027893" cy="4114358"/>
          </a:xfrm>
          <a:solidFill>
            <a:srgbClr val="FFFFFF"/>
          </a:solidFill>
          <a:ln>
            <a:solidFill>
              <a:srgbClr val="000000"/>
            </a:solidFill>
          </a:ln>
        </p:spPr>
        <p:txBody>
          <a:bodyPr lIns="84644" tIns="42323" rIns="84644" bIns="42323"/>
          <a:lstStyle/>
          <a:p>
            <a:pPr algn="just"/>
            <a:r>
              <a:rPr lang="it-IT" sz="1400" dirty="0" smtClean="0">
                <a:latin typeface="Tahoma" pitchFamily="34" charset="0"/>
              </a:rPr>
              <a:t>Il punto importante è che l’ICF non è né uno strumento di misurazione, né di valutazione. E’ una classificazione.</a:t>
            </a:r>
          </a:p>
          <a:p>
            <a:pPr algn="just"/>
            <a:r>
              <a:rPr lang="it-IT" sz="1400" dirty="0" smtClean="0">
                <a:latin typeface="Tahoma" pitchFamily="34" charset="0"/>
              </a:rPr>
              <a:t>L’ICF è una classificazione della salute e degli stati ad essa correlati – è uno strumento per effettuare un ritratto dello stato di salute generale della persona, così come delle caratteristiche associate alla sua esperienza di vita.</a:t>
            </a:r>
          </a:p>
          <a:p>
            <a:pPr algn="just"/>
            <a:r>
              <a:rPr lang="it-IT" sz="1400" dirty="0" smtClean="0">
                <a:latin typeface="Tahoma" pitchFamily="34" charset="0"/>
              </a:rPr>
              <a:t>Possiamo anche dire che l’ICF presenta un vocabolario completo del funzionamento umano e della disabilità. In quanto classificazione di funzionamento e disabilità, l’ICF compie il primo passo essenziale verso la misurazione e la valutazione, effettuando così la piena descrizione scientifica del funzionamento e della disabilità</a:t>
            </a:r>
          </a:p>
          <a:p>
            <a:pPr algn="just"/>
            <a:r>
              <a:rPr lang="it-IT" sz="1400" dirty="0" smtClean="0">
                <a:latin typeface="Tahoma" pitchFamily="34" charset="0"/>
              </a:rPr>
              <a:t>Il prossimo passo scientifico, già effettuato dall’OMS preparando il WHO-DAS, è quello di sviluppare strumenti di misurazione e </a:t>
            </a:r>
            <a:r>
              <a:rPr lang="it-IT" sz="1400" dirty="0" err="1" smtClean="0">
                <a:latin typeface="Tahoma" pitchFamily="34" charset="0"/>
              </a:rPr>
              <a:t>assessment</a:t>
            </a:r>
            <a:r>
              <a:rPr lang="it-IT" sz="1400" dirty="0" smtClean="0">
                <a:latin typeface="Tahoma" pitchFamily="34" charset="0"/>
              </a:rPr>
              <a:t> basati sull’ICF.</a:t>
            </a:r>
          </a:p>
          <a:p>
            <a:r>
              <a:rPr lang="it-IT" sz="1400" dirty="0" smtClean="0">
                <a:latin typeface="Tahoma" pitchFamily="34" charset="0"/>
              </a:rPr>
              <a:t> </a:t>
            </a:r>
          </a:p>
          <a:p>
            <a:endParaRPr lang="it-IT" sz="800" dirty="0" smtClean="0">
              <a:latin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AFEF"/>
                </a:solidFill>
                <a:latin typeface="Calibri"/>
                <a:cs typeface="Calibri"/>
              </a:defRPr>
            </a:lvl1pPr>
          </a:lstStyle>
          <a:p>
            <a:endParaRPr/>
          </a:p>
        </p:txBody>
      </p:sp>
      <p:sp>
        <p:nvSpPr>
          <p:cNvPr id="3" name="Holder 3"/>
          <p:cNvSpPr>
            <a:spLocks noGrp="1"/>
          </p:cNvSpPr>
          <p:nvPr>
            <p:ph sz="half" idx="2"/>
          </p:nvPr>
        </p:nvSpPr>
        <p:spPr>
          <a:xfrm>
            <a:off x="547217" y="1615186"/>
            <a:ext cx="3856990" cy="4272915"/>
          </a:xfrm>
          <a:prstGeom prst="rect">
            <a:avLst/>
          </a:prstGeom>
        </p:spPr>
        <p:txBody>
          <a:bodyPr wrap="square" lIns="0" tIns="0" rIns="0" bIns="0">
            <a:spAutoFit/>
          </a:bodyPr>
          <a:lstStyle>
            <a:lvl1pPr>
              <a:defRPr sz="2200" b="1" i="0">
                <a:solidFill>
                  <a:schemeClr val="hlink"/>
                </a:solidFill>
                <a:latin typeface="Calibri"/>
                <a:cs typeface="Calibri"/>
              </a:defRPr>
            </a:lvl1pPr>
          </a:lstStyle>
          <a:p>
            <a:endParaRPr/>
          </a:p>
        </p:txBody>
      </p:sp>
      <p:sp>
        <p:nvSpPr>
          <p:cNvPr id="4" name="Holder 4"/>
          <p:cNvSpPr>
            <a:spLocks noGrp="1"/>
          </p:cNvSpPr>
          <p:nvPr>
            <p:ph sz="half" idx="3"/>
          </p:nvPr>
        </p:nvSpPr>
        <p:spPr>
          <a:xfrm>
            <a:off x="4723638" y="1807591"/>
            <a:ext cx="3845559" cy="4349115"/>
          </a:xfrm>
          <a:prstGeom prst="rect">
            <a:avLst/>
          </a:prstGeom>
        </p:spPr>
        <p:txBody>
          <a:bodyPr wrap="square" lIns="0" tIns="0" rIns="0" bIns="0">
            <a:spAutoFit/>
          </a:bodyPr>
          <a:lstStyle>
            <a:lvl1pPr>
              <a:defRPr sz="2400" b="1" i="0">
                <a:solidFill>
                  <a:schemeClr val="tx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9/24/2019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pPr/>
              <a:t>9/24/2019</a:t>
            </a:fld>
            <a:endParaRPr lang="en-US" smtClean="0"/>
          </a:p>
        </p:txBody>
      </p:sp>
      <p:sp>
        <p:nvSpPr>
          <p:cNvPr id="4" name="Holder 4"/>
          <p:cNvSpPr>
            <a:spLocks noGrp="1"/>
          </p:cNvSpPr>
          <p:nvPr>
            <p:ph type="sldNum" sz="quarter" idx="7"/>
          </p:nvPr>
        </p:nvSpPr>
        <p:spPr/>
        <p:txBody>
          <a:bodyPr lIns="0" tIns="0" rIns="0" bIns="0"/>
          <a:lstStyle/>
          <a:p>
            <a:pPr marL="102870">
              <a:lnSpc>
                <a:spcPct val="100000"/>
              </a:lnSpc>
            </a:pPr>
            <a:fld id="{81D60167-4931-47E6-BA6A-407CBD079E47}" type="slidenum">
              <a:rPr sz="1200" spc="-10" dirty="0" smtClean="0">
                <a:solidFill>
                  <a:srgbClr val="FFFFFF"/>
                </a:solidFill>
                <a:latin typeface="Calibri"/>
                <a:cs typeface="Calibri"/>
              </a:rPr>
              <a:pPr marL="102870">
                <a:lnSpc>
                  <a:spcPct val="100000"/>
                </a:lnSpc>
              </a:pPr>
              <a:t>‹N›</a:t>
            </a:fld>
            <a:endParaRPr sz="1200">
              <a:latin typeface="Calibri"/>
              <a:cs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24/09/2019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24/09/2019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6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jpeg"/></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7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7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7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12.xml"/><Relationship Id="rId4" Type="http://schemas.openxmlformats.org/officeDocument/2006/relationships/image" Target="../media/image50.png"/></Relationships>
</file>

<file path=ppt/slides/_rels/slide7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3.xml"/><Relationship Id="rId1" Type="http://schemas.openxmlformats.org/officeDocument/2006/relationships/slideLayout" Target="../slideLayouts/slideLayout12.xml"/><Relationship Id="rId4" Type="http://schemas.openxmlformats.org/officeDocument/2006/relationships/image" Target="../media/image52.png"/></Relationships>
</file>

<file path=ppt/slides/_rels/slide7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12.xml"/><Relationship Id="rId4" Type="http://schemas.openxmlformats.org/officeDocument/2006/relationships/image" Target="../media/image54.png"/></Relationships>
</file>

<file path=ppt/slides/_rels/slide7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image" Target="../media/image56.png"/></Relationships>
</file>

<file path=ppt/slides/_rels/slide7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6.xml"/><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7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7.xml"/><Relationship Id="rId1" Type="http://schemas.openxmlformats.org/officeDocument/2006/relationships/slideLayout" Target="../slideLayouts/slideLayout12.xml"/><Relationship Id="rId4" Type="http://schemas.openxmlformats.org/officeDocument/2006/relationships/image" Target="../media/image5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La didattica inclusiva</a:t>
            </a:r>
            <a:endParaRPr lang="it-IT" dirty="0"/>
          </a:p>
        </p:txBody>
      </p:sp>
      <p:sp>
        <p:nvSpPr>
          <p:cNvPr id="3" name="Sottotitolo 2"/>
          <p:cNvSpPr>
            <a:spLocks noGrp="1"/>
          </p:cNvSpPr>
          <p:nvPr>
            <p:ph type="subTitle" idx="1"/>
          </p:nvPr>
        </p:nvSpPr>
        <p:spPr/>
        <p:txBody>
          <a:bodyPr>
            <a:normAutofit fontScale="85000" lnSpcReduction="20000"/>
          </a:bodyPr>
          <a:lstStyle/>
          <a:p>
            <a:r>
              <a:rPr lang="it-IT" dirty="0" smtClean="0"/>
              <a:t>La progettazione </a:t>
            </a:r>
          </a:p>
          <a:p>
            <a:r>
              <a:rPr lang="it-IT" dirty="0" smtClean="0"/>
              <a:t>Del</a:t>
            </a:r>
          </a:p>
          <a:p>
            <a:r>
              <a:rPr lang="it-IT" dirty="0" smtClean="0"/>
              <a:t>Piano Didattico personalizzato</a:t>
            </a:r>
          </a:p>
          <a:p>
            <a:r>
              <a:rPr lang="it-IT" dirty="0" smtClean="0"/>
              <a:t>(</a:t>
            </a:r>
            <a:r>
              <a:rPr lang="it-IT" dirty="0" err="1" smtClean="0"/>
              <a:t>P.D.P.</a:t>
            </a:r>
            <a:r>
              <a:rPr lang="it-IT" dirty="0" smtClean="0"/>
              <a:t>)</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352958" y="2681351"/>
            <a:ext cx="3154045" cy="3154045"/>
          </a:xfrm>
          <a:custGeom>
            <a:avLst/>
            <a:gdLst/>
            <a:ahLst/>
            <a:cxnLst/>
            <a:rect l="l" t="t" r="r" b="b"/>
            <a:pathLst>
              <a:path w="3154045" h="3154045">
                <a:moveTo>
                  <a:pt x="1576933" y="0"/>
                </a:moveTo>
                <a:lnTo>
                  <a:pt x="1447602" y="5227"/>
                </a:lnTo>
                <a:lnTo>
                  <a:pt x="1321150" y="20638"/>
                </a:lnTo>
                <a:lnTo>
                  <a:pt x="1197982" y="45828"/>
                </a:lnTo>
                <a:lnTo>
                  <a:pt x="1078505" y="80390"/>
                </a:lnTo>
                <a:lnTo>
                  <a:pt x="963125" y="123920"/>
                </a:lnTo>
                <a:lnTo>
                  <a:pt x="852247" y="176010"/>
                </a:lnTo>
                <a:lnTo>
                  <a:pt x="746278" y="236256"/>
                </a:lnTo>
                <a:lnTo>
                  <a:pt x="645623" y="304251"/>
                </a:lnTo>
                <a:lnTo>
                  <a:pt x="550687" y="379590"/>
                </a:lnTo>
                <a:lnTo>
                  <a:pt x="461878" y="461867"/>
                </a:lnTo>
                <a:lnTo>
                  <a:pt x="379600" y="550676"/>
                </a:lnTo>
                <a:lnTo>
                  <a:pt x="304260" y="645612"/>
                </a:lnTo>
                <a:lnTo>
                  <a:pt x="236264" y="746268"/>
                </a:lnTo>
                <a:lnTo>
                  <a:pt x="176017" y="852239"/>
                </a:lnTo>
                <a:lnTo>
                  <a:pt x="123925" y="963120"/>
                </a:lnTo>
                <a:lnTo>
                  <a:pt x="80394" y="1078504"/>
                </a:lnTo>
                <a:lnTo>
                  <a:pt x="45830" y="1197985"/>
                </a:lnTo>
                <a:lnTo>
                  <a:pt x="20639" y="1321159"/>
                </a:lnTo>
                <a:lnTo>
                  <a:pt x="5227" y="1447619"/>
                </a:lnTo>
                <a:lnTo>
                  <a:pt x="0" y="1576959"/>
                </a:lnTo>
                <a:lnTo>
                  <a:pt x="5227" y="1706299"/>
                </a:lnTo>
                <a:lnTo>
                  <a:pt x="20639" y="1832759"/>
                </a:lnTo>
                <a:lnTo>
                  <a:pt x="45830" y="1955934"/>
                </a:lnTo>
                <a:lnTo>
                  <a:pt x="80394" y="2075417"/>
                </a:lnTo>
                <a:lnTo>
                  <a:pt x="123925" y="2190803"/>
                </a:lnTo>
                <a:lnTo>
                  <a:pt x="176017" y="2301686"/>
                </a:lnTo>
                <a:lnTo>
                  <a:pt x="236264" y="2407660"/>
                </a:lnTo>
                <a:lnTo>
                  <a:pt x="304260" y="2508319"/>
                </a:lnTo>
                <a:lnTo>
                  <a:pt x="379600" y="2603257"/>
                </a:lnTo>
                <a:lnTo>
                  <a:pt x="461878" y="2692069"/>
                </a:lnTo>
                <a:lnTo>
                  <a:pt x="550687" y="2774349"/>
                </a:lnTo>
                <a:lnTo>
                  <a:pt x="645623" y="2849691"/>
                </a:lnTo>
                <a:lnTo>
                  <a:pt x="746278" y="2917689"/>
                </a:lnTo>
                <a:lnTo>
                  <a:pt x="852247" y="2977937"/>
                </a:lnTo>
                <a:lnTo>
                  <a:pt x="963125" y="3030029"/>
                </a:lnTo>
                <a:lnTo>
                  <a:pt x="1078505" y="3073561"/>
                </a:lnTo>
                <a:lnTo>
                  <a:pt x="1197982" y="3108125"/>
                </a:lnTo>
                <a:lnTo>
                  <a:pt x="1321150" y="3133316"/>
                </a:lnTo>
                <a:lnTo>
                  <a:pt x="1447602" y="3148728"/>
                </a:lnTo>
                <a:lnTo>
                  <a:pt x="1576933" y="3153956"/>
                </a:lnTo>
                <a:lnTo>
                  <a:pt x="1706273" y="3148728"/>
                </a:lnTo>
                <a:lnTo>
                  <a:pt x="1832733" y="3133316"/>
                </a:lnTo>
                <a:lnTo>
                  <a:pt x="1955906" y="3108125"/>
                </a:lnTo>
                <a:lnTo>
                  <a:pt x="2075388" y="3073561"/>
                </a:lnTo>
                <a:lnTo>
                  <a:pt x="2190772" y="3030029"/>
                </a:lnTo>
                <a:lnTo>
                  <a:pt x="2301652" y="2977937"/>
                </a:lnTo>
                <a:lnTo>
                  <a:pt x="2407624" y="2917689"/>
                </a:lnTo>
                <a:lnTo>
                  <a:pt x="2508280" y="2849691"/>
                </a:lnTo>
                <a:lnTo>
                  <a:pt x="2603216" y="2774349"/>
                </a:lnTo>
                <a:lnTo>
                  <a:pt x="2692025" y="2692069"/>
                </a:lnTo>
                <a:lnTo>
                  <a:pt x="2774302" y="2603257"/>
                </a:lnTo>
                <a:lnTo>
                  <a:pt x="2849641" y="2508319"/>
                </a:lnTo>
                <a:lnTo>
                  <a:pt x="2917636" y="2407660"/>
                </a:lnTo>
                <a:lnTo>
                  <a:pt x="2977882" y="2301686"/>
                </a:lnTo>
                <a:lnTo>
                  <a:pt x="3029972" y="2190803"/>
                </a:lnTo>
                <a:lnTo>
                  <a:pt x="3073501" y="2075417"/>
                </a:lnTo>
                <a:lnTo>
                  <a:pt x="3108064" y="1955934"/>
                </a:lnTo>
                <a:lnTo>
                  <a:pt x="3133253" y="1832759"/>
                </a:lnTo>
                <a:lnTo>
                  <a:pt x="3148665" y="1706299"/>
                </a:lnTo>
                <a:lnTo>
                  <a:pt x="3153892" y="1576959"/>
                </a:lnTo>
                <a:lnTo>
                  <a:pt x="3148665" y="1447619"/>
                </a:lnTo>
                <a:lnTo>
                  <a:pt x="3133253" y="1321159"/>
                </a:lnTo>
                <a:lnTo>
                  <a:pt x="3108064" y="1197985"/>
                </a:lnTo>
                <a:lnTo>
                  <a:pt x="3073501" y="1078504"/>
                </a:lnTo>
                <a:lnTo>
                  <a:pt x="3029972" y="963120"/>
                </a:lnTo>
                <a:lnTo>
                  <a:pt x="2977882" y="852239"/>
                </a:lnTo>
                <a:lnTo>
                  <a:pt x="2917636" y="746268"/>
                </a:lnTo>
                <a:lnTo>
                  <a:pt x="2849641" y="645612"/>
                </a:lnTo>
                <a:lnTo>
                  <a:pt x="2774302" y="550676"/>
                </a:lnTo>
                <a:lnTo>
                  <a:pt x="2692025" y="461867"/>
                </a:lnTo>
                <a:lnTo>
                  <a:pt x="2603216" y="379590"/>
                </a:lnTo>
                <a:lnTo>
                  <a:pt x="2508280" y="304251"/>
                </a:lnTo>
                <a:lnTo>
                  <a:pt x="2407624" y="236256"/>
                </a:lnTo>
                <a:lnTo>
                  <a:pt x="2301652" y="176010"/>
                </a:lnTo>
                <a:lnTo>
                  <a:pt x="2190772" y="123920"/>
                </a:lnTo>
                <a:lnTo>
                  <a:pt x="2075388" y="80390"/>
                </a:lnTo>
                <a:lnTo>
                  <a:pt x="1955906" y="45828"/>
                </a:lnTo>
                <a:lnTo>
                  <a:pt x="1832733" y="20638"/>
                </a:lnTo>
                <a:lnTo>
                  <a:pt x="1706273" y="5227"/>
                </a:lnTo>
                <a:lnTo>
                  <a:pt x="1576933" y="0"/>
                </a:lnTo>
                <a:close/>
              </a:path>
            </a:pathLst>
          </a:custGeom>
          <a:solidFill>
            <a:srgbClr val="006FC0"/>
          </a:solidFill>
        </p:spPr>
        <p:txBody>
          <a:bodyPr wrap="square" lIns="0" tIns="0" rIns="0" bIns="0" rtlCol="0"/>
          <a:lstStyle/>
          <a:p>
            <a:endParaRPr/>
          </a:p>
        </p:txBody>
      </p:sp>
      <p:sp>
        <p:nvSpPr>
          <p:cNvPr id="4" name="object 4"/>
          <p:cNvSpPr/>
          <p:nvPr/>
        </p:nvSpPr>
        <p:spPr>
          <a:xfrm>
            <a:off x="352958" y="2681351"/>
            <a:ext cx="3154045" cy="3154045"/>
          </a:xfrm>
          <a:custGeom>
            <a:avLst/>
            <a:gdLst/>
            <a:ahLst/>
            <a:cxnLst/>
            <a:rect l="l" t="t" r="r" b="b"/>
            <a:pathLst>
              <a:path w="3154045" h="3154045">
                <a:moveTo>
                  <a:pt x="0" y="1576959"/>
                </a:moveTo>
                <a:lnTo>
                  <a:pt x="5227" y="1447619"/>
                </a:lnTo>
                <a:lnTo>
                  <a:pt x="20639" y="1321159"/>
                </a:lnTo>
                <a:lnTo>
                  <a:pt x="45830" y="1197985"/>
                </a:lnTo>
                <a:lnTo>
                  <a:pt x="80394" y="1078504"/>
                </a:lnTo>
                <a:lnTo>
                  <a:pt x="123925" y="963120"/>
                </a:lnTo>
                <a:lnTo>
                  <a:pt x="176017" y="852239"/>
                </a:lnTo>
                <a:lnTo>
                  <a:pt x="236264" y="746268"/>
                </a:lnTo>
                <a:lnTo>
                  <a:pt x="304260" y="645612"/>
                </a:lnTo>
                <a:lnTo>
                  <a:pt x="379600" y="550676"/>
                </a:lnTo>
                <a:lnTo>
                  <a:pt x="461878" y="461867"/>
                </a:lnTo>
                <a:lnTo>
                  <a:pt x="550687" y="379590"/>
                </a:lnTo>
                <a:lnTo>
                  <a:pt x="645623" y="304251"/>
                </a:lnTo>
                <a:lnTo>
                  <a:pt x="746278" y="236256"/>
                </a:lnTo>
                <a:lnTo>
                  <a:pt x="852247" y="176010"/>
                </a:lnTo>
                <a:lnTo>
                  <a:pt x="963125" y="123920"/>
                </a:lnTo>
                <a:lnTo>
                  <a:pt x="1078505" y="80390"/>
                </a:lnTo>
                <a:lnTo>
                  <a:pt x="1197982" y="45828"/>
                </a:lnTo>
                <a:lnTo>
                  <a:pt x="1321150" y="20638"/>
                </a:lnTo>
                <a:lnTo>
                  <a:pt x="1447602" y="5227"/>
                </a:lnTo>
                <a:lnTo>
                  <a:pt x="1576933" y="0"/>
                </a:lnTo>
                <a:lnTo>
                  <a:pt x="1706273" y="5227"/>
                </a:lnTo>
                <a:lnTo>
                  <a:pt x="1832733" y="20638"/>
                </a:lnTo>
                <a:lnTo>
                  <a:pt x="1955906" y="45828"/>
                </a:lnTo>
                <a:lnTo>
                  <a:pt x="2075388" y="80390"/>
                </a:lnTo>
                <a:lnTo>
                  <a:pt x="2190772" y="123920"/>
                </a:lnTo>
                <a:lnTo>
                  <a:pt x="2301652" y="176010"/>
                </a:lnTo>
                <a:lnTo>
                  <a:pt x="2407624" y="236256"/>
                </a:lnTo>
                <a:lnTo>
                  <a:pt x="2508280" y="304251"/>
                </a:lnTo>
                <a:lnTo>
                  <a:pt x="2603216" y="379590"/>
                </a:lnTo>
                <a:lnTo>
                  <a:pt x="2692025" y="461867"/>
                </a:lnTo>
                <a:lnTo>
                  <a:pt x="2774302" y="550676"/>
                </a:lnTo>
                <a:lnTo>
                  <a:pt x="2849641" y="645612"/>
                </a:lnTo>
                <a:lnTo>
                  <a:pt x="2917636" y="746268"/>
                </a:lnTo>
                <a:lnTo>
                  <a:pt x="2977882" y="852239"/>
                </a:lnTo>
                <a:lnTo>
                  <a:pt x="3029972" y="963120"/>
                </a:lnTo>
                <a:lnTo>
                  <a:pt x="3073501" y="1078504"/>
                </a:lnTo>
                <a:lnTo>
                  <a:pt x="3108064" y="1197985"/>
                </a:lnTo>
                <a:lnTo>
                  <a:pt x="3133253" y="1321159"/>
                </a:lnTo>
                <a:lnTo>
                  <a:pt x="3148665" y="1447619"/>
                </a:lnTo>
                <a:lnTo>
                  <a:pt x="3153892" y="1576959"/>
                </a:lnTo>
                <a:lnTo>
                  <a:pt x="3148665" y="1706299"/>
                </a:lnTo>
                <a:lnTo>
                  <a:pt x="3133253" y="1832759"/>
                </a:lnTo>
                <a:lnTo>
                  <a:pt x="3108064" y="1955934"/>
                </a:lnTo>
                <a:lnTo>
                  <a:pt x="3073501" y="2075417"/>
                </a:lnTo>
                <a:lnTo>
                  <a:pt x="3029972" y="2190803"/>
                </a:lnTo>
                <a:lnTo>
                  <a:pt x="2977882" y="2301686"/>
                </a:lnTo>
                <a:lnTo>
                  <a:pt x="2917636" y="2407660"/>
                </a:lnTo>
                <a:lnTo>
                  <a:pt x="2849641" y="2508319"/>
                </a:lnTo>
                <a:lnTo>
                  <a:pt x="2774302" y="2603257"/>
                </a:lnTo>
                <a:lnTo>
                  <a:pt x="2692025" y="2692069"/>
                </a:lnTo>
                <a:lnTo>
                  <a:pt x="2603216" y="2774349"/>
                </a:lnTo>
                <a:lnTo>
                  <a:pt x="2508280" y="2849691"/>
                </a:lnTo>
                <a:lnTo>
                  <a:pt x="2407624" y="2917689"/>
                </a:lnTo>
                <a:lnTo>
                  <a:pt x="2301652" y="2977937"/>
                </a:lnTo>
                <a:lnTo>
                  <a:pt x="2190772" y="3030029"/>
                </a:lnTo>
                <a:lnTo>
                  <a:pt x="2075388" y="3073561"/>
                </a:lnTo>
                <a:lnTo>
                  <a:pt x="1955906" y="3108125"/>
                </a:lnTo>
                <a:lnTo>
                  <a:pt x="1832733" y="3133316"/>
                </a:lnTo>
                <a:lnTo>
                  <a:pt x="1706273" y="3148728"/>
                </a:lnTo>
                <a:lnTo>
                  <a:pt x="1576933" y="3153956"/>
                </a:lnTo>
                <a:lnTo>
                  <a:pt x="1447602" y="3148728"/>
                </a:lnTo>
                <a:lnTo>
                  <a:pt x="1321150" y="3133316"/>
                </a:lnTo>
                <a:lnTo>
                  <a:pt x="1197982" y="3108125"/>
                </a:lnTo>
                <a:lnTo>
                  <a:pt x="1078505" y="3073561"/>
                </a:lnTo>
                <a:lnTo>
                  <a:pt x="963125" y="3030029"/>
                </a:lnTo>
                <a:lnTo>
                  <a:pt x="852247" y="2977937"/>
                </a:lnTo>
                <a:lnTo>
                  <a:pt x="746278" y="2917689"/>
                </a:lnTo>
                <a:lnTo>
                  <a:pt x="645623" y="2849691"/>
                </a:lnTo>
                <a:lnTo>
                  <a:pt x="550687" y="2774349"/>
                </a:lnTo>
                <a:lnTo>
                  <a:pt x="461878" y="2692069"/>
                </a:lnTo>
                <a:lnTo>
                  <a:pt x="379600" y="2603257"/>
                </a:lnTo>
                <a:lnTo>
                  <a:pt x="304260" y="2508319"/>
                </a:lnTo>
                <a:lnTo>
                  <a:pt x="236264" y="2407660"/>
                </a:lnTo>
                <a:lnTo>
                  <a:pt x="176017" y="2301686"/>
                </a:lnTo>
                <a:lnTo>
                  <a:pt x="123925" y="2190803"/>
                </a:lnTo>
                <a:lnTo>
                  <a:pt x="80394" y="2075417"/>
                </a:lnTo>
                <a:lnTo>
                  <a:pt x="45830" y="1955934"/>
                </a:lnTo>
                <a:lnTo>
                  <a:pt x="20639" y="1832759"/>
                </a:lnTo>
                <a:lnTo>
                  <a:pt x="5227" y="1706299"/>
                </a:lnTo>
                <a:lnTo>
                  <a:pt x="0" y="1576959"/>
                </a:lnTo>
                <a:close/>
              </a:path>
            </a:pathLst>
          </a:custGeom>
          <a:ln w="38100">
            <a:solidFill>
              <a:srgbClr val="001F5F"/>
            </a:solidFill>
          </a:ln>
        </p:spPr>
        <p:txBody>
          <a:bodyPr wrap="square" lIns="0" tIns="0" rIns="0" bIns="0" rtlCol="0"/>
          <a:lstStyle/>
          <a:p>
            <a:endParaRPr/>
          </a:p>
        </p:txBody>
      </p:sp>
      <p:sp>
        <p:nvSpPr>
          <p:cNvPr id="5" name="object 5"/>
          <p:cNvSpPr/>
          <p:nvPr/>
        </p:nvSpPr>
        <p:spPr>
          <a:xfrm>
            <a:off x="983741" y="3312159"/>
            <a:ext cx="1892935" cy="1892300"/>
          </a:xfrm>
          <a:custGeom>
            <a:avLst/>
            <a:gdLst/>
            <a:ahLst/>
            <a:cxnLst/>
            <a:rect l="l" t="t" r="r" b="b"/>
            <a:pathLst>
              <a:path w="1892935" h="1892300">
                <a:moveTo>
                  <a:pt x="946150" y="0"/>
                </a:moveTo>
                <a:lnTo>
                  <a:pt x="868559" y="3136"/>
                </a:lnTo>
                <a:lnTo>
                  <a:pt x="792695" y="12385"/>
                </a:lnTo>
                <a:lnTo>
                  <a:pt x="718800" y="27501"/>
                </a:lnTo>
                <a:lnTo>
                  <a:pt x="647118" y="48241"/>
                </a:lnTo>
                <a:lnTo>
                  <a:pt x="577893" y="74362"/>
                </a:lnTo>
                <a:lnTo>
                  <a:pt x="511368" y="105620"/>
                </a:lnTo>
                <a:lnTo>
                  <a:pt x="447787" y="141770"/>
                </a:lnTo>
                <a:lnTo>
                  <a:pt x="387394" y="182571"/>
                </a:lnTo>
                <a:lnTo>
                  <a:pt x="330432" y="227777"/>
                </a:lnTo>
                <a:lnTo>
                  <a:pt x="277145" y="277145"/>
                </a:lnTo>
                <a:lnTo>
                  <a:pt x="227777" y="330432"/>
                </a:lnTo>
                <a:lnTo>
                  <a:pt x="182571" y="387394"/>
                </a:lnTo>
                <a:lnTo>
                  <a:pt x="141770" y="447787"/>
                </a:lnTo>
                <a:lnTo>
                  <a:pt x="105620" y="511368"/>
                </a:lnTo>
                <a:lnTo>
                  <a:pt x="74362" y="577893"/>
                </a:lnTo>
                <a:lnTo>
                  <a:pt x="48241" y="647118"/>
                </a:lnTo>
                <a:lnTo>
                  <a:pt x="27501" y="718800"/>
                </a:lnTo>
                <a:lnTo>
                  <a:pt x="12385" y="792695"/>
                </a:lnTo>
                <a:lnTo>
                  <a:pt x="3136" y="868559"/>
                </a:lnTo>
                <a:lnTo>
                  <a:pt x="0" y="946150"/>
                </a:lnTo>
                <a:lnTo>
                  <a:pt x="3136" y="1023757"/>
                </a:lnTo>
                <a:lnTo>
                  <a:pt x="12385" y="1099635"/>
                </a:lnTo>
                <a:lnTo>
                  <a:pt x="27501" y="1173540"/>
                </a:lnTo>
                <a:lnTo>
                  <a:pt x="48241" y="1245229"/>
                </a:lnTo>
                <a:lnTo>
                  <a:pt x="74362" y="1314459"/>
                </a:lnTo>
                <a:lnTo>
                  <a:pt x="105620" y="1380987"/>
                </a:lnTo>
                <a:lnTo>
                  <a:pt x="141770" y="1444568"/>
                </a:lnTo>
                <a:lnTo>
                  <a:pt x="182571" y="1504960"/>
                </a:lnTo>
                <a:lnTo>
                  <a:pt x="227777" y="1561919"/>
                </a:lnTo>
                <a:lnTo>
                  <a:pt x="277145" y="1615201"/>
                </a:lnTo>
                <a:lnTo>
                  <a:pt x="330432" y="1664565"/>
                </a:lnTo>
                <a:lnTo>
                  <a:pt x="387394" y="1709765"/>
                </a:lnTo>
                <a:lnTo>
                  <a:pt x="447787" y="1750559"/>
                </a:lnTo>
                <a:lnTo>
                  <a:pt x="511368" y="1786703"/>
                </a:lnTo>
                <a:lnTo>
                  <a:pt x="577893" y="1817955"/>
                </a:lnTo>
                <a:lnTo>
                  <a:pt x="647118" y="1844070"/>
                </a:lnTo>
                <a:lnTo>
                  <a:pt x="718800" y="1864805"/>
                </a:lnTo>
                <a:lnTo>
                  <a:pt x="792695" y="1879918"/>
                </a:lnTo>
                <a:lnTo>
                  <a:pt x="868559" y="1889163"/>
                </a:lnTo>
                <a:lnTo>
                  <a:pt x="946150" y="1892300"/>
                </a:lnTo>
                <a:lnTo>
                  <a:pt x="1023758" y="1889163"/>
                </a:lnTo>
                <a:lnTo>
                  <a:pt x="1099638" y="1879918"/>
                </a:lnTo>
                <a:lnTo>
                  <a:pt x="1173548" y="1864805"/>
                </a:lnTo>
                <a:lnTo>
                  <a:pt x="1245243" y="1844070"/>
                </a:lnTo>
                <a:lnTo>
                  <a:pt x="1314479" y="1817955"/>
                </a:lnTo>
                <a:lnTo>
                  <a:pt x="1381014" y="1786703"/>
                </a:lnTo>
                <a:lnTo>
                  <a:pt x="1444604" y="1750559"/>
                </a:lnTo>
                <a:lnTo>
                  <a:pt x="1505004" y="1709765"/>
                </a:lnTo>
                <a:lnTo>
                  <a:pt x="1561973" y="1664565"/>
                </a:lnTo>
                <a:lnTo>
                  <a:pt x="1615265" y="1615201"/>
                </a:lnTo>
                <a:lnTo>
                  <a:pt x="1664638" y="1561919"/>
                </a:lnTo>
                <a:lnTo>
                  <a:pt x="1709847" y="1504960"/>
                </a:lnTo>
                <a:lnTo>
                  <a:pt x="1750650" y="1444568"/>
                </a:lnTo>
                <a:lnTo>
                  <a:pt x="1786803" y="1380987"/>
                </a:lnTo>
                <a:lnTo>
                  <a:pt x="1818062" y="1314459"/>
                </a:lnTo>
                <a:lnTo>
                  <a:pt x="1844184" y="1245229"/>
                </a:lnTo>
                <a:lnTo>
                  <a:pt x="1864925" y="1173540"/>
                </a:lnTo>
                <a:lnTo>
                  <a:pt x="1880041" y="1099635"/>
                </a:lnTo>
                <a:lnTo>
                  <a:pt x="1889290" y="1023757"/>
                </a:lnTo>
                <a:lnTo>
                  <a:pt x="1892427" y="946150"/>
                </a:lnTo>
                <a:lnTo>
                  <a:pt x="1889290" y="868559"/>
                </a:lnTo>
                <a:lnTo>
                  <a:pt x="1880041" y="792695"/>
                </a:lnTo>
                <a:lnTo>
                  <a:pt x="1864925" y="718800"/>
                </a:lnTo>
                <a:lnTo>
                  <a:pt x="1844184" y="647118"/>
                </a:lnTo>
                <a:lnTo>
                  <a:pt x="1818062" y="577893"/>
                </a:lnTo>
                <a:lnTo>
                  <a:pt x="1786803" y="511368"/>
                </a:lnTo>
                <a:lnTo>
                  <a:pt x="1750650" y="447787"/>
                </a:lnTo>
                <a:lnTo>
                  <a:pt x="1709847" y="387394"/>
                </a:lnTo>
                <a:lnTo>
                  <a:pt x="1664638" y="330432"/>
                </a:lnTo>
                <a:lnTo>
                  <a:pt x="1615265" y="277145"/>
                </a:lnTo>
                <a:lnTo>
                  <a:pt x="1561973" y="227777"/>
                </a:lnTo>
                <a:lnTo>
                  <a:pt x="1505004" y="182571"/>
                </a:lnTo>
                <a:lnTo>
                  <a:pt x="1444604" y="141770"/>
                </a:lnTo>
                <a:lnTo>
                  <a:pt x="1381014" y="105620"/>
                </a:lnTo>
                <a:lnTo>
                  <a:pt x="1314479" y="74362"/>
                </a:lnTo>
                <a:lnTo>
                  <a:pt x="1245243" y="48241"/>
                </a:lnTo>
                <a:lnTo>
                  <a:pt x="1173548" y="27501"/>
                </a:lnTo>
                <a:lnTo>
                  <a:pt x="1099638" y="12385"/>
                </a:lnTo>
                <a:lnTo>
                  <a:pt x="1023758" y="3136"/>
                </a:lnTo>
                <a:lnTo>
                  <a:pt x="946150" y="0"/>
                </a:lnTo>
                <a:close/>
              </a:path>
            </a:pathLst>
          </a:custGeom>
          <a:solidFill>
            <a:srgbClr val="2583C5"/>
          </a:solidFill>
        </p:spPr>
        <p:txBody>
          <a:bodyPr wrap="square" lIns="0" tIns="0" rIns="0" bIns="0" rtlCol="0"/>
          <a:lstStyle/>
          <a:p>
            <a:endParaRPr/>
          </a:p>
        </p:txBody>
      </p:sp>
      <p:sp>
        <p:nvSpPr>
          <p:cNvPr id="6" name="object 6"/>
          <p:cNvSpPr/>
          <p:nvPr/>
        </p:nvSpPr>
        <p:spPr>
          <a:xfrm>
            <a:off x="983741" y="3312159"/>
            <a:ext cx="1892935" cy="1892300"/>
          </a:xfrm>
          <a:custGeom>
            <a:avLst/>
            <a:gdLst/>
            <a:ahLst/>
            <a:cxnLst/>
            <a:rect l="l" t="t" r="r" b="b"/>
            <a:pathLst>
              <a:path w="1892935" h="1892300">
                <a:moveTo>
                  <a:pt x="0" y="946150"/>
                </a:moveTo>
                <a:lnTo>
                  <a:pt x="3136" y="868559"/>
                </a:lnTo>
                <a:lnTo>
                  <a:pt x="12385" y="792695"/>
                </a:lnTo>
                <a:lnTo>
                  <a:pt x="27501" y="718800"/>
                </a:lnTo>
                <a:lnTo>
                  <a:pt x="48241" y="647118"/>
                </a:lnTo>
                <a:lnTo>
                  <a:pt x="74362" y="577893"/>
                </a:lnTo>
                <a:lnTo>
                  <a:pt x="105620" y="511368"/>
                </a:lnTo>
                <a:lnTo>
                  <a:pt x="141770" y="447787"/>
                </a:lnTo>
                <a:lnTo>
                  <a:pt x="182571" y="387394"/>
                </a:lnTo>
                <a:lnTo>
                  <a:pt x="227777" y="330432"/>
                </a:lnTo>
                <a:lnTo>
                  <a:pt x="277145" y="277145"/>
                </a:lnTo>
                <a:lnTo>
                  <a:pt x="330432" y="227777"/>
                </a:lnTo>
                <a:lnTo>
                  <a:pt x="387394" y="182571"/>
                </a:lnTo>
                <a:lnTo>
                  <a:pt x="447787" y="141770"/>
                </a:lnTo>
                <a:lnTo>
                  <a:pt x="511368" y="105620"/>
                </a:lnTo>
                <a:lnTo>
                  <a:pt x="577893" y="74362"/>
                </a:lnTo>
                <a:lnTo>
                  <a:pt x="647118" y="48241"/>
                </a:lnTo>
                <a:lnTo>
                  <a:pt x="718800" y="27501"/>
                </a:lnTo>
                <a:lnTo>
                  <a:pt x="792695" y="12385"/>
                </a:lnTo>
                <a:lnTo>
                  <a:pt x="868559" y="3136"/>
                </a:lnTo>
                <a:lnTo>
                  <a:pt x="946150" y="0"/>
                </a:lnTo>
                <a:lnTo>
                  <a:pt x="1023758" y="3136"/>
                </a:lnTo>
                <a:lnTo>
                  <a:pt x="1099638" y="12385"/>
                </a:lnTo>
                <a:lnTo>
                  <a:pt x="1173548" y="27501"/>
                </a:lnTo>
                <a:lnTo>
                  <a:pt x="1245243" y="48241"/>
                </a:lnTo>
                <a:lnTo>
                  <a:pt x="1314479" y="74362"/>
                </a:lnTo>
                <a:lnTo>
                  <a:pt x="1381014" y="105620"/>
                </a:lnTo>
                <a:lnTo>
                  <a:pt x="1444604" y="141770"/>
                </a:lnTo>
                <a:lnTo>
                  <a:pt x="1505004" y="182571"/>
                </a:lnTo>
                <a:lnTo>
                  <a:pt x="1561973" y="227777"/>
                </a:lnTo>
                <a:lnTo>
                  <a:pt x="1615265" y="277145"/>
                </a:lnTo>
                <a:lnTo>
                  <a:pt x="1664638" y="330432"/>
                </a:lnTo>
                <a:lnTo>
                  <a:pt x="1709847" y="387394"/>
                </a:lnTo>
                <a:lnTo>
                  <a:pt x="1750650" y="447787"/>
                </a:lnTo>
                <a:lnTo>
                  <a:pt x="1786803" y="511368"/>
                </a:lnTo>
                <a:lnTo>
                  <a:pt x="1818062" y="577893"/>
                </a:lnTo>
                <a:lnTo>
                  <a:pt x="1844184" y="647118"/>
                </a:lnTo>
                <a:lnTo>
                  <a:pt x="1864925" y="718800"/>
                </a:lnTo>
                <a:lnTo>
                  <a:pt x="1880041" y="792695"/>
                </a:lnTo>
                <a:lnTo>
                  <a:pt x="1889290" y="868559"/>
                </a:lnTo>
                <a:lnTo>
                  <a:pt x="1892427" y="946150"/>
                </a:lnTo>
                <a:lnTo>
                  <a:pt x="1889290" y="1023757"/>
                </a:lnTo>
                <a:lnTo>
                  <a:pt x="1880041" y="1099635"/>
                </a:lnTo>
                <a:lnTo>
                  <a:pt x="1864925" y="1173540"/>
                </a:lnTo>
                <a:lnTo>
                  <a:pt x="1844184" y="1245229"/>
                </a:lnTo>
                <a:lnTo>
                  <a:pt x="1818062" y="1314459"/>
                </a:lnTo>
                <a:lnTo>
                  <a:pt x="1786803" y="1380987"/>
                </a:lnTo>
                <a:lnTo>
                  <a:pt x="1750650" y="1444568"/>
                </a:lnTo>
                <a:lnTo>
                  <a:pt x="1709847" y="1504960"/>
                </a:lnTo>
                <a:lnTo>
                  <a:pt x="1664638" y="1561919"/>
                </a:lnTo>
                <a:lnTo>
                  <a:pt x="1615265" y="1615201"/>
                </a:lnTo>
                <a:lnTo>
                  <a:pt x="1561973" y="1664565"/>
                </a:lnTo>
                <a:lnTo>
                  <a:pt x="1505004" y="1709765"/>
                </a:lnTo>
                <a:lnTo>
                  <a:pt x="1444604" y="1750559"/>
                </a:lnTo>
                <a:lnTo>
                  <a:pt x="1381014" y="1786703"/>
                </a:lnTo>
                <a:lnTo>
                  <a:pt x="1314479" y="1817955"/>
                </a:lnTo>
                <a:lnTo>
                  <a:pt x="1245243" y="1844070"/>
                </a:lnTo>
                <a:lnTo>
                  <a:pt x="1173548" y="1864805"/>
                </a:lnTo>
                <a:lnTo>
                  <a:pt x="1099638" y="1879918"/>
                </a:lnTo>
                <a:lnTo>
                  <a:pt x="1023758" y="1889163"/>
                </a:lnTo>
                <a:lnTo>
                  <a:pt x="946150" y="1892300"/>
                </a:lnTo>
                <a:lnTo>
                  <a:pt x="868559" y="1889163"/>
                </a:lnTo>
                <a:lnTo>
                  <a:pt x="792695" y="1879918"/>
                </a:lnTo>
                <a:lnTo>
                  <a:pt x="718800" y="1864805"/>
                </a:lnTo>
                <a:lnTo>
                  <a:pt x="647118" y="1844070"/>
                </a:lnTo>
                <a:lnTo>
                  <a:pt x="577893" y="1817955"/>
                </a:lnTo>
                <a:lnTo>
                  <a:pt x="511368" y="1786703"/>
                </a:lnTo>
                <a:lnTo>
                  <a:pt x="447787" y="1750559"/>
                </a:lnTo>
                <a:lnTo>
                  <a:pt x="387394" y="1709765"/>
                </a:lnTo>
                <a:lnTo>
                  <a:pt x="330432" y="1664565"/>
                </a:lnTo>
                <a:lnTo>
                  <a:pt x="277145" y="1615201"/>
                </a:lnTo>
                <a:lnTo>
                  <a:pt x="227777" y="1561919"/>
                </a:lnTo>
                <a:lnTo>
                  <a:pt x="182571" y="1504960"/>
                </a:lnTo>
                <a:lnTo>
                  <a:pt x="141770" y="1444568"/>
                </a:lnTo>
                <a:lnTo>
                  <a:pt x="105620" y="1380987"/>
                </a:lnTo>
                <a:lnTo>
                  <a:pt x="74362" y="1314459"/>
                </a:lnTo>
                <a:lnTo>
                  <a:pt x="48241" y="1245229"/>
                </a:lnTo>
                <a:lnTo>
                  <a:pt x="27501" y="1173540"/>
                </a:lnTo>
                <a:lnTo>
                  <a:pt x="12385" y="1099635"/>
                </a:lnTo>
                <a:lnTo>
                  <a:pt x="3136" y="1023757"/>
                </a:lnTo>
                <a:lnTo>
                  <a:pt x="0" y="946150"/>
                </a:lnTo>
                <a:close/>
              </a:path>
            </a:pathLst>
          </a:custGeom>
          <a:ln w="38099">
            <a:solidFill>
              <a:srgbClr val="A3DEF4"/>
            </a:solidFill>
          </a:ln>
        </p:spPr>
        <p:txBody>
          <a:bodyPr wrap="square" lIns="0" tIns="0" rIns="0" bIns="0" rtlCol="0"/>
          <a:lstStyle/>
          <a:p>
            <a:endParaRPr/>
          </a:p>
        </p:txBody>
      </p:sp>
      <p:sp>
        <p:nvSpPr>
          <p:cNvPr id="7" name="object 7"/>
          <p:cNvSpPr/>
          <p:nvPr/>
        </p:nvSpPr>
        <p:spPr>
          <a:xfrm>
            <a:off x="1614550" y="3942969"/>
            <a:ext cx="631190" cy="631190"/>
          </a:xfrm>
          <a:custGeom>
            <a:avLst/>
            <a:gdLst/>
            <a:ahLst/>
            <a:cxnLst/>
            <a:rect l="l" t="t" r="r" b="b"/>
            <a:pathLst>
              <a:path w="631189" h="631189">
                <a:moveTo>
                  <a:pt x="315341" y="0"/>
                </a:moveTo>
                <a:lnTo>
                  <a:pt x="264201" y="4128"/>
                </a:lnTo>
                <a:lnTo>
                  <a:pt x="215684" y="16080"/>
                </a:lnTo>
                <a:lnTo>
                  <a:pt x="170441" y="35205"/>
                </a:lnTo>
                <a:lnTo>
                  <a:pt x="129122" y="60854"/>
                </a:lnTo>
                <a:lnTo>
                  <a:pt x="92376" y="92376"/>
                </a:lnTo>
                <a:lnTo>
                  <a:pt x="60854" y="129122"/>
                </a:lnTo>
                <a:lnTo>
                  <a:pt x="35205" y="170441"/>
                </a:lnTo>
                <a:lnTo>
                  <a:pt x="16080" y="215684"/>
                </a:lnTo>
                <a:lnTo>
                  <a:pt x="4128" y="264201"/>
                </a:lnTo>
                <a:lnTo>
                  <a:pt x="0" y="315340"/>
                </a:lnTo>
                <a:lnTo>
                  <a:pt x="1045" y="341216"/>
                </a:lnTo>
                <a:lnTo>
                  <a:pt x="9167" y="391156"/>
                </a:lnTo>
                <a:lnTo>
                  <a:pt x="24786" y="438142"/>
                </a:lnTo>
                <a:lnTo>
                  <a:pt x="47255" y="481523"/>
                </a:lnTo>
                <a:lnTo>
                  <a:pt x="75921" y="520650"/>
                </a:lnTo>
                <a:lnTo>
                  <a:pt x="110137" y="554875"/>
                </a:lnTo>
                <a:lnTo>
                  <a:pt x="149251" y="583548"/>
                </a:lnTo>
                <a:lnTo>
                  <a:pt x="192613" y="606020"/>
                </a:lnTo>
                <a:lnTo>
                  <a:pt x="239574" y="621641"/>
                </a:lnTo>
                <a:lnTo>
                  <a:pt x="289483" y="629763"/>
                </a:lnTo>
                <a:lnTo>
                  <a:pt x="315341" y="630808"/>
                </a:lnTo>
                <a:lnTo>
                  <a:pt x="341216" y="629763"/>
                </a:lnTo>
                <a:lnTo>
                  <a:pt x="391156" y="621641"/>
                </a:lnTo>
                <a:lnTo>
                  <a:pt x="438142" y="606020"/>
                </a:lnTo>
                <a:lnTo>
                  <a:pt x="481523" y="583548"/>
                </a:lnTo>
                <a:lnTo>
                  <a:pt x="520650" y="554875"/>
                </a:lnTo>
                <a:lnTo>
                  <a:pt x="554875" y="520650"/>
                </a:lnTo>
                <a:lnTo>
                  <a:pt x="583548" y="481523"/>
                </a:lnTo>
                <a:lnTo>
                  <a:pt x="606020" y="438142"/>
                </a:lnTo>
                <a:lnTo>
                  <a:pt x="621641" y="391156"/>
                </a:lnTo>
                <a:lnTo>
                  <a:pt x="629763" y="341216"/>
                </a:lnTo>
                <a:lnTo>
                  <a:pt x="630809" y="315340"/>
                </a:lnTo>
                <a:lnTo>
                  <a:pt x="629763" y="289483"/>
                </a:lnTo>
                <a:lnTo>
                  <a:pt x="621641" y="239574"/>
                </a:lnTo>
                <a:lnTo>
                  <a:pt x="606020" y="192613"/>
                </a:lnTo>
                <a:lnTo>
                  <a:pt x="583548" y="149251"/>
                </a:lnTo>
                <a:lnTo>
                  <a:pt x="554875" y="110137"/>
                </a:lnTo>
                <a:lnTo>
                  <a:pt x="520650" y="75921"/>
                </a:lnTo>
                <a:lnTo>
                  <a:pt x="481523" y="47255"/>
                </a:lnTo>
                <a:lnTo>
                  <a:pt x="438142" y="24786"/>
                </a:lnTo>
                <a:lnTo>
                  <a:pt x="391156" y="9167"/>
                </a:lnTo>
                <a:lnTo>
                  <a:pt x="341216" y="1045"/>
                </a:lnTo>
                <a:lnTo>
                  <a:pt x="315341" y="0"/>
                </a:lnTo>
                <a:close/>
              </a:path>
            </a:pathLst>
          </a:custGeom>
          <a:solidFill>
            <a:srgbClr val="00AFEF"/>
          </a:solidFill>
        </p:spPr>
        <p:txBody>
          <a:bodyPr wrap="square" lIns="0" tIns="0" rIns="0" bIns="0" rtlCol="0"/>
          <a:lstStyle/>
          <a:p>
            <a:endParaRPr/>
          </a:p>
        </p:txBody>
      </p:sp>
      <p:sp>
        <p:nvSpPr>
          <p:cNvPr id="8" name="object 8"/>
          <p:cNvSpPr/>
          <p:nvPr/>
        </p:nvSpPr>
        <p:spPr>
          <a:xfrm>
            <a:off x="1614550" y="3942969"/>
            <a:ext cx="631190" cy="631190"/>
          </a:xfrm>
          <a:custGeom>
            <a:avLst/>
            <a:gdLst/>
            <a:ahLst/>
            <a:cxnLst/>
            <a:rect l="l" t="t" r="r" b="b"/>
            <a:pathLst>
              <a:path w="631189" h="631189">
                <a:moveTo>
                  <a:pt x="0" y="315340"/>
                </a:moveTo>
                <a:lnTo>
                  <a:pt x="4128" y="264201"/>
                </a:lnTo>
                <a:lnTo>
                  <a:pt x="16080" y="215684"/>
                </a:lnTo>
                <a:lnTo>
                  <a:pt x="35205" y="170441"/>
                </a:lnTo>
                <a:lnTo>
                  <a:pt x="60854" y="129122"/>
                </a:lnTo>
                <a:lnTo>
                  <a:pt x="92376" y="92376"/>
                </a:lnTo>
                <a:lnTo>
                  <a:pt x="129122" y="60854"/>
                </a:lnTo>
                <a:lnTo>
                  <a:pt x="170441" y="35205"/>
                </a:lnTo>
                <a:lnTo>
                  <a:pt x="215684" y="16080"/>
                </a:lnTo>
                <a:lnTo>
                  <a:pt x="264201" y="4128"/>
                </a:lnTo>
                <a:lnTo>
                  <a:pt x="315341" y="0"/>
                </a:lnTo>
                <a:lnTo>
                  <a:pt x="341216" y="1045"/>
                </a:lnTo>
                <a:lnTo>
                  <a:pt x="366515" y="4128"/>
                </a:lnTo>
                <a:lnTo>
                  <a:pt x="415059" y="16080"/>
                </a:lnTo>
                <a:lnTo>
                  <a:pt x="460323" y="35205"/>
                </a:lnTo>
                <a:lnTo>
                  <a:pt x="501659" y="60854"/>
                </a:lnTo>
                <a:lnTo>
                  <a:pt x="538416" y="92376"/>
                </a:lnTo>
                <a:lnTo>
                  <a:pt x="569946" y="129122"/>
                </a:lnTo>
                <a:lnTo>
                  <a:pt x="595600" y="170441"/>
                </a:lnTo>
                <a:lnTo>
                  <a:pt x="614727" y="215684"/>
                </a:lnTo>
                <a:lnTo>
                  <a:pt x="626680" y="264201"/>
                </a:lnTo>
                <a:lnTo>
                  <a:pt x="630809" y="315340"/>
                </a:lnTo>
                <a:lnTo>
                  <a:pt x="629763" y="341216"/>
                </a:lnTo>
                <a:lnTo>
                  <a:pt x="626680" y="366515"/>
                </a:lnTo>
                <a:lnTo>
                  <a:pt x="614727" y="415059"/>
                </a:lnTo>
                <a:lnTo>
                  <a:pt x="595600" y="460323"/>
                </a:lnTo>
                <a:lnTo>
                  <a:pt x="569946" y="501659"/>
                </a:lnTo>
                <a:lnTo>
                  <a:pt x="538416" y="538416"/>
                </a:lnTo>
                <a:lnTo>
                  <a:pt x="501659" y="569946"/>
                </a:lnTo>
                <a:lnTo>
                  <a:pt x="460323" y="595600"/>
                </a:lnTo>
                <a:lnTo>
                  <a:pt x="415059" y="614727"/>
                </a:lnTo>
                <a:lnTo>
                  <a:pt x="366515" y="626680"/>
                </a:lnTo>
                <a:lnTo>
                  <a:pt x="315341" y="630808"/>
                </a:lnTo>
                <a:lnTo>
                  <a:pt x="289483" y="629763"/>
                </a:lnTo>
                <a:lnTo>
                  <a:pt x="264201" y="626680"/>
                </a:lnTo>
                <a:lnTo>
                  <a:pt x="215684" y="614727"/>
                </a:lnTo>
                <a:lnTo>
                  <a:pt x="170441" y="595600"/>
                </a:lnTo>
                <a:lnTo>
                  <a:pt x="129122" y="569946"/>
                </a:lnTo>
                <a:lnTo>
                  <a:pt x="92376" y="538416"/>
                </a:lnTo>
                <a:lnTo>
                  <a:pt x="60854" y="501659"/>
                </a:lnTo>
                <a:lnTo>
                  <a:pt x="35205" y="460323"/>
                </a:lnTo>
                <a:lnTo>
                  <a:pt x="16080" y="415059"/>
                </a:lnTo>
                <a:lnTo>
                  <a:pt x="4128" y="366515"/>
                </a:lnTo>
                <a:lnTo>
                  <a:pt x="0" y="315340"/>
                </a:lnTo>
                <a:close/>
              </a:path>
            </a:pathLst>
          </a:custGeom>
          <a:ln w="38100">
            <a:solidFill>
              <a:srgbClr val="1CACE3"/>
            </a:solidFill>
          </a:ln>
        </p:spPr>
        <p:txBody>
          <a:bodyPr wrap="square" lIns="0" tIns="0" rIns="0" bIns="0" rtlCol="0"/>
          <a:lstStyle/>
          <a:p>
            <a:endParaRPr/>
          </a:p>
        </p:txBody>
      </p:sp>
      <p:sp>
        <p:nvSpPr>
          <p:cNvPr id="9" name="object 9"/>
          <p:cNvSpPr/>
          <p:nvPr/>
        </p:nvSpPr>
        <p:spPr>
          <a:xfrm>
            <a:off x="3990975" y="1603781"/>
            <a:ext cx="1582420" cy="767715"/>
          </a:xfrm>
          <a:custGeom>
            <a:avLst/>
            <a:gdLst/>
            <a:ahLst/>
            <a:cxnLst/>
            <a:rect l="l" t="t" r="r" b="b"/>
            <a:pathLst>
              <a:path w="1582420" h="767714">
                <a:moveTo>
                  <a:pt x="0" y="767562"/>
                </a:moveTo>
                <a:lnTo>
                  <a:pt x="1582039" y="767562"/>
                </a:lnTo>
                <a:lnTo>
                  <a:pt x="1582039" y="0"/>
                </a:lnTo>
                <a:lnTo>
                  <a:pt x="0" y="0"/>
                </a:lnTo>
                <a:lnTo>
                  <a:pt x="0" y="767562"/>
                </a:lnTo>
                <a:close/>
              </a:path>
            </a:pathLst>
          </a:custGeom>
          <a:solidFill>
            <a:srgbClr val="FFFFFF"/>
          </a:solidFill>
        </p:spPr>
        <p:txBody>
          <a:bodyPr wrap="square" lIns="0" tIns="0" rIns="0" bIns="0" rtlCol="0"/>
          <a:lstStyle/>
          <a:p>
            <a:endParaRPr/>
          </a:p>
        </p:txBody>
      </p:sp>
      <p:sp>
        <p:nvSpPr>
          <p:cNvPr id="11" name="object 11"/>
          <p:cNvSpPr/>
          <p:nvPr/>
        </p:nvSpPr>
        <p:spPr>
          <a:xfrm>
            <a:off x="1929892" y="2090547"/>
            <a:ext cx="1706880" cy="2167890"/>
          </a:xfrm>
          <a:custGeom>
            <a:avLst/>
            <a:gdLst/>
            <a:ahLst/>
            <a:cxnLst/>
            <a:rect l="l" t="t" r="r" b="b"/>
            <a:pathLst>
              <a:path w="1706879" h="2167890">
                <a:moveTo>
                  <a:pt x="1706880" y="0"/>
                </a:moveTo>
                <a:lnTo>
                  <a:pt x="0" y="2167763"/>
                </a:lnTo>
              </a:path>
            </a:pathLst>
          </a:custGeom>
          <a:ln w="38100">
            <a:solidFill>
              <a:srgbClr val="000000"/>
            </a:solidFill>
          </a:ln>
        </p:spPr>
        <p:txBody>
          <a:bodyPr wrap="square" lIns="0" tIns="0" rIns="0" bIns="0" rtlCol="0"/>
          <a:lstStyle/>
          <a:p>
            <a:endParaRPr/>
          </a:p>
        </p:txBody>
      </p:sp>
      <p:sp>
        <p:nvSpPr>
          <p:cNvPr id="12" name="object 12"/>
          <p:cNvSpPr/>
          <p:nvPr/>
        </p:nvSpPr>
        <p:spPr>
          <a:xfrm>
            <a:off x="4070730" y="2776397"/>
            <a:ext cx="1540510" cy="803275"/>
          </a:xfrm>
          <a:custGeom>
            <a:avLst/>
            <a:gdLst/>
            <a:ahLst/>
            <a:cxnLst/>
            <a:rect l="l" t="t" r="r" b="b"/>
            <a:pathLst>
              <a:path w="1540510" h="803275">
                <a:moveTo>
                  <a:pt x="0" y="802716"/>
                </a:moveTo>
                <a:lnTo>
                  <a:pt x="1540128" y="802716"/>
                </a:lnTo>
                <a:lnTo>
                  <a:pt x="1540128" y="0"/>
                </a:lnTo>
                <a:lnTo>
                  <a:pt x="0" y="0"/>
                </a:lnTo>
                <a:lnTo>
                  <a:pt x="0" y="802716"/>
                </a:lnTo>
                <a:close/>
              </a:path>
            </a:pathLst>
          </a:custGeom>
          <a:solidFill>
            <a:srgbClr val="FFFFFF"/>
          </a:solidFill>
        </p:spPr>
        <p:txBody>
          <a:bodyPr wrap="square" lIns="0" tIns="0" rIns="0" bIns="0" rtlCol="0"/>
          <a:lstStyle/>
          <a:p>
            <a:endParaRPr/>
          </a:p>
        </p:txBody>
      </p:sp>
      <p:sp>
        <p:nvSpPr>
          <p:cNvPr id="13" name="object 13"/>
          <p:cNvSpPr txBox="1"/>
          <p:nvPr/>
        </p:nvSpPr>
        <p:spPr>
          <a:xfrm>
            <a:off x="4070730" y="2776397"/>
            <a:ext cx="1540510" cy="803275"/>
          </a:xfrm>
          <a:prstGeom prst="rect">
            <a:avLst/>
          </a:prstGeom>
          <a:solidFill>
            <a:srgbClr val="FFFFFF"/>
          </a:solidFill>
          <a:ln w="38100">
            <a:solidFill>
              <a:srgbClr val="61A29F"/>
            </a:solidFill>
          </a:ln>
        </p:spPr>
        <p:txBody>
          <a:bodyPr vert="horz" wrap="square" lIns="0" tIns="0" rIns="0" bIns="0" rtlCol="0">
            <a:spAutoFit/>
          </a:bodyPr>
          <a:lstStyle/>
          <a:p>
            <a:pPr marL="88265">
              <a:lnSpc>
                <a:spcPts val="1725"/>
              </a:lnSpc>
            </a:pPr>
            <a:r>
              <a:rPr sz="1500" dirty="0">
                <a:latin typeface="Corbel"/>
                <a:cs typeface="Corbel"/>
              </a:rPr>
              <a:t>Did</a:t>
            </a:r>
            <a:r>
              <a:rPr sz="1500" spc="-10" dirty="0">
                <a:latin typeface="Corbel"/>
                <a:cs typeface="Corbel"/>
              </a:rPr>
              <a:t>att</a:t>
            </a:r>
            <a:r>
              <a:rPr sz="1500" dirty="0">
                <a:latin typeface="Corbel"/>
                <a:cs typeface="Corbel"/>
              </a:rPr>
              <a:t>ica</a:t>
            </a:r>
            <a:endParaRPr sz="1500">
              <a:latin typeface="Corbel"/>
              <a:cs typeface="Corbel"/>
            </a:endParaRPr>
          </a:p>
          <a:p>
            <a:pPr marL="88265">
              <a:lnSpc>
                <a:spcPts val="1725"/>
              </a:lnSpc>
            </a:pPr>
            <a:r>
              <a:rPr sz="1500" b="1" i="1" spc="-15" dirty="0">
                <a:latin typeface="Corbel"/>
                <a:cs typeface="Corbel"/>
              </a:rPr>
              <a:t>ind</a:t>
            </a:r>
            <a:r>
              <a:rPr sz="1500" b="1" i="1" dirty="0">
                <a:latin typeface="Corbel"/>
                <a:cs typeface="Corbel"/>
              </a:rPr>
              <a:t>i</a:t>
            </a:r>
            <a:r>
              <a:rPr sz="1500" b="1" i="1" spc="-5" dirty="0">
                <a:latin typeface="Corbel"/>
                <a:cs typeface="Corbel"/>
              </a:rPr>
              <a:t>v</a:t>
            </a:r>
            <a:r>
              <a:rPr sz="1500" b="1" i="1" spc="5" dirty="0">
                <a:latin typeface="Corbel"/>
                <a:cs typeface="Corbel"/>
              </a:rPr>
              <a:t>i</a:t>
            </a:r>
            <a:r>
              <a:rPr sz="1500" b="1" i="1" spc="-10" dirty="0">
                <a:latin typeface="Corbel"/>
                <a:cs typeface="Corbel"/>
              </a:rPr>
              <a:t>d</a:t>
            </a:r>
            <a:r>
              <a:rPr sz="1500" b="1" i="1" spc="-5" dirty="0">
                <a:latin typeface="Corbel"/>
                <a:cs typeface="Corbel"/>
              </a:rPr>
              <a:t>u</a:t>
            </a:r>
            <a:r>
              <a:rPr sz="1500" b="1" i="1" spc="-15" dirty="0">
                <a:latin typeface="Corbel"/>
                <a:cs typeface="Corbel"/>
              </a:rPr>
              <a:t>alizzata</a:t>
            </a:r>
            <a:endParaRPr sz="1500">
              <a:latin typeface="Corbel"/>
              <a:cs typeface="Corbel"/>
            </a:endParaRPr>
          </a:p>
        </p:txBody>
      </p:sp>
      <p:sp>
        <p:nvSpPr>
          <p:cNvPr id="14" name="object 14"/>
          <p:cNvSpPr/>
          <p:nvPr/>
        </p:nvSpPr>
        <p:spPr>
          <a:xfrm>
            <a:off x="3638296" y="3009900"/>
            <a:ext cx="394335" cy="0"/>
          </a:xfrm>
          <a:custGeom>
            <a:avLst/>
            <a:gdLst/>
            <a:ahLst/>
            <a:cxnLst/>
            <a:rect l="l" t="t" r="r" b="b"/>
            <a:pathLst>
              <a:path w="394335">
                <a:moveTo>
                  <a:pt x="0" y="0"/>
                </a:moveTo>
                <a:lnTo>
                  <a:pt x="394207" y="0"/>
                </a:lnTo>
              </a:path>
            </a:pathLst>
          </a:custGeom>
          <a:ln w="38100">
            <a:solidFill>
              <a:srgbClr val="000000"/>
            </a:solidFill>
          </a:ln>
        </p:spPr>
        <p:txBody>
          <a:bodyPr wrap="square" lIns="0" tIns="0" rIns="0" bIns="0" rtlCol="0"/>
          <a:lstStyle/>
          <a:p>
            <a:endParaRPr/>
          </a:p>
        </p:txBody>
      </p:sp>
      <p:sp>
        <p:nvSpPr>
          <p:cNvPr id="15" name="object 15"/>
          <p:cNvSpPr/>
          <p:nvPr/>
        </p:nvSpPr>
        <p:spPr>
          <a:xfrm>
            <a:off x="2382011" y="3009264"/>
            <a:ext cx="1254760" cy="1689735"/>
          </a:xfrm>
          <a:custGeom>
            <a:avLst/>
            <a:gdLst/>
            <a:ahLst/>
            <a:cxnLst/>
            <a:rect l="l" t="t" r="r" b="b"/>
            <a:pathLst>
              <a:path w="1254760" h="1689735">
                <a:moveTo>
                  <a:pt x="1254760" y="0"/>
                </a:moveTo>
                <a:lnTo>
                  <a:pt x="0" y="1689354"/>
                </a:lnTo>
              </a:path>
            </a:pathLst>
          </a:custGeom>
          <a:ln w="38100">
            <a:solidFill>
              <a:srgbClr val="000000"/>
            </a:solidFill>
          </a:ln>
        </p:spPr>
        <p:txBody>
          <a:bodyPr wrap="square" lIns="0" tIns="0" rIns="0" bIns="0" rtlCol="0"/>
          <a:lstStyle/>
          <a:p>
            <a:endParaRPr/>
          </a:p>
        </p:txBody>
      </p:sp>
      <p:sp>
        <p:nvSpPr>
          <p:cNvPr id="16" name="object 16"/>
          <p:cNvSpPr/>
          <p:nvPr/>
        </p:nvSpPr>
        <p:spPr>
          <a:xfrm>
            <a:off x="4026661" y="3834003"/>
            <a:ext cx="1561465" cy="1360805"/>
          </a:xfrm>
          <a:custGeom>
            <a:avLst/>
            <a:gdLst/>
            <a:ahLst/>
            <a:cxnLst/>
            <a:rect l="l" t="t" r="r" b="b"/>
            <a:pathLst>
              <a:path w="1561464" h="1360804">
                <a:moveTo>
                  <a:pt x="0" y="1360805"/>
                </a:moveTo>
                <a:lnTo>
                  <a:pt x="1561084" y="1360805"/>
                </a:lnTo>
                <a:lnTo>
                  <a:pt x="1561084" y="0"/>
                </a:lnTo>
                <a:lnTo>
                  <a:pt x="0" y="0"/>
                </a:lnTo>
                <a:lnTo>
                  <a:pt x="0" y="1360805"/>
                </a:lnTo>
                <a:close/>
              </a:path>
            </a:pathLst>
          </a:custGeom>
          <a:solidFill>
            <a:srgbClr val="FFFFFF"/>
          </a:solidFill>
        </p:spPr>
        <p:txBody>
          <a:bodyPr wrap="square" lIns="0" tIns="0" rIns="0" bIns="0" rtlCol="0"/>
          <a:lstStyle/>
          <a:p>
            <a:endParaRPr/>
          </a:p>
        </p:txBody>
      </p:sp>
      <p:sp>
        <p:nvSpPr>
          <p:cNvPr id="17" name="object 17"/>
          <p:cNvSpPr txBox="1"/>
          <p:nvPr/>
        </p:nvSpPr>
        <p:spPr>
          <a:xfrm>
            <a:off x="4026661" y="3834003"/>
            <a:ext cx="1561465" cy="1360805"/>
          </a:xfrm>
          <a:prstGeom prst="rect">
            <a:avLst/>
          </a:prstGeom>
          <a:solidFill>
            <a:srgbClr val="FFFFFF"/>
          </a:solidFill>
          <a:ln w="38100">
            <a:solidFill>
              <a:srgbClr val="001F5F"/>
            </a:solidFill>
          </a:ln>
        </p:spPr>
        <p:txBody>
          <a:bodyPr vert="horz" wrap="square" lIns="0" tIns="0" rIns="0" bIns="0" rtlCol="0">
            <a:spAutoFit/>
          </a:bodyPr>
          <a:lstStyle/>
          <a:p>
            <a:pPr marL="87630" marR="19050">
              <a:lnSpc>
                <a:spcPct val="91500"/>
              </a:lnSpc>
            </a:pPr>
            <a:r>
              <a:rPr sz="1500" spc="-10" dirty="0">
                <a:latin typeface="Corbel"/>
                <a:cs typeface="Corbel"/>
              </a:rPr>
              <a:t>Dida</a:t>
            </a:r>
            <a:r>
              <a:rPr sz="1500" spc="-20" dirty="0">
                <a:latin typeface="Corbel"/>
                <a:cs typeface="Corbel"/>
              </a:rPr>
              <a:t>t</a:t>
            </a:r>
            <a:r>
              <a:rPr sz="1500" spc="-5" dirty="0">
                <a:latin typeface="Corbel"/>
                <a:cs typeface="Corbel"/>
              </a:rPr>
              <a:t>t</a:t>
            </a:r>
            <a:r>
              <a:rPr sz="1500" dirty="0">
                <a:latin typeface="Corbel"/>
                <a:cs typeface="Corbel"/>
              </a:rPr>
              <a:t>ica </a:t>
            </a:r>
            <a:r>
              <a:rPr sz="1500" b="1" i="1" spc="-10" dirty="0">
                <a:latin typeface="Corbel"/>
                <a:cs typeface="Corbel"/>
              </a:rPr>
              <a:t>c</a:t>
            </a:r>
            <a:r>
              <a:rPr sz="1500" b="1" i="1" spc="-15" dirty="0">
                <a:latin typeface="Corbel"/>
                <a:cs typeface="Corbel"/>
              </a:rPr>
              <a:t>o</a:t>
            </a:r>
            <a:r>
              <a:rPr sz="1500" b="1" i="1" spc="-10" dirty="0">
                <a:latin typeface="Corbel"/>
                <a:cs typeface="Corbel"/>
              </a:rPr>
              <a:t>mun</a:t>
            </a:r>
            <a:r>
              <a:rPr sz="1500" b="1" i="1" spc="-20" dirty="0">
                <a:latin typeface="Corbel"/>
                <a:cs typeface="Corbel"/>
              </a:rPr>
              <a:t>e</a:t>
            </a:r>
            <a:r>
              <a:rPr sz="1500" spc="-10" dirty="0">
                <a:latin typeface="Corbel"/>
                <a:cs typeface="Corbel"/>
              </a:rPr>
              <a:t>, im</a:t>
            </a:r>
            <a:r>
              <a:rPr sz="1500" spc="-15" dirty="0">
                <a:latin typeface="Corbel"/>
                <a:cs typeface="Corbel"/>
              </a:rPr>
              <a:t>p</a:t>
            </a:r>
            <a:r>
              <a:rPr sz="1500" dirty="0">
                <a:latin typeface="Corbel"/>
                <a:cs typeface="Corbel"/>
              </a:rPr>
              <a:t>os</a:t>
            </a:r>
            <a:r>
              <a:rPr sz="1500" spc="-5" dirty="0">
                <a:latin typeface="Corbel"/>
                <a:cs typeface="Corbel"/>
              </a:rPr>
              <a:t>t</a:t>
            </a:r>
            <a:r>
              <a:rPr sz="1500" spc="-10" dirty="0">
                <a:latin typeface="Corbel"/>
                <a:cs typeface="Corbel"/>
              </a:rPr>
              <a:t>a</a:t>
            </a:r>
            <a:r>
              <a:rPr sz="1500" spc="-20" dirty="0">
                <a:latin typeface="Corbel"/>
                <a:cs typeface="Corbel"/>
              </a:rPr>
              <a:t>t</a:t>
            </a:r>
            <a:r>
              <a:rPr sz="1500" spc="-10" dirty="0">
                <a:latin typeface="Corbel"/>
                <a:cs typeface="Corbel"/>
              </a:rPr>
              <a:t>a</a:t>
            </a:r>
            <a:r>
              <a:rPr sz="1500" spc="-15" dirty="0">
                <a:latin typeface="Corbel"/>
                <a:cs typeface="Corbel"/>
              </a:rPr>
              <a:t> </a:t>
            </a:r>
            <a:r>
              <a:rPr sz="1500" dirty="0">
                <a:latin typeface="Corbel"/>
                <a:cs typeface="Corbel"/>
              </a:rPr>
              <a:t>in </a:t>
            </a:r>
            <a:r>
              <a:rPr sz="1500" spc="-15" dirty="0">
                <a:latin typeface="Corbel"/>
                <a:cs typeface="Corbel"/>
              </a:rPr>
              <a:t>p</a:t>
            </a:r>
            <a:r>
              <a:rPr sz="1500" dirty="0">
                <a:latin typeface="Corbel"/>
                <a:cs typeface="Corbel"/>
              </a:rPr>
              <a:t>ros</a:t>
            </a:r>
            <a:r>
              <a:rPr sz="1500" spc="-15" dirty="0">
                <a:latin typeface="Corbel"/>
                <a:cs typeface="Corbel"/>
              </a:rPr>
              <a:t>p</a:t>
            </a:r>
            <a:r>
              <a:rPr sz="1500" spc="-10" dirty="0">
                <a:latin typeface="Corbel"/>
                <a:cs typeface="Corbel"/>
              </a:rPr>
              <a:t>e</a:t>
            </a:r>
            <a:r>
              <a:rPr sz="1500" spc="-20" dirty="0">
                <a:latin typeface="Corbel"/>
                <a:cs typeface="Corbel"/>
              </a:rPr>
              <a:t>t</a:t>
            </a:r>
            <a:r>
              <a:rPr sz="1500" spc="-5" dirty="0">
                <a:latin typeface="Corbel"/>
                <a:cs typeface="Corbel"/>
              </a:rPr>
              <a:t>t</a:t>
            </a:r>
            <a:r>
              <a:rPr sz="1500" spc="-10" dirty="0">
                <a:latin typeface="Corbel"/>
                <a:cs typeface="Corbel"/>
              </a:rPr>
              <a:t>iva</a:t>
            </a:r>
            <a:r>
              <a:rPr sz="1500" dirty="0">
                <a:latin typeface="Corbel"/>
                <a:cs typeface="Corbel"/>
              </a:rPr>
              <a:t> so</a:t>
            </a:r>
            <a:r>
              <a:rPr sz="1500" spc="-5" dirty="0">
                <a:latin typeface="Corbel"/>
                <a:cs typeface="Corbel"/>
              </a:rPr>
              <a:t>ci</a:t>
            </a:r>
            <a:r>
              <a:rPr sz="1500" spc="15" dirty="0">
                <a:latin typeface="Corbel"/>
                <a:cs typeface="Corbel"/>
              </a:rPr>
              <a:t>o</a:t>
            </a:r>
            <a:r>
              <a:rPr sz="1500" spc="-5" dirty="0">
                <a:latin typeface="Corbel"/>
                <a:cs typeface="Corbel"/>
              </a:rPr>
              <a:t>- c</a:t>
            </a:r>
            <a:r>
              <a:rPr sz="1500" spc="5" dirty="0">
                <a:latin typeface="Corbel"/>
                <a:cs typeface="Corbel"/>
              </a:rPr>
              <a:t>o</a:t>
            </a:r>
            <a:r>
              <a:rPr sz="1500" dirty="0">
                <a:latin typeface="Corbel"/>
                <a:cs typeface="Corbel"/>
              </a:rPr>
              <a:t>s</a:t>
            </a:r>
            <a:r>
              <a:rPr sz="1500" spc="-5" dirty="0">
                <a:latin typeface="Corbel"/>
                <a:cs typeface="Corbel"/>
              </a:rPr>
              <a:t>t</a:t>
            </a:r>
            <a:r>
              <a:rPr sz="1500" spc="-10" dirty="0">
                <a:latin typeface="Corbel"/>
                <a:cs typeface="Corbel"/>
              </a:rPr>
              <a:t>rut</a:t>
            </a:r>
            <a:r>
              <a:rPr sz="1500" spc="-15" dirty="0">
                <a:latin typeface="Corbel"/>
                <a:cs typeface="Corbel"/>
              </a:rPr>
              <a:t>t</a:t>
            </a:r>
            <a:r>
              <a:rPr sz="1500" dirty="0">
                <a:latin typeface="Corbel"/>
                <a:cs typeface="Corbel"/>
              </a:rPr>
              <a:t>ivi</a:t>
            </a:r>
            <a:r>
              <a:rPr sz="1500" spc="5" dirty="0">
                <a:latin typeface="Corbel"/>
                <a:cs typeface="Corbel"/>
              </a:rPr>
              <a:t>s</a:t>
            </a:r>
            <a:r>
              <a:rPr sz="1500" spc="-5" dirty="0">
                <a:latin typeface="Corbel"/>
                <a:cs typeface="Corbel"/>
              </a:rPr>
              <a:t>t</a:t>
            </a:r>
            <a:r>
              <a:rPr sz="1500" spc="-10" dirty="0">
                <a:latin typeface="Corbel"/>
                <a:cs typeface="Corbel"/>
              </a:rPr>
              <a:t>a</a:t>
            </a:r>
            <a:endParaRPr sz="1500">
              <a:latin typeface="Corbel"/>
              <a:cs typeface="Corbel"/>
            </a:endParaRPr>
          </a:p>
        </p:txBody>
      </p:sp>
      <p:sp>
        <p:nvSpPr>
          <p:cNvPr id="18" name="object 18"/>
          <p:cNvSpPr/>
          <p:nvPr/>
        </p:nvSpPr>
        <p:spPr>
          <a:xfrm>
            <a:off x="3635883" y="4156455"/>
            <a:ext cx="368300" cy="45720"/>
          </a:xfrm>
          <a:custGeom>
            <a:avLst/>
            <a:gdLst/>
            <a:ahLst/>
            <a:cxnLst/>
            <a:rect l="l" t="t" r="r" b="b"/>
            <a:pathLst>
              <a:path w="368300" h="45720">
                <a:moveTo>
                  <a:pt x="0" y="45720"/>
                </a:moveTo>
                <a:lnTo>
                  <a:pt x="367918" y="0"/>
                </a:lnTo>
              </a:path>
            </a:pathLst>
          </a:custGeom>
          <a:ln w="38100">
            <a:solidFill>
              <a:srgbClr val="000000"/>
            </a:solidFill>
          </a:ln>
        </p:spPr>
        <p:txBody>
          <a:bodyPr wrap="square" lIns="0" tIns="0" rIns="0" bIns="0" rtlCol="0"/>
          <a:lstStyle/>
          <a:p>
            <a:endParaRPr/>
          </a:p>
        </p:txBody>
      </p:sp>
      <p:sp>
        <p:nvSpPr>
          <p:cNvPr id="19" name="object 19"/>
          <p:cNvSpPr/>
          <p:nvPr/>
        </p:nvSpPr>
        <p:spPr>
          <a:xfrm>
            <a:off x="3059810" y="4143121"/>
            <a:ext cx="634365" cy="815340"/>
          </a:xfrm>
          <a:custGeom>
            <a:avLst/>
            <a:gdLst/>
            <a:ahLst/>
            <a:cxnLst/>
            <a:rect l="l" t="t" r="r" b="b"/>
            <a:pathLst>
              <a:path w="634364" h="815339">
                <a:moveTo>
                  <a:pt x="633984" y="0"/>
                </a:moveTo>
                <a:lnTo>
                  <a:pt x="0" y="814831"/>
                </a:lnTo>
              </a:path>
            </a:pathLst>
          </a:custGeom>
          <a:ln w="38100">
            <a:solidFill>
              <a:srgbClr val="000000"/>
            </a:solidFill>
          </a:ln>
        </p:spPr>
        <p:txBody>
          <a:bodyPr wrap="square" lIns="0" tIns="0" rIns="0" bIns="0" rtlCol="0"/>
          <a:lstStyle/>
          <a:p>
            <a:endParaRPr/>
          </a:p>
        </p:txBody>
      </p:sp>
      <p:sp>
        <p:nvSpPr>
          <p:cNvPr id="20" name="object 20"/>
          <p:cNvSpPr/>
          <p:nvPr/>
        </p:nvSpPr>
        <p:spPr>
          <a:xfrm>
            <a:off x="5746877" y="1696720"/>
            <a:ext cx="500380" cy="441325"/>
          </a:xfrm>
          <a:custGeom>
            <a:avLst/>
            <a:gdLst/>
            <a:ahLst/>
            <a:cxnLst/>
            <a:rect l="l" t="t" r="r" b="b"/>
            <a:pathLst>
              <a:path w="500379" h="441325">
                <a:moveTo>
                  <a:pt x="13715" y="110362"/>
                </a:moveTo>
                <a:lnTo>
                  <a:pt x="0" y="110362"/>
                </a:lnTo>
                <a:lnTo>
                  <a:pt x="0" y="330962"/>
                </a:lnTo>
                <a:lnTo>
                  <a:pt x="13715" y="330962"/>
                </a:lnTo>
                <a:lnTo>
                  <a:pt x="13715" y="110362"/>
                </a:lnTo>
                <a:close/>
              </a:path>
              <a:path w="500379" h="441325">
                <a:moveTo>
                  <a:pt x="55118" y="110362"/>
                </a:moveTo>
                <a:lnTo>
                  <a:pt x="27559" y="110362"/>
                </a:lnTo>
                <a:lnTo>
                  <a:pt x="27559" y="330962"/>
                </a:lnTo>
                <a:lnTo>
                  <a:pt x="55118" y="330962"/>
                </a:lnTo>
                <a:lnTo>
                  <a:pt x="55118" y="110362"/>
                </a:lnTo>
                <a:close/>
              </a:path>
              <a:path w="500379" h="441325">
                <a:moveTo>
                  <a:pt x="389509" y="0"/>
                </a:moveTo>
                <a:lnTo>
                  <a:pt x="389509" y="110362"/>
                </a:lnTo>
                <a:lnTo>
                  <a:pt x="68961" y="110362"/>
                </a:lnTo>
                <a:lnTo>
                  <a:pt x="68961" y="330962"/>
                </a:lnTo>
                <a:lnTo>
                  <a:pt x="389509" y="330962"/>
                </a:lnTo>
                <a:lnTo>
                  <a:pt x="389509" y="441197"/>
                </a:lnTo>
                <a:lnTo>
                  <a:pt x="499872" y="220599"/>
                </a:lnTo>
                <a:lnTo>
                  <a:pt x="389509" y="0"/>
                </a:lnTo>
                <a:close/>
              </a:path>
            </a:pathLst>
          </a:custGeom>
          <a:solidFill>
            <a:srgbClr val="FFFFFF"/>
          </a:solidFill>
        </p:spPr>
        <p:txBody>
          <a:bodyPr wrap="square" lIns="0" tIns="0" rIns="0" bIns="0" rtlCol="0"/>
          <a:lstStyle/>
          <a:p>
            <a:endParaRPr/>
          </a:p>
        </p:txBody>
      </p:sp>
      <p:sp>
        <p:nvSpPr>
          <p:cNvPr id="21" name="object 21"/>
          <p:cNvSpPr/>
          <p:nvPr/>
        </p:nvSpPr>
        <p:spPr>
          <a:xfrm>
            <a:off x="5753734" y="1788032"/>
            <a:ext cx="0" cy="259079"/>
          </a:xfrm>
          <a:custGeom>
            <a:avLst/>
            <a:gdLst/>
            <a:ahLst/>
            <a:cxnLst/>
            <a:rect l="l" t="t" r="r" b="b"/>
            <a:pathLst>
              <a:path h="259080">
                <a:moveTo>
                  <a:pt x="0" y="0"/>
                </a:moveTo>
                <a:lnTo>
                  <a:pt x="0" y="258699"/>
                </a:lnTo>
              </a:path>
            </a:pathLst>
          </a:custGeom>
          <a:ln w="53085">
            <a:solidFill>
              <a:srgbClr val="1CACE3"/>
            </a:solidFill>
          </a:ln>
        </p:spPr>
        <p:txBody>
          <a:bodyPr wrap="square" lIns="0" tIns="0" rIns="0" bIns="0" rtlCol="0"/>
          <a:lstStyle/>
          <a:p>
            <a:endParaRPr/>
          </a:p>
        </p:txBody>
      </p:sp>
      <p:sp>
        <p:nvSpPr>
          <p:cNvPr id="22" name="object 22"/>
          <p:cNvSpPr/>
          <p:nvPr/>
        </p:nvSpPr>
        <p:spPr>
          <a:xfrm>
            <a:off x="5774435" y="1807082"/>
            <a:ext cx="27940" cy="220979"/>
          </a:xfrm>
          <a:custGeom>
            <a:avLst/>
            <a:gdLst/>
            <a:ahLst/>
            <a:cxnLst/>
            <a:rect l="l" t="t" r="r" b="b"/>
            <a:pathLst>
              <a:path w="27939" h="220980">
                <a:moveTo>
                  <a:pt x="0" y="0"/>
                </a:moveTo>
                <a:lnTo>
                  <a:pt x="27559" y="0"/>
                </a:lnTo>
                <a:lnTo>
                  <a:pt x="27559" y="220599"/>
                </a:lnTo>
                <a:lnTo>
                  <a:pt x="0" y="220599"/>
                </a:lnTo>
                <a:lnTo>
                  <a:pt x="0" y="0"/>
                </a:lnTo>
                <a:close/>
              </a:path>
            </a:pathLst>
          </a:custGeom>
          <a:ln w="38100">
            <a:solidFill>
              <a:srgbClr val="1CACE3"/>
            </a:solidFill>
          </a:ln>
        </p:spPr>
        <p:txBody>
          <a:bodyPr wrap="square" lIns="0" tIns="0" rIns="0" bIns="0" rtlCol="0"/>
          <a:lstStyle/>
          <a:p>
            <a:endParaRPr/>
          </a:p>
        </p:txBody>
      </p:sp>
      <p:sp>
        <p:nvSpPr>
          <p:cNvPr id="23" name="object 23"/>
          <p:cNvSpPr/>
          <p:nvPr/>
        </p:nvSpPr>
        <p:spPr>
          <a:xfrm>
            <a:off x="5815838" y="1696720"/>
            <a:ext cx="431165" cy="441325"/>
          </a:xfrm>
          <a:custGeom>
            <a:avLst/>
            <a:gdLst/>
            <a:ahLst/>
            <a:cxnLst/>
            <a:rect l="l" t="t" r="r" b="b"/>
            <a:pathLst>
              <a:path w="431164" h="441325">
                <a:moveTo>
                  <a:pt x="0" y="110362"/>
                </a:moveTo>
                <a:lnTo>
                  <a:pt x="320548" y="110362"/>
                </a:lnTo>
                <a:lnTo>
                  <a:pt x="320548" y="0"/>
                </a:lnTo>
                <a:lnTo>
                  <a:pt x="430911" y="220599"/>
                </a:lnTo>
                <a:lnTo>
                  <a:pt x="320548" y="441197"/>
                </a:lnTo>
                <a:lnTo>
                  <a:pt x="320548" y="330962"/>
                </a:lnTo>
                <a:lnTo>
                  <a:pt x="0" y="330962"/>
                </a:lnTo>
                <a:lnTo>
                  <a:pt x="0" y="110362"/>
                </a:lnTo>
                <a:close/>
              </a:path>
            </a:pathLst>
          </a:custGeom>
          <a:ln w="38100">
            <a:solidFill>
              <a:srgbClr val="1CACE3"/>
            </a:solidFill>
          </a:ln>
        </p:spPr>
        <p:txBody>
          <a:bodyPr wrap="square" lIns="0" tIns="0" rIns="0" bIns="0" rtlCol="0"/>
          <a:lstStyle/>
          <a:p>
            <a:endParaRPr/>
          </a:p>
        </p:txBody>
      </p:sp>
      <p:sp>
        <p:nvSpPr>
          <p:cNvPr id="24" name="object 24"/>
          <p:cNvSpPr/>
          <p:nvPr/>
        </p:nvSpPr>
        <p:spPr>
          <a:xfrm>
            <a:off x="5746877" y="2980435"/>
            <a:ext cx="500380" cy="485775"/>
          </a:xfrm>
          <a:custGeom>
            <a:avLst/>
            <a:gdLst/>
            <a:ahLst/>
            <a:cxnLst/>
            <a:rect l="l" t="t" r="r" b="b"/>
            <a:pathLst>
              <a:path w="500379" h="485775">
                <a:moveTo>
                  <a:pt x="15112" y="121412"/>
                </a:moveTo>
                <a:lnTo>
                  <a:pt x="0" y="121412"/>
                </a:lnTo>
                <a:lnTo>
                  <a:pt x="0" y="364236"/>
                </a:lnTo>
                <a:lnTo>
                  <a:pt x="15112" y="364236"/>
                </a:lnTo>
                <a:lnTo>
                  <a:pt x="15112" y="121412"/>
                </a:lnTo>
                <a:close/>
              </a:path>
              <a:path w="500379" h="485775">
                <a:moveTo>
                  <a:pt x="60706" y="121412"/>
                </a:moveTo>
                <a:lnTo>
                  <a:pt x="30352" y="121412"/>
                </a:lnTo>
                <a:lnTo>
                  <a:pt x="30352" y="364236"/>
                </a:lnTo>
                <a:lnTo>
                  <a:pt x="60706" y="364236"/>
                </a:lnTo>
                <a:lnTo>
                  <a:pt x="60706" y="121412"/>
                </a:lnTo>
                <a:close/>
              </a:path>
              <a:path w="500379" h="485775">
                <a:moveTo>
                  <a:pt x="378333" y="0"/>
                </a:moveTo>
                <a:lnTo>
                  <a:pt x="378333" y="121412"/>
                </a:lnTo>
                <a:lnTo>
                  <a:pt x="75819" y="121412"/>
                </a:lnTo>
                <a:lnTo>
                  <a:pt x="75819" y="364236"/>
                </a:lnTo>
                <a:lnTo>
                  <a:pt x="378333" y="364236"/>
                </a:lnTo>
                <a:lnTo>
                  <a:pt x="378333" y="485775"/>
                </a:lnTo>
                <a:lnTo>
                  <a:pt x="499872" y="242824"/>
                </a:lnTo>
                <a:lnTo>
                  <a:pt x="378333" y="0"/>
                </a:lnTo>
                <a:close/>
              </a:path>
            </a:pathLst>
          </a:custGeom>
          <a:solidFill>
            <a:srgbClr val="FFFFFF"/>
          </a:solidFill>
        </p:spPr>
        <p:txBody>
          <a:bodyPr wrap="square" lIns="0" tIns="0" rIns="0" bIns="0" rtlCol="0"/>
          <a:lstStyle/>
          <a:p>
            <a:endParaRPr/>
          </a:p>
        </p:txBody>
      </p:sp>
      <p:sp>
        <p:nvSpPr>
          <p:cNvPr id="25" name="object 25"/>
          <p:cNvSpPr/>
          <p:nvPr/>
        </p:nvSpPr>
        <p:spPr>
          <a:xfrm>
            <a:off x="5754433" y="3082798"/>
            <a:ext cx="0" cy="281305"/>
          </a:xfrm>
          <a:custGeom>
            <a:avLst/>
            <a:gdLst/>
            <a:ahLst/>
            <a:cxnLst/>
            <a:rect l="l" t="t" r="r" b="b"/>
            <a:pathLst>
              <a:path h="281304">
                <a:moveTo>
                  <a:pt x="0" y="0"/>
                </a:moveTo>
                <a:lnTo>
                  <a:pt x="0" y="280924"/>
                </a:lnTo>
              </a:path>
            </a:pathLst>
          </a:custGeom>
          <a:ln w="54482">
            <a:solidFill>
              <a:srgbClr val="477A78"/>
            </a:solidFill>
          </a:ln>
        </p:spPr>
        <p:txBody>
          <a:bodyPr wrap="square" lIns="0" tIns="0" rIns="0" bIns="0" rtlCol="0"/>
          <a:lstStyle/>
          <a:p>
            <a:endParaRPr/>
          </a:p>
        </p:txBody>
      </p:sp>
      <p:sp>
        <p:nvSpPr>
          <p:cNvPr id="26" name="object 26"/>
          <p:cNvSpPr/>
          <p:nvPr/>
        </p:nvSpPr>
        <p:spPr>
          <a:xfrm>
            <a:off x="5777229" y="3101848"/>
            <a:ext cx="30480" cy="243204"/>
          </a:xfrm>
          <a:custGeom>
            <a:avLst/>
            <a:gdLst/>
            <a:ahLst/>
            <a:cxnLst/>
            <a:rect l="l" t="t" r="r" b="b"/>
            <a:pathLst>
              <a:path w="30479" h="243204">
                <a:moveTo>
                  <a:pt x="0" y="0"/>
                </a:moveTo>
                <a:lnTo>
                  <a:pt x="30353" y="0"/>
                </a:lnTo>
                <a:lnTo>
                  <a:pt x="30353" y="242824"/>
                </a:lnTo>
                <a:lnTo>
                  <a:pt x="0" y="242824"/>
                </a:lnTo>
                <a:lnTo>
                  <a:pt x="0" y="0"/>
                </a:lnTo>
                <a:close/>
              </a:path>
            </a:pathLst>
          </a:custGeom>
          <a:ln w="38100">
            <a:solidFill>
              <a:srgbClr val="477A78"/>
            </a:solidFill>
          </a:ln>
        </p:spPr>
        <p:txBody>
          <a:bodyPr wrap="square" lIns="0" tIns="0" rIns="0" bIns="0" rtlCol="0"/>
          <a:lstStyle/>
          <a:p>
            <a:endParaRPr/>
          </a:p>
        </p:txBody>
      </p:sp>
      <p:sp>
        <p:nvSpPr>
          <p:cNvPr id="27" name="object 27"/>
          <p:cNvSpPr/>
          <p:nvPr/>
        </p:nvSpPr>
        <p:spPr>
          <a:xfrm>
            <a:off x="5822696" y="2980435"/>
            <a:ext cx="424180" cy="485775"/>
          </a:xfrm>
          <a:custGeom>
            <a:avLst/>
            <a:gdLst/>
            <a:ahLst/>
            <a:cxnLst/>
            <a:rect l="l" t="t" r="r" b="b"/>
            <a:pathLst>
              <a:path w="424179" h="485775">
                <a:moveTo>
                  <a:pt x="0" y="121412"/>
                </a:moveTo>
                <a:lnTo>
                  <a:pt x="302513" y="121412"/>
                </a:lnTo>
                <a:lnTo>
                  <a:pt x="302513" y="0"/>
                </a:lnTo>
                <a:lnTo>
                  <a:pt x="424052" y="242824"/>
                </a:lnTo>
                <a:lnTo>
                  <a:pt x="302513" y="485775"/>
                </a:lnTo>
                <a:lnTo>
                  <a:pt x="302513" y="364236"/>
                </a:lnTo>
                <a:lnTo>
                  <a:pt x="0" y="364236"/>
                </a:lnTo>
                <a:lnTo>
                  <a:pt x="0" y="121412"/>
                </a:lnTo>
                <a:close/>
              </a:path>
            </a:pathLst>
          </a:custGeom>
          <a:ln w="38100">
            <a:solidFill>
              <a:srgbClr val="477A78"/>
            </a:solidFill>
          </a:ln>
        </p:spPr>
        <p:txBody>
          <a:bodyPr wrap="square" lIns="0" tIns="0" rIns="0" bIns="0" rtlCol="0"/>
          <a:lstStyle/>
          <a:p>
            <a:endParaRPr/>
          </a:p>
        </p:txBody>
      </p:sp>
      <p:sp>
        <p:nvSpPr>
          <p:cNvPr id="28" name="object 28"/>
          <p:cNvSpPr/>
          <p:nvPr/>
        </p:nvSpPr>
        <p:spPr>
          <a:xfrm>
            <a:off x="6458203" y="2828150"/>
            <a:ext cx="2038350" cy="836930"/>
          </a:xfrm>
          <a:custGeom>
            <a:avLst/>
            <a:gdLst/>
            <a:ahLst/>
            <a:cxnLst/>
            <a:rect l="l" t="t" r="r" b="b"/>
            <a:pathLst>
              <a:path w="2038350" h="836929">
                <a:moveTo>
                  <a:pt x="0" y="836561"/>
                </a:moveTo>
                <a:lnTo>
                  <a:pt x="2038350" y="836561"/>
                </a:lnTo>
                <a:lnTo>
                  <a:pt x="2038350" y="0"/>
                </a:lnTo>
                <a:lnTo>
                  <a:pt x="0" y="0"/>
                </a:lnTo>
                <a:lnTo>
                  <a:pt x="0" y="836561"/>
                </a:lnTo>
                <a:close/>
              </a:path>
            </a:pathLst>
          </a:custGeom>
          <a:solidFill>
            <a:srgbClr val="FFFFFF"/>
          </a:solidFill>
        </p:spPr>
        <p:txBody>
          <a:bodyPr wrap="square" lIns="0" tIns="0" rIns="0" bIns="0" rtlCol="0"/>
          <a:lstStyle/>
          <a:p>
            <a:endParaRPr/>
          </a:p>
        </p:txBody>
      </p:sp>
      <p:sp>
        <p:nvSpPr>
          <p:cNvPr id="29" name="object 29"/>
          <p:cNvSpPr txBox="1"/>
          <p:nvPr/>
        </p:nvSpPr>
        <p:spPr>
          <a:xfrm>
            <a:off x="6458203" y="2828150"/>
            <a:ext cx="2038350" cy="836930"/>
          </a:xfrm>
          <a:prstGeom prst="rect">
            <a:avLst/>
          </a:prstGeom>
          <a:solidFill>
            <a:srgbClr val="FFFFFF"/>
          </a:solidFill>
          <a:ln w="38100">
            <a:solidFill>
              <a:srgbClr val="477A78"/>
            </a:solidFill>
          </a:ln>
        </p:spPr>
        <p:txBody>
          <a:bodyPr vert="horz" wrap="square" lIns="0" tIns="0" rIns="0" bIns="0" rtlCol="0">
            <a:spAutoFit/>
          </a:bodyPr>
          <a:lstStyle/>
          <a:p>
            <a:pPr marL="73025" marR="15240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r</a:t>
            </a:r>
            <a:r>
              <a:rPr sz="1400" spc="-5" dirty="0">
                <a:latin typeface="Corbel"/>
                <a:cs typeface="Corbel"/>
              </a:rPr>
              <a:t>ecuper</a:t>
            </a:r>
            <a:r>
              <a:rPr sz="1400" dirty="0">
                <a:latin typeface="Corbel"/>
                <a:cs typeface="Corbel"/>
              </a:rPr>
              <a:t>o e al</a:t>
            </a:r>
            <a:r>
              <a:rPr sz="1400" spc="-25"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tenziam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o</a:t>
            </a:r>
            <a:endParaRPr sz="1400">
              <a:latin typeface="Corbel"/>
              <a:cs typeface="Corbel"/>
            </a:endParaRPr>
          </a:p>
          <a:p>
            <a:pPr marL="106680">
              <a:lnSpc>
                <a:spcPct val="100000"/>
              </a:lnSpc>
              <a:spcBef>
                <a:spcPts val="250"/>
              </a:spcBef>
            </a:pPr>
            <a:r>
              <a:rPr sz="1400" dirty="0">
                <a:latin typeface="Corbel"/>
                <a:cs typeface="Corbel"/>
              </a:rPr>
              <a:t>=&gt;</a:t>
            </a:r>
            <a:r>
              <a:rPr sz="1400" spc="-80" dirty="0">
                <a:latin typeface="Corbel"/>
                <a:cs typeface="Corbel"/>
              </a:rPr>
              <a:t> </a:t>
            </a:r>
            <a:r>
              <a:rPr sz="1400" spc="-10" dirty="0">
                <a:latin typeface="Corbel"/>
                <a:cs typeface="Corbel"/>
              </a:rPr>
              <a:t>O</a:t>
            </a:r>
            <a:r>
              <a:rPr sz="1400" spc="-5" dirty="0">
                <a:latin typeface="Corbel"/>
                <a:cs typeface="Corbel"/>
              </a:rPr>
              <a:t>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60" dirty="0">
                <a:latin typeface="Corbel"/>
                <a:cs typeface="Corbel"/>
              </a:rPr>
              <a:t> </a:t>
            </a:r>
            <a:r>
              <a:rPr sz="1400" spc="-5" dirty="0">
                <a:latin typeface="Corbel"/>
                <a:cs typeface="Corbel"/>
              </a:rPr>
              <a:t>CO</a:t>
            </a:r>
            <a:r>
              <a:rPr sz="1400" spc="-10" dirty="0">
                <a:latin typeface="Corbel"/>
                <a:cs typeface="Corbel"/>
              </a:rPr>
              <a:t>M</a:t>
            </a:r>
            <a:r>
              <a:rPr sz="1400" dirty="0">
                <a:latin typeface="Corbel"/>
                <a:cs typeface="Corbel"/>
              </a:rPr>
              <a:t>U</a:t>
            </a:r>
            <a:r>
              <a:rPr sz="1400" spc="-10" dirty="0">
                <a:latin typeface="Corbel"/>
                <a:cs typeface="Corbel"/>
              </a:rPr>
              <a:t>N</a:t>
            </a:r>
            <a:r>
              <a:rPr sz="1400" dirty="0">
                <a:latin typeface="Corbel"/>
                <a:cs typeface="Corbel"/>
              </a:rPr>
              <a:t>I</a:t>
            </a:r>
            <a:endParaRPr sz="1400">
              <a:latin typeface="Corbel"/>
              <a:cs typeface="Corbel"/>
            </a:endParaRPr>
          </a:p>
        </p:txBody>
      </p:sp>
      <p:sp>
        <p:nvSpPr>
          <p:cNvPr id="30" name="object 30"/>
          <p:cNvSpPr/>
          <p:nvPr/>
        </p:nvSpPr>
        <p:spPr>
          <a:xfrm>
            <a:off x="5746877" y="4365116"/>
            <a:ext cx="572135" cy="527050"/>
          </a:xfrm>
          <a:custGeom>
            <a:avLst/>
            <a:gdLst/>
            <a:ahLst/>
            <a:cxnLst/>
            <a:rect l="l" t="t" r="r" b="b"/>
            <a:pathLst>
              <a:path w="572135" h="527050">
                <a:moveTo>
                  <a:pt x="16383" y="131698"/>
                </a:moveTo>
                <a:lnTo>
                  <a:pt x="0" y="131698"/>
                </a:lnTo>
                <a:lnTo>
                  <a:pt x="0" y="395096"/>
                </a:lnTo>
                <a:lnTo>
                  <a:pt x="16383" y="395096"/>
                </a:lnTo>
                <a:lnTo>
                  <a:pt x="16383" y="131698"/>
                </a:lnTo>
                <a:close/>
              </a:path>
              <a:path w="572135" h="527050">
                <a:moveTo>
                  <a:pt x="65786" y="131698"/>
                </a:moveTo>
                <a:lnTo>
                  <a:pt x="32893" y="131698"/>
                </a:lnTo>
                <a:lnTo>
                  <a:pt x="32893" y="395096"/>
                </a:lnTo>
                <a:lnTo>
                  <a:pt x="65786" y="395096"/>
                </a:lnTo>
                <a:lnTo>
                  <a:pt x="65786" y="131698"/>
                </a:lnTo>
                <a:close/>
              </a:path>
              <a:path w="572135" h="527050">
                <a:moveTo>
                  <a:pt x="440182" y="0"/>
                </a:moveTo>
                <a:lnTo>
                  <a:pt x="440182" y="131698"/>
                </a:lnTo>
                <a:lnTo>
                  <a:pt x="82296" y="131698"/>
                </a:lnTo>
                <a:lnTo>
                  <a:pt x="82296" y="395096"/>
                </a:lnTo>
                <a:lnTo>
                  <a:pt x="440182" y="395096"/>
                </a:lnTo>
                <a:lnTo>
                  <a:pt x="440182" y="526795"/>
                </a:lnTo>
                <a:lnTo>
                  <a:pt x="571881" y="263397"/>
                </a:lnTo>
                <a:lnTo>
                  <a:pt x="440182" y="0"/>
                </a:lnTo>
                <a:close/>
              </a:path>
            </a:pathLst>
          </a:custGeom>
          <a:solidFill>
            <a:srgbClr val="FFFFFF"/>
          </a:solidFill>
        </p:spPr>
        <p:txBody>
          <a:bodyPr wrap="square" lIns="0" tIns="0" rIns="0" bIns="0" rtlCol="0"/>
          <a:lstStyle/>
          <a:p>
            <a:endParaRPr/>
          </a:p>
        </p:txBody>
      </p:sp>
      <p:sp>
        <p:nvSpPr>
          <p:cNvPr id="31" name="object 31"/>
          <p:cNvSpPr/>
          <p:nvPr/>
        </p:nvSpPr>
        <p:spPr>
          <a:xfrm>
            <a:off x="5755068" y="4477765"/>
            <a:ext cx="0" cy="301625"/>
          </a:xfrm>
          <a:custGeom>
            <a:avLst/>
            <a:gdLst/>
            <a:ahLst/>
            <a:cxnLst/>
            <a:rect l="l" t="t" r="r" b="b"/>
            <a:pathLst>
              <a:path h="301625">
                <a:moveTo>
                  <a:pt x="0" y="0"/>
                </a:moveTo>
                <a:lnTo>
                  <a:pt x="0" y="301497"/>
                </a:lnTo>
              </a:path>
            </a:pathLst>
          </a:custGeom>
          <a:ln w="55753">
            <a:solidFill>
              <a:srgbClr val="001F5F"/>
            </a:solidFill>
          </a:ln>
        </p:spPr>
        <p:txBody>
          <a:bodyPr wrap="square" lIns="0" tIns="0" rIns="0" bIns="0" rtlCol="0"/>
          <a:lstStyle/>
          <a:p>
            <a:endParaRPr/>
          </a:p>
        </p:txBody>
      </p:sp>
      <p:sp>
        <p:nvSpPr>
          <p:cNvPr id="32" name="object 32"/>
          <p:cNvSpPr/>
          <p:nvPr/>
        </p:nvSpPr>
        <p:spPr>
          <a:xfrm>
            <a:off x="5779770" y="4496815"/>
            <a:ext cx="33020" cy="263525"/>
          </a:xfrm>
          <a:custGeom>
            <a:avLst/>
            <a:gdLst/>
            <a:ahLst/>
            <a:cxnLst/>
            <a:rect l="l" t="t" r="r" b="b"/>
            <a:pathLst>
              <a:path w="33020" h="263525">
                <a:moveTo>
                  <a:pt x="0" y="0"/>
                </a:moveTo>
                <a:lnTo>
                  <a:pt x="32892" y="0"/>
                </a:lnTo>
                <a:lnTo>
                  <a:pt x="32892" y="263397"/>
                </a:lnTo>
                <a:lnTo>
                  <a:pt x="0" y="263397"/>
                </a:lnTo>
                <a:lnTo>
                  <a:pt x="0" y="0"/>
                </a:lnTo>
                <a:close/>
              </a:path>
            </a:pathLst>
          </a:custGeom>
          <a:ln w="38100">
            <a:solidFill>
              <a:srgbClr val="001F5F"/>
            </a:solidFill>
          </a:ln>
        </p:spPr>
        <p:txBody>
          <a:bodyPr wrap="square" lIns="0" tIns="0" rIns="0" bIns="0" rtlCol="0"/>
          <a:lstStyle/>
          <a:p>
            <a:endParaRPr/>
          </a:p>
        </p:txBody>
      </p:sp>
      <p:sp>
        <p:nvSpPr>
          <p:cNvPr id="33" name="object 33"/>
          <p:cNvSpPr/>
          <p:nvPr/>
        </p:nvSpPr>
        <p:spPr>
          <a:xfrm>
            <a:off x="5829172" y="4365116"/>
            <a:ext cx="489584" cy="527050"/>
          </a:xfrm>
          <a:custGeom>
            <a:avLst/>
            <a:gdLst/>
            <a:ahLst/>
            <a:cxnLst/>
            <a:rect l="l" t="t" r="r" b="b"/>
            <a:pathLst>
              <a:path w="489585" h="527050">
                <a:moveTo>
                  <a:pt x="0" y="131698"/>
                </a:moveTo>
                <a:lnTo>
                  <a:pt x="357886" y="131698"/>
                </a:lnTo>
                <a:lnTo>
                  <a:pt x="357886" y="0"/>
                </a:lnTo>
                <a:lnTo>
                  <a:pt x="489585" y="263397"/>
                </a:lnTo>
                <a:lnTo>
                  <a:pt x="357886" y="526795"/>
                </a:lnTo>
                <a:lnTo>
                  <a:pt x="357886" y="395096"/>
                </a:lnTo>
                <a:lnTo>
                  <a:pt x="0" y="395096"/>
                </a:lnTo>
                <a:lnTo>
                  <a:pt x="0" y="131698"/>
                </a:lnTo>
                <a:close/>
              </a:path>
            </a:pathLst>
          </a:custGeom>
          <a:ln w="38100">
            <a:solidFill>
              <a:srgbClr val="001F5F"/>
            </a:solidFill>
          </a:ln>
        </p:spPr>
        <p:txBody>
          <a:bodyPr wrap="square" lIns="0" tIns="0" rIns="0" bIns="0" rtlCol="0"/>
          <a:lstStyle/>
          <a:p>
            <a:endParaRPr/>
          </a:p>
        </p:txBody>
      </p:sp>
      <p:sp>
        <p:nvSpPr>
          <p:cNvPr id="34" name="object 34"/>
          <p:cNvSpPr/>
          <p:nvPr/>
        </p:nvSpPr>
        <p:spPr>
          <a:xfrm>
            <a:off x="6440170" y="3923919"/>
            <a:ext cx="2038350" cy="1315720"/>
          </a:xfrm>
          <a:custGeom>
            <a:avLst/>
            <a:gdLst/>
            <a:ahLst/>
            <a:cxnLst/>
            <a:rect l="l" t="t" r="r" b="b"/>
            <a:pathLst>
              <a:path w="2038350" h="1315720">
                <a:moveTo>
                  <a:pt x="0" y="1315338"/>
                </a:moveTo>
                <a:lnTo>
                  <a:pt x="2038350" y="1315338"/>
                </a:lnTo>
                <a:lnTo>
                  <a:pt x="2038350" y="0"/>
                </a:lnTo>
                <a:lnTo>
                  <a:pt x="0" y="0"/>
                </a:lnTo>
                <a:lnTo>
                  <a:pt x="0" y="1315338"/>
                </a:lnTo>
                <a:close/>
              </a:path>
            </a:pathLst>
          </a:custGeom>
          <a:solidFill>
            <a:srgbClr val="FFFFFF"/>
          </a:solidFill>
        </p:spPr>
        <p:txBody>
          <a:bodyPr wrap="square" lIns="0" tIns="0" rIns="0" bIns="0" rtlCol="0"/>
          <a:lstStyle/>
          <a:p>
            <a:endParaRPr/>
          </a:p>
        </p:txBody>
      </p:sp>
      <p:sp>
        <p:nvSpPr>
          <p:cNvPr id="35" name="object 35"/>
          <p:cNvSpPr txBox="1"/>
          <p:nvPr/>
        </p:nvSpPr>
        <p:spPr>
          <a:xfrm>
            <a:off x="6440170" y="3923919"/>
            <a:ext cx="2038350" cy="1315720"/>
          </a:xfrm>
          <a:prstGeom prst="rect">
            <a:avLst/>
          </a:prstGeom>
          <a:solidFill>
            <a:srgbClr val="FFFFFF"/>
          </a:solidFill>
          <a:ln w="38100">
            <a:solidFill>
              <a:srgbClr val="001F5F"/>
            </a:solidFill>
          </a:ln>
        </p:spPr>
        <p:txBody>
          <a:bodyPr vert="horz" wrap="square" lIns="0" tIns="0" rIns="0" bIns="0" rtlCol="0">
            <a:spAutoFit/>
          </a:bodyPr>
          <a:lstStyle/>
          <a:p>
            <a:pPr marL="73025" marR="102235">
              <a:lnSpc>
                <a:spcPct val="114999"/>
              </a:lnSpc>
            </a:pPr>
            <a:r>
              <a:rPr sz="1400" dirty="0">
                <a:latin typeface="Corbel"/>
                <a:cs typeface="Corbel"/>
              </a:rPr>
              <a:t>M</a:t>
            </a:r>
            <a:r>
              <a:rPr sz="1400" spc="-5" dirty="0">
                <a:latin typeface="Corbel"/>
                <a:cs typeface="Corbel"/>
              </a:rPr>
              <a:t>e</a:t>
            </a:r>
            <a:r>
              <a:rPr sz="1400" dirty="0">
                <a:latin typeface="Corbel"/>
                <a:cs typeface="Corbel"/>
              </a:rPr>
              <a:t>t</a:t>
            </a:r>
            <a:r>
              <a:rPr sz="1400" spc="-5" dirty="0">
                <a:latin typeface="Corbel"/>
                <a:cs typeface="Corbel"/>
              </a:rPr>
              <a:t>o</a:t>
            </a:r>
            <a:r>
              <a:rPr sz="1400" dirty="0">
                <a:latin typeface="Corbel"/>
                <a:cs typeface="Corbel"/>
              </a:rPr>
              <a:t>dol</a:t>
            </a:r>
            <a:r>
              <a:rPr sz="1400" spc="-10"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attive fina</a:t>
            </a:r>
            <a:r>
              <a:rPr sz="1400" spc="-10" dirty="0">
                <a:latin typeface="Corbel"/>
                <a:cs typeface="Corbel"/>
              </a:rPr>
              <a:t>l</a:t>
            </a:r>
            <a:r>
              <a:rPr sz="1400" dirty="0">
                <a:latin typeface="Corbel"/>
                <a:cs typeface="Corbel"/>
              </a:rPr>
              <a:t>izz</a:t>
            </a:r>
            <a:r>
              <a:rPr sz="1400" spc="-5" dirty="0">
                <a:latin typeface="Corbel"/>
                <a:cs typeface="Corbel"/>
              </a:rPr>
              <a:t>a</a:t>
            </a:r>
            <a:r>
              <a:rPr sz="1400" dirty="0">
                <a:latin typeface="Corbel"/>
                <a:cs typeface="Corbel"/>
              </a:rPr>
              <a:t>te</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mu</a:t>
            </a:r>
            <a:r>
              <a:rPr sz="1400" spc="-5" dirty="0">
                <a:latin typeface="Corbel"/>
                <a:cs typeface="Corbel"/>
              </a:rPr>
              <a:t>o</a:t>
            </a:r>
            <a:r>
              <a:rPr sz="1400" dirty="0">
                <a:latin typeface="Corbel"/>
                <a:cs typeface="Corbel"/>
              </a:rPr>
              <a:t>ve</a:t>
            </a:r>
            <a:r>
              <a:rPr sz="1400" spc="-5" dirty="0">
                <a:latin typeface="Corbel"/>
                <a:cs typeface="Corbel"/>
              </a:rPr>
              <a:t>r</a:t>
            </a:r>
            <a:r>
              <a:rPr sz="1400" dirty="0">
                <a:latin typeface="Corbel"/>
                <a:cs typeface="Corbel"/>
              </a:rPr>
              <a:t>e un</a:t>
            </a:r>
            <a:r>
              <a:rPr sz="1400" spc="-30" dirty="0">
                <a:latin typeface="Corbel"/>
                <a:cs typeface="Corbel"/>
              </a:rPr>
              <a:t> </a:t>
            </a:r>
            <a:r>
              <a:rPr sz="1400" b="1" spc="-5" dirty="0">
                <a:latin typeface="Corbel"/>
                <a:cs typeface="Corbel"/>
              </a:rPr>
              <a:t>APP</a:t>
            </a:r>
            <a:r>
              <a:rPr sz="1400" b="1" spc="-10" dirty="0">
                <a:latin typeface="Corbel"/>
                <a:cs typeface="Corbel"/>
              </a:rPr>
              <a:t>RE</a:t>
            </a:r>
            <a:r>
              <a:rPr sz="1400" b="1" dirty="0">
                <a:latin typeface="Corbel"/>
                <a:cs typeface="Corbel"/>
              </a:rPr>
              <a:t>ND</a:t>
            </a:r>
            <a:r>
              <a:rPr sz="1400" b="1" spc="-10" dirty="0">
                <a:latin typeface="Corbel"/>
                <a:cs typeface="Corbel"/>
              </a:rPr>
              <a:t>I</a:t>
            </a:r>
            <a:r>
              <a:rPr sz="1400" b="1" spc="-5" dirty="0">
                <a:latin typeface="Corbel"/>
                <a:cs typeface="Corbel"/>
              </a:rPr>
              <a:t>ME</a:t>
            </a:r>
            <a:r>
              <a:rPr sz="1400" b="1" dirty="0">
                <a:latin typeface="Corbel"/>
                <a:cs typeface="Corbel"/>
              </a:rPr>
              <a:t>N</a:t>
            </a:r>
            <a:r>
              <a:rPr sz="1400" b="1" spc="-40" dirty="0">
                <a:latin typeface="Corbel"/>
                <a:cs typeface="Corbel"/>
              </a:rPr>
              <a:t>T</a:t>
            </a:r>
            <a:r>
              <a:rPr sz="1400" b="1" dirty="0">
                <a:latin typeface="Corbel"/>
                <a:cs typeface="Corbel"/>
              </a:rPr>
              <a:t>O SIGN</a:t>
            </a:r>
            <a:r>
              <a:rPr sz="1400" b="1" spc="-5" dirty="0">
                <a:latin typeface="Corbel"/>
                <a:cs typeface="Corbel"/>
              </a:rPr>
              <a:t>I</a:t>
            </a:r>
            <a:r>
              <a:rPr sz="1400" b="1" dirty="0">
                <a:latin typeface="Corbel"/>
                <a:cs typeface="Corbel"/>
              </a:rPr>
              <a:t>FI</a:t>
            </a:r>
            <a:r>
              <a:rPr sz="1400" b="1" spc="-10" dirty="0">
                <a:latin typeface="Corbel"/>
                <a:cs typeface="Corbel"/>
              </a:rPr>
              <a:t>C</a:t>
            </a:r>
            <a:r>
              <a:rPr sz="1400" b="1" spc="-75" dirty="0">
                <a:latin typeface="Corbel"/>
                <a:cs typeface="Corbel"/>
              </a:rPr>
              <a:t>A</a:t>
            </a:r>
            <a:r>
              <a:rPr sz="1400" b="1" spc="-5" dirty="0">
                <a:latin typeface="Corbel"/>
                <a:cs typeface="Corbel"/>
              </a:rPr>
              <a:t>TI</a:t>
            </a:r>
            <a:r>
              <a:rPr sz="1400" b="1" spc="-10" dirty="0">
                <a:latin typeface="Corbel"/>
                <a:cs typeface="Corbel"/>
              </a:rPr>
              <a:t>V</a:t>
            </a:r>
            <a:r>
              <a:rPr sz="1400" b="1" dirty="0">
                <a:latin typeface="Corbel"/>
                <a:cs typeface="Corbel"/>
              </a:rPr>
              <a:t>O</a:t>
            </a:r>
            <a:r>
              <a:rPr sz="1400" b="1" spc="-6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a:t>
            </a:r>
            <a:endParaRPr sz="1400">
              <a:latin typeface="Corbel"/>
              <a:cs typeface="Corbel"/>
            </a:endParaRPr>
          </a:p>
          <a:p>
            <a:pPr marL="73025">
              <a:lnSpc>
                <a:spcPct val="100000"/>
              </a:lnSpc>
              <a:spcBef>
                <a:spcPts val="250"/>
              </a:spcBef>
            </a:pPr>
            <a:r>
              <a:rPr sz="1400" b="1" spc="-5" dirty="0">
                <a:latin typeface="Corbel"/>
                <a:cs typeface="Corbel"/>
              </a:rPr>
              <a:t>tu</a:t>
            </a:r>
            <a:r>
              <a:rPr sz="1400" b="1" spc="-10" dirty="0">
                <a:latin typeface="Corbel"/>
                <a:cs typeface="Corbel"/>
              </a:rPr>
              <a:t>t</a:t>
            </a:r>
            <a:r>
              <a:rPr sz="1400" b="1" spc="-5" dirty="0">
                <a:latin typeface="Corbel"/>
                <a:cs typeface="Corbel"/>
              </a:rPr>
              <a:t>t</a:t>
            </a:r>
            <a:r>
              <a:rPr sz="1400" b="1" dirty="0">
                <a:latin typeface="Corbel"/>
                <a:cs typeface="Corbel"/>
              </a:rPr>
              <a:t>i</a:t>
            </a:r>
            <a:r>
              <a:rPr sz="1400" b="1" spc="-30" dirty="0">
                <a:latin typeface="Corbel"/>
                <a:cs typeface="Corbel"/>
              </a:rPr>
              <a:t> </a:t>
            </a:r>
            <a:r>
              <a:rPr sz="1400" b="1" dirty="0">
                <a:latin typeface="Corbel"/>
                <a:cs typeface="Corbel"/>
              </a:rPr>
              <a:t>gli studen</a:t>
            </a:r>
            <a:r>
              <a:rPr sz="1400" b="1" spc="-5" dirty="0">
                <a:latin typeface="Corbel"/>
                <a:cs typeface="Corbel"/>
              </a:rPr>
              <a:t>t</a:t>
            </a:r>
            <a:r>
              <a:rPr sz="1400" b="1" dirty="0">
                <a:latin typeface="Corbel"/>
                <a:cs typeface="Corbel"/>
              </a:rPr>
              <a:t>i</a:t>
            </a:r>
            <a:endParaRPr sz="1400">
              <a:latin typeface="Corbel"/>
              <a:cs typeface="Corbel"/>
            </a:endParaRPr>
          </a:p>
        </p:txBody>
      </p:sp>
      <p:sp>
        <p:nvSpPr>
          <p:cNvPr id="36" name="object 36"/>
          <p:cNvSpPr/>
          <p:nvPr/>
        </p:nvSpPr>
        <p:spPr>
          <a:xfrm>
            <a:off x="6444234" y="1052702"/>
            <a:ext cx="2038350" cy="1596390"/>
          </a:xfrm>
          <a:custGeom>
            <a:avLst/>
            <a:gdLst/>
            <a:ahLst/>
            <a:cxnLst/>
            <a:rect l="l" t="t" r="r" b="b"/>
            <a:pathLst>
              <a:path w="2038350" h="1596389">
                <a:moveTo>
                  <a:pt x="0" y="1596009"/>
                </a:moveTo>
                <a:lnTo>
                  <a:pt x="2038350" y="1596009"/>
                </a:lnTo>
                <a:lnTo>
                  <a:pt x="2038350" y="0"/>
                </a:lnTo>
                <a:lnTo>
                  <a:pt x="0" y="0"/>
                </a:lnTo>
                <a:lnTo>
                  <a:pt x="0" y="1596009"/>
                </a:lnTo>
                <a:close/>
              </a:path>
            </a:pathLst>
          </a:custGeom>
          <a:solidFill>
            <a:srgbClr val="FFFFFF"/>
          </a:solidFill>
        </p:spPr>
        <p:txBody>
          <a:bodyPr wrap="square" lIns="0" tIns="0" rIns="0" bIns="0" rtlCol="0"/>
          <a:lstStyle/>
          <a:p>
            <a:endParaRPr/>
          </a:p>
        </p:txBody>
      </p:sp>
      <p:sp>
        <p:nvSpPr>
          <p:cNvPr id="37" name="object 37"/>
          <p:cNvSpPr txBox="1"/>
          <p:nvPr/>
        </p:nvSpPr>
        <p:spPr>
          <a:xfrm>
            <a:off x="6444234" y="1052702"/>
            <a:ext cx="2038350" cy="1596390"/>
          </a:xfrm>
          <a:prstGeom prst="rect">
            <a:avLst/>
          </a:prstGeom>
          <a:solidFill>
            <a:srgbClr val="FFFFFF"/>
          </a:solidFill>
          <a:ln w="38100">
            <a:solidFill>
              <a:srgbClr val="1CACE3"/>
            </a:solidFill>
          </a:ln>
        </p:spPr>
        <p:txBody>
          <a:bodyPr vert="horz" wrap="square" lIns="0" tIns="0" rIns="0" bIns="0" rtlCol="0">
            <a:spAutoFit/>
          </a:bodyPr>
          <a:lstStyle/>
          <a:p>
            <a:pPr marL="73025" marR="27051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ma</a:t>
            </a:r>
            <a:r>
              <a:rPr sz="1400" spc="-10" dirty="0">
                <a:latin typeface="Corbel"/>
                <a:cs typeface="Corbel"/>
              </a:rPr>
              <a:t>s</a:t>
            </a:r>
            <a:r>
              <a:rPr sz="1400" spc="-5" dirty="0">
                <a:latin typeface="Corbel"/>
                <a:cs typeface="Corbel"/>
              </a:rPr>
              <a:t>s</a:t>
            </a:r>
            <a:r>
              <a:rPr sz="1400" spc="-10" dirty="0">
                <a:latin typeface="Corbel"/>
                <a:cs typeface="Corbel"/>
              </a:rPr>
              <a:t>i</a:t>
            </a:r>
            <a:r>
              <a:rPr sz="1400" dirty="0">
                <a:latin typeface="Corbel"/>
                <a:cs typeface="Corbel"/>
              </a:rPr>
              <a:t>mo </a:t>
            </a:r>
            <a:r>
              <a:rPr sz="1400" spc="-5" dirty="0">
                <a:latin typeface="Corbel"/>
                <a:cs typeface="Corbel"/>
              </a:rPr>
              <a:t>svi</a:t>
            </a:r>
            <a:r>
              <a:rPr sz="1400" dirty="0">
                <a:latin typeface="Corbel"/>
                <a:cs typeface="Corbel"/>
              </a:rPr>
              <a:t>luppo</a:t>
            </a:r>
            <a:r>
              <a:rPr sz="1400" spc="-35" dirty="0">
                <a:latin typeface="Corbel"/>
                <a:cs typeface="Corbel"/>
              </a:rPr>
              <a:t> </a:t>
            </a:r>
            <a:r>
              <a:rPr sz="1400" dirty="0">
                <a:latin typeface="Corbel"/>
                <a:cs typeface="Corbel"/>
              </a:rPr>
              <a:t>delle p</a:t>
            </a:r>
            <a:r>
              <a:rPr sz="1400" spc="-10" dirty="0">
                <a:latin typeface="Corbel"/>
                <a:cs typeface="Corbel"/>
              </a:rPr>
              <a:t>o</a:t>
            </a:r>
            <a:r>
              <a:rPr sz="1400" dirty="0">
                <a:latin typeface="Corbel"/>
                <a:cs typeface="Corbel"/>
              </a:rPr>
              <a:t>tenzia</a:t>
            </a:r>
            <a:r>
              <a:rPr sz="1400" spc="-10" dirty="0">
                <a:latin typeface="Corbel"/>
                <a:cs typeface="Corbel"/>
              </a:rPr>
              <a:t>l</a:t>
            </a:r>
            <a:r>
              <a:rPr sz="1400" dirty="0">
                <a:latin typeface="Corbel"/>
                <a:cs typeface="Corbel"/>
              </a:rPr>
              <a:t>ità dell’in</a:t>
            </a:r>
            <a:r>
              <a:rPr sz="1400" spc="5" dirty="0">
                <a:latin typeface="Corbel"/>
                <a:cs typeface="Corbel"/>
              </a:rPr>
              <a:t>d</a:t>
            </a:r>
            <a:r>
              <a:rPr sz="1400" dirty="0">
                <a:latin typeface="Corbel"/>
                <a:cs typeface="Corbel"/>
              </a:rPr>
              <a:t>ividuo</a:t>
            </a:r>
            <a:r>
              <a:rPr sz="1400" spc="-30" dirty="0">
                <a:latin typeface="Corbel"/>
                <a:cs typeface="Corbel"/>
              </a:rPr>
              <a:t> </a:t>
            </a:r>
            <a:r>
              <a:rPr sz="1400" dirty="0">
                <a:latin typeface="Corbel"/>
                <a:cs typeface="Corbel"/>
              </a:rPr>
              <a:t>=&gt; </a:t>
            </a:r>
            <a:r>
              <a:rPr sz="1400" spc="-10" dirty="0">
                <a:latin typeface="Corbel"/>
                <a:cs typeface="Corbel"/>
              </a:rPr>
              <a:t>OB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7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MU</a:t>
            </a:r>
            <a:r>
              <a:rPr sz="1400" spc="-10" dirty="0">
                <a:latin typeface="Corbel"/>
                <a:cs typeface="Corbel"/>
              </a:rPr>
              <a:t>N</a:t>
            </a:r>
            <a:r>
              <a:rPr sz="1400" dirty="0">
                <a:latin typeface="Corbel"/>
                <a:cs typeface="Corbel"/>
              </a:rPr>
              <a:t>I</a:t>
            </a:r>
            <a:r>
              <a:rPr sz="1400" spc="-15" dirty="0">
                <a:latin typeface="Corbel"/>
                <a:cs typeface="Corbel"/>
              </a:rPr>
              <a:t> </a:t>
            </a:r>
            <a:r>
              <a:rPr sz="1400" dirty="0">
                <a:latin typeface="Corbel"/>
                <a:cs typeface="Corbel"/>
              </a:rPr>
              <a:t>E S</a:t>
            </a:r>
            <a:r>
              <a:rPr sz="1400" spc="-5" dirty="0">
                <a:latin typeface="Corbel"/>
                <a:cs typeface="Corbel"/>
              </a:rPr>
              <a:t>P</a:t>
            </a:r>
            <a:r>
              <a:rPr sz="1400" spc="5" dirty="0">
                <a:latin typeface="Corbel"/>
                <a:cs typeface="Corbel"/>
              </a:rPr>
              <a:t>E</a:t>
            </a:r>
            <a:r>
              <a:rPr sz="1400" spc="-5" dirty="0">
                <a:latin typeface="Corbel"/>
                <a:cs typeface="Corbel"/>
              </a:rPr>
              <a:t>CIF</a:t>
            </a:r>
            <a:r>
              <a:rPr sz="1400" spc="5" dirty="0">
                <a:latin typeface="Corbel"/>
                <a:cs typeface="Corbel"/>
              </a:rPr>
              <a:t>I</a:t>
            </a:r>
            <a:r>
              <a:rPr sz="1400" spc="-5" dirty="0">
                <a:latin typeface="Corbel"/>
                <a:cs typeface="Corbel"/>
              </a:rPr>
              <a:t>CI</a:t>
            </a:r>
            <a:endParaRPr sz="1400">
              <a:latin typeface="Corbel"/>
              <a:cs typeface="Corbel"/>
            </a:endParaRPr>
          </a:p>
        </p:txBody>
      </p:sp>
      <p:sp>
        <p:nvSpPr>
          <p:cNvPr id="38" name="object 38"/>
          <p:cNvSpPr txBox="1">
            <a:spLocks noGrp="1"/>
          </p:cNvSpPr>
          <p:nvPr>
            <p:ph type="title"/>
          </p:nvPr>
        </p:nvSpPr>
        <p:spPr>
          <a:prstGeom prst="rect">
            <a:avLst/>
          </a:prstGeom>
        </p:spPr>
        <p:txBody>
          <a:bodyPr vert="horz" wrap="square" lIns="0" tIns="88708" rIns="0" bIns="0" rtlCol="0">
            <a:spAutoFit/>
          </a:bodyPr>
          <a:lstStyle/>
          <a:p>
            <a:pPr marL="283845">
              <a:lnSpc>
                <a:spcPct val="100000"/>
              </a:lnSpc>
            </a:pPr>
            <a:r>
              <a:rPr sz="3000" spc="-20" dirty="0">
                <a:solidFill>
                  <a:srgbClr val="1CACE3"/>
                </a:solidFill>
              </a:rPr>
              <a:t>LE</a:t>
            </a:r>
            <a:r>
              <a:rPr sz="3000" spc="-135" dirty="0">
                <a:solidFill>
                  <a:srgbClr val="1CACE3"/>
                </a:solidFill>
              </a:rPr>
              <a:t> </a:t>
            </a:r>
            <a:r>
              <a:rPr sz="3000" spc="-5" dirty="0">
                <a:solidFill>
                  <a:srgbClr val="1CACE3"/>
                </a:solidFill>
              </a:rPr>
              <a:t>COMPON</a:t>
            </a:r>
            <a:r>
              <a:rPr sz="3000" spc="5" dirty="0">
                <a:solidFill>
                  <a:srgbClr val="1CACE3"/>
                </a:solidFill>
              </a:rPr>
              <a:t>E</a:t>
            </a:r>
            <a:r>
              <a:rPr sz="3000" spc="-5" dirty="0">
                <a:solidFill>
                  <a:srgbClr val="1CACE3"/>
                </a:solidFill>
              </a:rPr>
              <a:t>NT</a:t>
            </a:r>
            <a:r>
              <a:rPr sz="3000" dirty="0">
                <a:solidFill>
                  <a:srgbClr val="1CACE3"/>
                </a:solidFill>
              </a:rPr>
              <a:t>I</a:t>
            </a:r>
            <a:r>
              <a:rPr sz="3000" spc="-25" dirty="0">
                <a:solidFill>
                  <a:srgbClr val="1CACE3"/>
                </a:solidFill>
              </a:rPr>
              <a:t> </a:t>
            </a:r>
            <a:r>
              <a:rPr sz="3000" spc="-20" dirty="0">
                <a:solidFill>
                  <a:srgbClr val="1CACE3"/>
                </a:solidFill>
              </a:rPr>
              <a:t>DELLA</a:t>
            </a:r>
            <a:r>
              <a:rPr sz="3000" spc="-10" dirty="0">
                <a:solidFill>
                  <a:srgbClr val="1CACE3"/>
                </a:solidFill>
              </a:rPr>
              <a:t> </a:t>
            </a:r>
            <a:r>
              <a:rPr sz="3000" spc="-20" dirty="0">
                <a:solidFill>
                  <a:srgbClr val="1CACE3"/>
                </a:solidFill>
              </a:rPr>
              <a:t>DID</a:t>
            </a:r>
            <a:r>
              <a:rPr sz="3000" spc="-155" dirty="0">
                <a:solidFill>
                  <a:srgbClr val="1CACE3"/>
                </a:solidFill>
              </a:rPr>
              <a:t>A</a:t>
            </a:r>
            <a:r>
              <a:rPr sz="3000" spc="-5" dirty="0">
                <a:solidFill>
                  <a:srgbClr val="1CACE3"/>
                </a:solidFill>
              </a:rPr>
              <a:t>TTIC</a:t>
            </a:r>
            <a:r>
              <a:rPr sz="3000" dirty="0">
                <a:solidFill>
                  <a:srgbClr val="1CACE3"/>
                </a:solidFill>
              </a:rPr>
              <a:t>A</a:t>
            </a:r>
            <a:r>
              <a:rPr sz="3000" spc="-35" dirty="0">
                <a:solidFill>
                  <a:srgbClr val="1CACE3"/>
                </a:solidFill>
              </a:rPr>
              <a:t> </a:t>
            </a:r>
            <a:r>
              <a:rPr sz="3000" spc="-20" dirty="0">
                <a:solidFill>
                  <a:srgbClr val="1CACE3"/>
                </a:solidFill>
              </a:rPr>
              <a:t>INC</a:t>
            </a:r>
            <a:r>
              <a:rPr sz="3000" spc="-35" dirty="0">
                <a:solidFill>
                  <a:srgbClr val="1CACE3"/>
                </a:solidFill>
              </a:rPr>
              <a:t>L</a:t>
            </a:r>
            <a:r>
              <a:rPr sz="3000" spc="-15" dirty="0">
                <a:solidFill>
                  <a:srgbClr val="1CACE3"/>
                </a:solidFill>
              </a:rPr>
              <a:t>USI</a:t>
            </a:r>
            <a:r>
              <a:rPr sz="3000" spc="-180" dirty="0">
                <a:solidFill>
                  <a:srgbClr val="1CACE3"/>
                </a:solidFill>
              </a:rPr>
              <a:t>V</a:t>
            </a:r>
            <a:r>
              <a:rPr sz="3000" dirty="0">
                <a:solidFill>
                  <a:srgbClr val="1CACE3"/>
                </a:solidFill>
              </a:rPr>
              <a:t>A</a:t>
            </a:r>
            <a:endParaRPr sz="3000"/>
          </a:p>
        </p:txBody>
      </p:sp>
      <p:sp>
        <p:nvSpPr>
          <p:cNvPr id="39" name="object 39"/>
          <p:cNvSpPr/>
          <p:nvPr/>
        </p:nvSpPr>
        <p:spPr>
          <a:xfrm>
            <a:off x="6876288" y="5590298"/>
            <a:ext cx="1930907" cy="941184"/>
          </a:xfrm>
          <a:prstGeom prst="rect">
            <a:avLst/>
          </a:prstGeom>
          <a:blipFill>
            <a:blip r:embed="rId3" cstate="print"/>
            <a:stretch>
              <a:fillRect/>
            </a:stretch>
          </a:blipFill>
        </p:spPr>
        <p:txBody>
          <a:bodyPr wrap="square" lIns="0" tIns="0" rIns="0" bIns="0" rtlCol="0"/>
          <a:lstStyle/>
          <a:p>
            <a:endParaRPr/>
          </a:p>
        </p:txBody>
      </p:sp>
      <p:graphicFrame>
        <p:nvGraphicFramePr>
          <p:cNvPr id="10" name="object 10"/>
          <p:cNvGraphicFramePr>
            <a:graphicFrameLocks noGrp="1"/>
          </p:cNvGraphicFramePr>
          <p:nvPr/>
        </p:nvGraphicFramePr>
        <p:xfrm>
          <a:off x="3619246" y="1584731"/>
          <a:ext cx="1934716" cy="767562"/>
        </p:xfrm>
        <a:graphic>
          <a:graphicData uri="http://schemas.openxmlformats.org/drawingml/2006/table">
            <a:tbl>
              <a:tblPr firstRow="1" bandRow="1">
                <a:tableStyleId>{2D5ABB26-0587-4C30-8999-92F81FD0307C}</a:tableStyleId>
              </a:tblPr>
              <a:tblGrid>
                <a:gridCol w="352678"/>
                <a:gridCol w="41528"/>
                <a:gridCol w="1540510"/>
              </a:tblGrid>
              <a:tr h="486257">
                <a:tc>
                  <a:txBody>
                    <a:bodyPr/>
                    <a:lstStyle/>
                    <a:p>
                      <a:endParaRPr sz="1000">
                        <a:latin typeface="Arial"/>
                        <a:cs typeface="Arial"/>
                      </a:endParaRPr>
                    </a:p>
                  </a:txBody>
                  <a:tcPr marL="0" marR="0" marT="0" marB="0">
                    <a:lnR w="38099">
                      <a:solidFill>
                        <a:srgbClr val="1CACE3"/>
                      </a:solidFill>
                      <a:prstDash val="solid"/>
                    </a:lnR>
                    <a:lnB w="38100">
                      <a:solidFill>
                        <a:srgbClr val="000000"/>
                      </a:solidFill>
                      <a:prstDash val="solid"/>
                    </a:lnB>
                    <a:solidFill>
                      <a:srgbClr val="FFFFFF"/>
                    </a:solidFill>
                  </a:tcPr>
                </a:tc>
                <a:tc>
                  <a:txBody>
                    <a:bodyPr/>
                    <a:lstStyle/>
                    <a:p>
                      <a:endParaRPr sz="1000">
                        <a:latin typeface="Arial"/>
                        <a:cs typeface="Arial"/>
                      </a:endParaRPr>
                    </a:p>
                  </a:txBody>
                  <a:tcPr marL="0" marR="0" marT="0" marB="0">
                    <a:lnL w="38099">
                      <a:solidFill>
                        <a:srgbClr val="1CACE3"/>
                      </a:solidFill>
                      <a:prstDash val="solid"/>
                    </a:lnL>
                    <a:lnT w="38099">
                      <a:solidFill>
                        <a:srgbClr val="1CACE3"/>
                      </a:solidFill>
                      <a:prstDash val="solid"/>
                    </a:lnT>
                    <a:lnB w="38100">
                      <a:solidFill>
                        <a:srgbClr val="000000"/>
                      </a:solidFill>
                      <a:prstDash val="solid"/>
                    </a:lnB>
                    <a:solidFill>
                      <a:srgbClr val="FFFFFF"/>
                    </a:solidFill>
                  </a:tcPr>
                </a:tc>
                <a:tc rowSpan="2">
                  <a:txBody>
                    <a:bodyPr/>
                    <a:lstStyle/>
                    <a:p>
                      <a:pPr marL="65405">
                        <a:lnSpc>
                          <a:spcPts val="1720"/>
                        </a:lnSpc>
                      </a:pPr>
                      <a:r>
                        <a:rPr sz="1500" dirty="0">
                          <a:latin typeface="Corbel"/>
                          <a:cs typeface="Corbel"/>
                        </a:rPr>
                        <a:t>Dida</a:t>
                      </a:r>
                      <a:r>
                        <a:rPr sz="1500" spc="-10" dirty="0">
                          <a:latin typeface="Corbel"/>
                          <a:cs typeface="Corbel"/>
                        </a:rPr>
                        <a:t>t</a:t>
                      </a:r>
                      <a:r>
                        <a:rPr sz="1500" spc="-5" dirty="0">
                          <a:latin typeface="Corbel"/>
                          <a:cs typeface="Corbel"/>
                        </a:rPr>
                        <a:t>t</a:t>
                      </a:r>
                      <a:r>
                        <a:rPr sz="1500" dirty="0">
                          <a:latin typeface="Corbel"/>
                          <a:cs typeface="Corbel"/>
                        </a:rPr>
                        <a:t>ica</a:t>
                      </a:r>
                      <a:endParaRPr sz="1500">
                        <a:latin typeface="Corbel"/>
                        <a:cs typeface="Corbel"/>
                      </a:endParaRPr>
                    </a:p>
                    <a:p>
                      <a:pPr marL="65405">
                        <a:lnSpc>
                          <a:spcPts val="1720"/>
                        </a:lnSpc>
                      </a:pPr>
                      <a:r>
                        <a:rPr sz="1500" i="1" spc="-10" dirty="0">
                          <a:latin typeface="Corbel"/>
                          <a:cs typeface="Corbel"/>
                        </a:rPr>
                        <a:t>p</a:t>
                      </a:r>
                      <a:r>
                        <a:rPr sz="1500" i="1" dirty="0">
                          <a:latin typeface="Corbel"/>
                          <a:cs typeface="Corbel"/>
                        </a:rPr>
                        <a:t>ers</a:t>
                      </a:r>
                      <a:r>
                        <a:rPr sz="1500" i="1" spc="-5" dirty="0">
                          <a:latin typeface="Corbel"/>
                          <a:cs typeface="Corbel"/>
                        </a:rPr>
                        <a:t>ona</a:t>
                      </a:r>
                      <a:r>
                        <a:rPr sz="1500" i="1" dirty="0">
                          <a:latin typeface="Corbel"/>
                          <a:cs typeface="Corbel"/>
                        </a:rPr>
                        <a:t>lizz</a:t>
                      </a:r>
                      <a:r>
                        <a:rPr sz="1500" i="1" spc="-10" dirty="0">
                          <a:latin typeface="Corbel"/>
                          <a:cs typeface="Corbel"/>
                        </a:rPr>
                        <a:t>a</a:t>
                      </a:r>
                      <a:r>
                        <a:rPr sz="1500" i="1" spc="-5" dirty="0">
                          <a:latin typeface="Corbel"/>
                          <a:cs typeface="Corbel"/>
                        </a:rPr>
                        <a:t>ta</a:t>
                      </a:r>
                      <a:endParaRPr sz="1500">
                        <a:latin typeface="Corbel"/>
                        <a:cs typeface="Corbel"/>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r h="281305">
                <a:tc>
                  <a:txBody>
                    <a:bodyPr/>
                    <a:lstStyle/>
                    <a:p>
                      <a:endParaRPr sz="1500">
                        <a:latin typeface="Corbel"/>
                        <a:cs typeface="Corbel"/>
                      </a:endParaRPr>
                    </a:p>
                  </a:txBody>
                  <a:tcPr marL="0" marR="0" marT="0" marB="0">
                    <a:lnR w="38099">
                      <a:solidFill>
                        <a:srgbClr val="1CACE3"/>
                      </a:solidFill>
                      <a:prstDash val="solid"/>
                    </a:lnR>
                    <a:lnT w="38100">
                      <a:solidFill>
                        <a:srgbClr val="000000"/>
                      </a:solidFill>
                      <a:prstDash val="solid"/>
                    </a:lnT>
                    <a:solidFill>
                      <a:srgbClr val="FFFFFF"/>
                    </a:solidFill>
                  </a:tcPr>
                </a:tc>
                <a:tc>
                  <a:txBody>
                    <a:bodyPr/>
                    <a:lstStyle/>
                    <a:p>
                      <a:endParaRPr sz="1500">
                        <a:latin typeface="Corbel"/>
                        <a:cs typeface="Corbel"/>
                      </a:endParaRPr>
                    </a:p>
                  </a:txBody>
                  <a:tcPr marL="0" marR="0" marT="0" marB="0">
                    <a:lnL w="38099">
                      <a:solidFill>
                        <a:srgbClr val="1CACE3"/>
                      </a:solidFill>
                      <a:prstDash val="solid"/>
                    </a:lnL>
                    <a:lnT w="38100">
                      <a:solidFill>
                        <a:srgbClr val="000000"/>
                      </a:solidFill>
                      <a:prstDash val="solid"/>
                    </a:lnT>
                    <a:lnB w="38099">
                      <a:solidFill>
                        <a:srgbClr val="1CACE3"/>
                      </a:solidFill>
                      <a:prstDash val="solid"/>
                    </a:lnB>
                    <a:solidFill>
                      <a:srgbClr val="FFFFFF"/>
                    </a:solidFill>
                  </a:tcPr>
                </a:tc>
                <a:tc vMerge="1">
                  <a:txBody>
                    <a:bodyPr/>
                    <a:lstStyle/>
                    <a:p>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143000"/>
          </a:xfrm>
        </p:spPr>
        <p:txBody>
          <a:bodyPr>
            <a:normAutofit fontScale="90000"/>
          </a:bodyPr>
          <a:lstStyle/>
          <a:p>
            <a:pPr algn="ctr" eaLnBrk="0" hangingPunct="0"/>
            <a:r>
              <a:rPr lang="it-IT" sz="2400" b="1" dirty="0" smtClean="0"/>
              <a:t>Alunni DSA </a:t>
            </a:r>
            <a:br>
              <a:rPr lang="it-IT" sz="2400" b="1" dirty="0" smtClean="0"/>
            </a:br>
            <a:r>
              <a:rPr lang="it-IT" sz="2400" b="1" dirty="0" smtClean="0"/>
              <a:t>Stile cognitivo globale, visuale e divergente.</a:t>
            </a:r>
            <a:br>
              <a:rPr lang="it-IT" sz="2400" b="1" dirty="0" smtClean="0"/>
            </a:br>
            <a:r>
              <a:rPr lang="it-IT" sz="2400" b="1" dirty="0" smtClean="0"/>
              <a:t>Stile d’apprendimento: visivo spaziale</a:t>
            </a:r>
            <a:br>
              <a:rPr lang="it-IT" sz="2400" b="1" dirty="0" smtClean="0"/>
            </a:br>
            <a:endParaRPr lang="it-IT" sz="2400" dirty="0"/>
          </a:p>
        </p:txBody>
      </p:sp>
      <p:sp>
        <p:nvSpPr>
          <p:cNvPr id="3" name="Segnaposto contenuto 2"/>
          <p:cNvSpPr>
            <a:spLocks noGrp="1"/>
          </p:cNvSpPr>
          <p:nvPr>
            <p:ph idx="1"/>
          </p:nvPr>
        </p:nvSpPr>
        <p:spPr>
          <a:xfrm>
            <a:off x="467544" y="1052736"/>
            <a:ext cx="8229600" cy="5400600"/>
          </a:xfrm>
        </p:spPr>
        <p:txBody>
          <a:bodyPr>
            <a:normAutofit fontScale="70000" lnSpcReduction="20000"/>
          </a:bodyPr>
          <a:lstStyle/>
          <a:p>
            <a:pPr eaLnBrk="0" hangingPunct="0"/>
            <a:r>
              <a:rPr lang="it-IT" sz="2600" b="1" dirty="0" smtClean="0"/>
              <a:t>Strategie e metodologie didattiche d’aiuto </a:t>
            </a:r>
          </a:p>
          <a:p>
            <a:pPr>
              <a:buNone/>
            </a:pPr>
            <a:r>
              <a:rPr lang="it-IT" sz="1600" b="1" dirty="0" smtClean="0"/>
              <a:t> </a:t>
            </a:r>
            <a:endParaRPr lang="it-IT" sz="1600" dirty="0" smtClean="0"/>
          </a:p>
          <a:p>
            <a:r>
              <a:rPr lang="it-IT" sz="2200" b="1" dirty="0" smtClean="0"/>
              <a:t>Usare modelli visivi di rappresentazione dei passaggi fondamentali dei ragionamenti e dei calcoli</a:t>
            </a:r>
            <a:r>
              <a:rPr lang="it-IT" sz="2200" dirty="0" smtClean="0"/>
              <a:t> </a:t>
            </a:r>
            <a:r>
              <a:rPr lang="it-IT" sz="2200" b="1" dirty="0" smtClean="0"/>
              <a:t>(diagrammi di flusso, mappe concettuali, ecc.)</a:t>
            </a:r>
            <a:endParaRPr lang="it-IT" sz="2200" dirty="0" smtClean="0"/>
          </a:p>
          <a:p>
            <a:r>
              <a:rPr lang="it-IT" sz="2200" b="1" dirty="0" smtClean="0"/>
              <a:t>Assicurare l’aiuto dei compagni</a:t>
            </a:r>
            <a:endParaRPr lang="it-IT" sz="2200" dirty="0" smtClean="0"/>
          </a:p>
          <a:p>
            <a:r>
              <a:rPr lang="it-IT" sz="2200" b="1" dirty="0" smtClean="0"/>
              <a:t>Usare carta con spazi  già predisposti in modo da favorire l’allineamento e l’incolonnamento, anche con </a:t>
            </a:r>
            <a:r>
              <a:rPr lang="it-IT" sz="2200" dirty="0" smtClean="0"/>
              <a:t> </a:t>
            </a:r>
            <a:r>
              <a:rPr lang="it-IT" sz="2200" b="1" dirty="0" smtClean="0"/>
              <a:t>l’uso di segni  particolarmente marcati o di colori diversi</a:t>
            </a:r>
            <a:endParaRPr lang="it-IT" sz="2200" dirty="0" smtClean="0"/>
          </a:p>
          <a:p>
            <a:pPr>
              <a:buNone/>
            </a:pPr>
            <a:r>
              <a:rPr lang="it-IT" sz="2200" b="1" dirty="0" smtClean="0"/>
              <a:t> </a:t>
            </a:r>
            <a:endParaRPr lang="it-IT" sz="2200" dirty="0" smtClean="0"/>
          </a:p>
          <a:p>
            <a:r>
              <a:rPr lang="it-IT" sz="2200" b="1" dirty="0" smtClean="0"/>
              <a:t>Utilizzare il codice colore per evidenziare i punti importanti (ad esempio nel testo di un problema </a:t>
            </a:r>
            <a:r>
              <a:rPr lang="it-IT" sz="2200" dirty="0" smtClean="0"/>
              <a:t> </a:t>
            </a:r>
            <a:r>
              <a:rPr lang="it-IT" sz="2200" b="1" dirty="0" smtClean="0"/>
              <a:t>le parole che portano  informazioni di tipo operativo p.e. perde = sottrazione </a:t>
            </a:r>
            <a:endParaRPr lang="it-IT" sz="2200" dirty="0" smtClean="0"/>
          </a:p>
          <a:p>
            <a:pPr>
              <a:buNone/>
            </a:pPr>
            <a:endParaRPr lang="it-IT" sz="2200" dirty="0" smtClean="0"/>
          </a:p>
          <a:p>
            <a:r>
              <a:rPr lang="it-IT" sz="2200" b="1" dirty="0" smtClean="0"/>
              <a:t>Usare  schematizzazioni, </a:t>
            </a:r>
            <a:r>
              <a:rPr lang="it-IT" sz="2200" b="1" dirty="0" err="1" smtClean="0"/>
              <a:t>modellizzazioni</a:t>
            </a:r>
            <a:r>
              <a:rPr lang="it-IT" sz="2200" b="1" dirty="0" smtClean="0"/>
              <a:t>  (di concetti, mappe, percorsi, procedure);</a:t>
            </a:r>
            <a:endParaRPr lang="it-IT" sz="2200" dirty="0" smtClean="0"/>
          </a:p>
          <a:p>
            <a:endParaRPr lang="it-IT" sz="2200" b="1" dirty="0" smtClean="0"/>
          </a:p>
          <a:p>
            <a:r>
              <a:rPr lang="it-IT" sz="2200" b="1" dirty="0" smtClean="0"/>
              <a:t>Strategie per il </a:t>
            </a:r>
            <a:r>
              <a:rPr lang="it-IT" sz="2200" b="1" dirty="0" err="1" smtClean="0"/>
              <a:t>problem</a:t>
            </a:r>
            <a:r>
              <a:rPr lang="it-IT" sz="2200" b="1" dirty="0" smtClean="0"/>
              <a:t> </a:t>
            </a:r>
            <a:r>
              <a:rPr lang="it-IT" sz="2200" b="1" dirty="0" err="1" smtClean="0"/>
              <a:t>solving</a:t>
            </a:r>
            <a:endParaRPr lang="it-IT" sz="2200" dirty="0" smtClean="0"/>
          </a:p>
          <a:p>
            <a:r>
              <a:rPr lang="it-IT" sz="2200" b="1" dirty="0" smtClean="0"/>
              <a:t>Con l’aiuto dei compagni:</a:t>
            </a:r>
            <a:endParaRPr lang="it-IT" sz="2200" dirty="0" smtClean="0"/>
          </a:p>
          <a:p>
            <a:r>
              <a:rPr lang="it-IT" sz="2200" b="1" dirty="0" smtClean="0"/>
              <a:t>individuare e recuperare tutto il sapere pregresso in ordine al problema presentato;</a:t>
            </a:r>
            <a:endParaRPr lang="it-IT" sz="2200" dirty="0" smtClean="0"/>
          </a:p>
          <a:p>
            <a:r>
              <a:rPr lang="it-IT" sz="2200" b="1" dirty="0" smtClean="0"/>
              <a:t>indicare le informazioni e gli strumenti occorrenti;</a:t>
            </a:r>
            <a:endParaRPr lang="it-IT" sz="2200" dirty="0" smtClean="0"/>
          </a:p>
          <a:p>
            <a:r>
              <a:rPr lang="it-IT" sz="2200" b="1" dirty="0" smtClean="0"/>
              <a:t>indicare le conoscenze e gli argomenti necessari;</a:t>
            </a:r>
            <a:endParaRPr lang="it-IT" sz="2200" dirty="0" smtClean="0"/>
          </a:p>
          <a:p>
            <a:r>
              <a:rPr lang="it-IT" sz="2200" b="1" dirty="0" smtClean="0"/>
              <a:t>ricercare le conoscenze utili a formulare le ipotesi di risposta alle domande poste dal problema;</a:t>
            </a:r>
            <a:endParaRPr lang="it-IT" sz="2200" dirty="0" smtClean="0"/>
          </a:p>
          <a:p>
            <a:r>
              <a:rPr lang="it-IT" sz="2200" b="1" dirty="0" smtClean="0"/>
              <a:t>scrivere ( e successivamente revisionare collettivamente) di quali ulteriori informazioni è opportuno</a:t>
            </a:r>
            <a:r>
              <a:rPr lang="it-IT" sz="2200" dirty="0" smtClean="0"/>
              <a:t> </a:t>
            </a:r>
            <a:r>
              <a:rPr lang="it-IT" sz="2200" b="1" dirty="0" smtClean="0"/>
              <a:t> dotarsi per precisare sempre meglio il problema;</a:t>
            </a:r>
            <a:endParaRPr lang="it-IT" sz="2200" dirty="0" smtClean="0"/>
          </a:p>
          <a:p>
            <a:pPr eaLnBrk="0" hangingPunct="0">
              <a:buNone/>
            </a:pPr>
            <a:endParaRPr lang="it-IT" sz="2200" dirty="0" smtClean="0"/>
          </a:p>
          <a:p>
            <a:endParaRPr lang="it-IT" sz="1600"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43408"/>
            <a:ext cx="8229600" cy="1143000"/>
          </a:xfrm>
        </p:spPr>
        <p:txBody>
          <a:bodyPr>
            <a:normAutofit/>
          </a:bodyPr>
          <a:lstStyle/>
          <a:p>
            <a:pPr algn="ctr"/>
            <a:r>
              <a:rPr lang="it-IT" sz="2800" b="1" dirty="0" smtClean="0"/>
              <a:t>DSA con stile d’apprendimento cinestesico</a:t>
            </a:r>
            <a:r>
              <a:rPr lang="it-IT" sz="1800" b="1" dirty="0" smtClean="0"/>
              <a:t/>
            </a:r>
            <a:br>
              <a:rPr lang="it-IT" sz="1800" b="1" dirty="0" smtClean="0"/>
            </a:br>
            <a:endParaRPr lang="it-IT" sz="1800" dirty="0"/>
          </a:p>
        </p:txBody>
      </p:sp>
      <p:sp>
        <p:nvSpPr>
          <p:cNvPr id="1025" name="Rectangle 1"/>
          <p:cNvSpPr>
            <a:spLocks noGrp="1" noChangeArrowheads="1"/>
          </p:cNvSpPr>
          <p:nvPr>
            <p:ph idx="1"/>
          </p:nvPr>
        </p:nvSpPr>
        <p:spPr bwMode="auto">
          <a:xfrm>
            <a:off x="323528" y="692696"/>
            <a:ext cx="856895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571500" algn="l"/>
              </a:tabLst>
            </a:pPr>
            <a:r>
              <a:rPr kumimoji="0" lang="it-IT" sz="16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Strategie e metodologie didattiche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Prevedere attività pratiche addizionali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esercizi pratici  come  giochi educativi, attività di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insegnamento tra pari, uso di materiali che si </a:t>
            </a:r>
            <a:r>
              <a:rPr kumimoji="0" lang="it-IT" sz="1400" b="0"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autocorreggono</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programmi software per il computer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fogli di lavoro aggiuntivi.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Organizzare attività di investigazione con istruzioni esplicite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Dare agli studenti un organizzatore grafico: u</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no schema, una tabella o una mappa da completare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durante la lezione. Questo aiuta lo studente a focalizzare la propria attenzione sulle informazioni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chiave e a vedere la relazione tra concetti e informazioni collegate.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istruzioni </a:t>
            </a:r>
            <a:r>
              <a:rPr kumimoji="0" lang="it-IT" sz="1400" b="1"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passo-a-</a:t>
            </a: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passo.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Presentare informazioni nuove o particolarmente difficili  in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piccole fasi sequenziali.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presentazioni ed attività bilanciate.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Bilanciare le presentazioni orali con quelle visive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con le attività partecipative. Favorire un equilibrio tra le attività in grandi gruppi, in piccoli gruppi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ed individuali.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delle tecniche di memorizzazione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Utilizzare metodi di insegnamento basati sull’uso di materiale concreto sia strutturato (regoli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Cuisenaire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bilancia dei numeri, linea dei numeri, Blocchi Logici, Blocchi Aritmetici </a:t>
            </a: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Multibase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tavola dei numeri, abaco, pallottoliere, ecc.) sia non strutturato (bottoni, biglie, gettoni),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non proibire l’uso delle dita come supporto al calcolo (anche con forme di “potenziamento”</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usando le falangi di indice, medio ed anulare della mano destra per contare le unità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quelle della mano sinistra le decine), consentire l’uso dei fogli per le prime copie; consentire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sempre l’uso della tavola pitagorica</a:t>
            </a: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Rappresentare le situazioni sia materialmente, come scenette recitate e con l’uso di materiali,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sia con disegni via via più astratti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Usare filastrocche in musica per favorire l’apprendimento della sequenza dei numeri, dei giorni, dei mesi, per fissare il significato delle operazioni aritmetiche, per provare a memorizzare la tavola pitagorica ecc.</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a:solidFill>
            <a:srgbClr val="FFFF00"/>
          </a:solidFill>
        </p:spPr>
        <p:txBody>
          <a:bodyPr>
            <a:normAutofit fontScale="90000"/>
          </a:bodyPr>
          <a:lstStyle/>
          <a:p>
            <a:r>
              <a:rPr lang="it-IT" dirty="0" smtClean="0">
                <a:solidFill>
                  <a:srgbClr val="FF0000"/>
                </a:solidFill>
              </a:rPr>
              <a:t>Riferimento: </a:t>
            </a:r>
            <a:br>
              <a:rPr lang="it-IT" dirty="0" smtClean="0">
                <a:solidFill>
                  <a:srgbClr val="FF0000"/>
                </a:solidFill>
              </a:rPr>
            </a:br>
            <a:r>
              <a:rPr lang="it-IT" dirty="0" smtClean="0">
                <a:solidFill>
                  <a:srgbClr val="FF0000"/>
                </a:solidFill>
              </a:rPr>
              <a:t>Modello di valutazione ICF</a:t>
            </a:r>
          </a:p>
        </p:txBody>
      </p:sp>
      <p:sp>
        <p:nvSpPr>
          <p:cNvPr id="8195" name="Segnaposto contenuto 2"/>
          <p:cNvSpPr>
            <a:spLocks noGrp="1"/>
          </p:cNvSpPr>
          <p:nvPr>
            <p:ph idx="1"/>
          </p:nvPr>
        </p:nvSpPr>
        <p:spPr>
          <a:xfrm>
            <a:off x="0" y="1600200"/>
            <a:ext cx="9001156" cy="4900634"/>
          </a:xfrm>
          <a:solidFill>
            <a:srgbClr val="FFFF00"/>
          </a:solidFill>
        </p:spPr>
        <p:txBody>
          <a:bodyPr/>
          <a:lstStyle/>
          <a:p>
            <a:r>
              <a:rPr lang="it-IT" sz="2800" dirty="0" smtClean="0"/>
              <a:t>Diagnosi di funzionamento secondo la classificazione internazionale del funzionamento, approvata dall’OMS nel 2001, SUPERA gli attuali modelli in uso (DSM e ICD 10)</a:t>
            </a:r>
          </a:p>
          <a:p>
            <a:r>
              <a:rPr lang="it-IT" sz="2800" b="1" i="1" dirty="0" smtClean="0"/>
              <a:t>MODELLO BIO-PSICO-SOCIALE</a:t>
            </a:r>
          </a:p>
          <a:p>
            <a:r>
              <a:rPr lang="it-IT" sz="2800" dirty="0" smtClean="0"/>
              <a:t>La disabilità viene definita come “la conseguenza o il risultato di una complessa relazione tra la </a:t>
            </a:r>
            <a:r>
              <a:rPr lang="it-IT" sz="2800" b="1" dirty="0" smtClean="0">
                <a:solidFill>
                  <a:srgbClr val="00B0F0"/>
                </a:solidFill>
              </a:rPr>
              <a:t>condizione di salute </a:t>
            </a:r>
            <a:r>
              <a:rPr lang="it-IT" sz="2800" dirty="0" smtClean="0"/>
              <a:t>di un individuo e i fattori personali e </a:t>
            </a:r>
            <a:r>
              <a:rPr lang="it-IT" sz="2800" b="1" dirty="0" smtClean="0">
                <a:solidFill>
                  <a:srgbClr val="00B050"/>
                </a:solidFill>
              </a:rPr>
              <a:t>ambientali</a:t>
            </a:r>
            <a:r>
              <a:rPr lang="it-IT" sz="2800" dirty="0" smtClean="0"/>
              <a:t> che rappresentano la circostanza in cui l’individuo vive</a:t>
            </a:r>
            <a:r>
              <a:rPr lang="it-IT" sz="2800" i="1" dirty="0" smtClean="0"/>
              <a:t>”: </a:t>
            </a:r>
            <a:endParaRPr lang="it-IT" sz="2800" i="1" dirty="0" smtClean="0">
              <a:solidFill>
                <a:srgbClr val="FF0000"/>
              </a:solidFill>
            </a:endParaRPr>
          </a:p>
          <a:p>
            <a:r>
              <a:rPr lang="it-IT" sz="2800" b="1" i="1" dirty="0" smtClean="0">
                <a:solidFill>
                  <a:srgbClr val="FF0000"/>
                </a:solidFill>
              </a:rPr>
              <a:t>RUOLO DEL CONTESTO</a:t>
            </a:r>
          </a:p>
        </p:txBody>
      </p:sp>
      <p:sp>
        <p:nvSpPr>
          <p:cNvPr id="4" name="Segnaposto numero diapositiva 3"/>
          <p:cNvSpPr>
            <a:spLocks noGrp="1"/>
          </p:cNvSpPr>
          <p:nvPr>
            <p:ph type="sldNum" sz="quarter" idx="11"/>
          </p:nvPr>
        </p:nvSpPr>
        <p:spPr/>
        <p:txBody>
          <a:bodyPr/>
          <a:lstStyle/>
          <a:p>
            <a:pPr>
              <a:defRPr/>
            </a:pPr>
            <a:fld id="{2D0A8EF6-A387-426E-AB01-866C3B34D616}" type="slidenum">
              <a:rPr lang="it-IT" smtClean="0"/>
              <a:pPr>
                <a:defRPr/>
              </a:pPr>
              <a:t>11</a:t>
            </a:fld>
            <a:endParaRPr lang="it-IT"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idx="4294967295"/>
          </p:nvPr>
        </p:nvSpPr>
        <p:spPr bwMode="auto">
          <a:xfrm>
            <a:off x="0" y="4724400"/>
            <a:ext cx="9144000" cy="1143000"/>
          </a:xfrm>
          <a:prstGeom prst="rect">
            <a:avLst/>
          </a:prstGeom>
          <a:noFill/>
          <a:ln>
            <a:miter lim="800000"/>
            <a:headEnd/>
            <a:tailEnd/>
          </a:ln>
        </p:spPr>
        <p:txBody>
          <a:bodyPr anchor="ctr" anchorCtr="1">
            <a:normAutofit fontScale="90000"/>
          </a:bodyPr>
          <a:lstStyle/>
          <a:p>
            <a:r>
              <a:rPr lang="it-IT" b="1" u="sng" dirty="0" smtClean="0"/>
              <a:t>È UNA CLASSIFICAZIONE</a:t>
            </a:r>
            <a:br>
              <a:rPr lang="it-IT" b="1" u="sng" dirty="0" smtClean="0"/>
            </a:br>
            <a:r>
              <a:rPr lang="it-IT" b="1" dirty="0" smtClean="0"/>
              <a:t>classifica</a:t>
            </a:r>
            <a:r>
              <a:rPr lang="it-IT" dirty="0" smtClean="0"/>
              <a:t> </a:t>
            </a:r>
            <a:br>
              <a:rPr lang="it-IT" dirty="0" smtClean="0"/>
            </a:br>
            <a:r>
              <a:rPr lang="it-IT" dirty="0" smtClean="0"/>
              <a:t>la </a:t>
            </a:r>
            <a:r>
              <a:rPr lang="it-IT" b="1" i="1" dirty="0" smtClean="0"/>
              <a:t>salute e gli stati di salute </a:t>
            </a:r>
            <a:br>
              <a:rPr lang="it-IT" b="1" i="1" dirty="0" smtClean="0"/>
            </a:br>
            <a:r>
              <a:rPr lang="it-IT" dirty="0" smtClean="0"/>
              <a:t>ad essa correlati.</a:t>
            </a:r>
            <a:br>
              <a:rPr lang="it-IT" dirty="0" smtClean="0"/>
            </a:br>
            <a:endParaRPr lang="it-IT" dirty="0" smtClean="0"/>
          </a:p>
        </p:txBody>
      </p:sp>
      <p:sp>
        <p:nvSpPr>
          <p:cNvPr id="343043" name="Rectangle 3"/>
          <p:cNvSpPr>
            <a:spLocks noGrp="1" noChangeArrowheads="1"/>
          </p:cNvSpPr>
          <p:nvPr>
            <p:ph type="body" idx="4294967295"/>
          </p:nvPr>
        </p:nvSpPr>
        <p:spPr bwMode="auto">
          <a:xfrm>
            <a:off x="0" y="428625"/>
            <a:ext cx="8915400" cy="2928938"/>
          </a:xfrm>
          <a:prstGeom prst="rect">
            <a:avLst/>
          </a:prstGeom>
          <a:noFill/>
          <a:ln>
            <a:miter lim="800000"/>
            <a:headEnd/>
            <a:tailEnd/>
          </a:ln>
        </p:spPr>
        <p:txBody>
          <a:bodyPr>
            <a:normAutofit fontScale="62500" lnSpcReduction="20000"/>
          </a:bodyPr>
          <a:lstStyle/>
          <a:p>
            <a:pPr algn="ctr">
              <a:buFontTx/>
              <a:buNone/>
            </a:pPr>
            <a:r>
              <a:rPr lang="it-IT" sz="7200" b="1" dirty="0" smtClean="0"/>
              <a:t>L’ICF</a:t>
            </a:r>
            <a:r>
              <a:rPr lang="it-IT" sz="7200" dirty="0" smtClean="0"/>
              <a:t> </a:t>
            </a:r>
          </a:p>
          <a:p>
            <a:pPr algn="ctr">
              <a:buFontTx/>
              <a:buNone/>
            </a:pPr>
            <a:r>
              <a:rPr lang="it-IT" sz="7200" dirty="0" smtClean="0">
                <a:latin typeface="Tahoma" pitchFamily="34" charset="0"/>
              </a:rPr>
              <a:t>non è né uno strumento di misurazione, né di valutazione</a:t>
            </a:r>
            <a:endParaRPr lang="it-IT" sz="7200" dirty="0" smtClean="0"/>
          </a:p>
          <a:p>
            <a:pPr algn="ctr">
              <a:buFontTx/>
              <a:buNone/>
            </a:pPr>
            <a:r>
              <a:rPr lang="it-IT" sz="2800" dirty="0" smtClean="0"/>
              <a:t>.</a:t>
            </a:r>
          </a:p>
        </p:txBody>
      </p:sp>
      <p:sp>
        <p:nvSpPr>
          <p:cNvPr id="343045" name="AutoShape 5"/>
          <p:cNvSpPr>
            <a:spLocks noChangeArrowheads="1"/>
          </p:cNvSpPr>
          <p:nvPr/>
        </p:nvSpPr>
        <p:spPr bwMode="auto">
          <a:xfrm>
            <a:off x="3923928" y="2276872"/>
            <a:ext cx="1219200" cy="1371600"/>
          </a:xfrm>
          <a:prstGeom prst="downArrow">
            <a:avLst>
              <a:gd name="adj1" fmla="val 50000"/>
              <a:gd name="adj2" fmla="val 44271"/>
            </a:avLst>
          </a:prstGeom>
          <a:solidFill>
            <a:srgbClr val="99FF66"/>
          </a:solidFill>
          <a:ln w="19050">
            <a:solidFill>
              <a:schemeClr val="tx1"/>
            </a:solidFill>
            <a:miter lim="800000"/>
            <a:headEnd/>
            <a:tailEnd/>
          </a:ln>
        </p:spPr>
        <p:txBody>
          <a:bodyPr wrap="none" anchor="ctr"/>
          <a:lstStyle/>
          <a:p>
            <a:pPr algn="ctr"/>
            <a:endParaRPr lang="it-IT" i="1"/>
          </a:p>
        </p:txBody>
      </p:sp>
      <p:sp>
        <p:nvSpPr>
          <p:cNvPr id="9221" name="Text Box 3"/>
          <p:cNvSpPr txBox="1">
            <a:spLocks noChangeArrowheads="1"/>
          </p:cNvSpPr>
          <p:nvPr/>
        </p:nvSpPr>
        <p:spPr bwMode="auto">
          <a:xfrm>
            <a:off x="0" y="6272213"/>
            <a:ext cx="9144000" cy="579437"/>
          </a:xfrm>
          <a:prstGeom prst="rect">
            <a:avLst/>
          </a:prstGeom>
          <a:solidFill>
            <a:srgbClr val="0066FF"/>
          </a:solidFill>
          <a:ln w="9525">
            <a:noFill/>
            <a:miter lim="800000"/>
            <a:headEnd/>
            <a:tailEnd/>
          </a:ln>
        </p:spPr>
        <p:txBody>
          <a:bodyPr>
            <a:spAutoFit/>
          </a:bodyPr>
          <a:lstStyle/>
          <a:p>
            <a:pPr algn="ctr">
              <a:spcBef>
                <a:spcPct val="50000"/>
              </a:spcBef>
            </a:pPr>
            <a:endParaRPr lang="it-IT" sz="4000" b="1">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3043">
                                            <p:bg/>
                                          </p:spTgt>
                                        </p:tgtEl>
                                        <p:attrNameLst>
                                          <p:attrName>style.visibility</p:attrName>
                                        </p:attrNameLst>
                                      </p:cBhvr>
                                      <p:to>
                                        <p:strVal val="visible"/>
                                      </p:to>
                                    </p:set>
                                    <p:anim calcmode="lin" valueType="num">
                                      <p:cBhvr additive="base">
                                        <p:cTn id="7" dur="500" fill="hold"/>
                                        <p:tgtEl>
                                          <p:spTgt spid="34304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43043">
                                            <p:bg/>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43043">
                                            <p:txEl>
                                              <p:pRg st="0" end="0"/>
                                            </p:txEl>
                                          </p:spTgt>
                                        </p:tgtEl>
                                        <p:attrNameLst>
                                          <p:attrName>style.visibility</p:attrName>
                                        </p:attrNameLst>
                                      </p:cBhvr>
                                      <p:to>
                                        <p:strVal val="visible"/>
                                      </p:to>
                                    </p:set>
                                    <p:anim calcmode="lin" valueType="num">
                                      <p:cBhvr additive="base">
                                        <p:cTn id="13" dur="500" fill="hold"/>
                                        <p:tgtEl>
                                          <p:spTgt spid="3430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30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43043">
                                            <p:txEl>
                                              <p:pRg st="1" end="1"/>
                                            </p:txEl>
                                          </p:spTgt>
                                        </p:tgtEl>
                                        <p:attrNameLst>
                                          <p:attrName>style.visibility</p:attrName>
                                        </p:attrNameLst>
                                      </p:cBhvr>
                                      <p:to>
                                        <p:strVal val="visible"/>
                                      </p:to>
                                    </p:set>
                                    <p:anim calcmode="lin" valueType="num">
                                      <p:cBhvr additive="base">
                                        <p:cTn id="19" dur="500" fill="hold"/>
                                        <p:tgtEl>
                                          <p:spTgt spid="34304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30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43043">
                                            <p:txEl>
                                              <p:pRg st="2" end="2"/>
                                            </p:txEl>
                                          </p:spTgt>
                                        </p:tgtEl>
                                        <p:attrNameLst>
                                          <p:attrName>style.visibility</p:attrName>
                                        </p:attrNameLst>
                                      </p:cBhvr>
                                      <p:to>
                                        <p:strVal val="visible"/>
                                      </p:to>
                                    </p:set>
                                    <p:anim calcmode="lin" valueType="num">
                                      <p:cBhvr additive="base">
                                        <p:cTn id="25" dur="500" fill="hold"/>
                                        <p:tgtEl>
                                          <p:spTgt spid="3430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3043">
                                            <p:txEl>
                                              <p:pRg st="2" end="2"/>
                                            </p:txEl>
                                          </p:spTgt>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343045"/>
                                        </p:tgtEl>
                                        <p:attrNameLst>
                                          <p:attrName>style.visibility</p:attrName>
                                        </p:attrNameLst>
                                      </p:cBhvr>
                                      <p:to>
                                        <p:strVal val="visible"/>
                                      </p:to>
                                    </p:set>
                                    <p:anim calcmode="lin" valueType="num">
                                      <p:cBhvr additive="base">
                                        <p:cTn id="30" dur="500" fill="hold"/>
                                        <p:tgtEl>
                                          <p:spTgt spid="343045"/>
                                        </p:tgtEl>
                                        <p:attrNameLst>
                                          <p:attrName>ppt_x</p:attrName>
                                        </p:attrNameLst>
                                      </p:cBhvr>
                                      <p:tavLst>
                                        <p:tav tm="0">
                                          <p:val>
                                            <p:strVal val="#ppt_x"/>
                                          </p:val>
                                        </p:tav>
                                        <p:tav tm="100000">
                                          <p:val>
                                            <p:strVal val="#ppt_x"/>
                                          </p:val>
                                        </p:tav>
                                      </p:tavLst>
                                    </p:anim>
                                    <p:anim calcmode="lin" valueType="num">
                                      <p:cBhvr additive="base">
                                        <p:cTn id="31" dur="500" fill="hold"/>
                                        <p:tgtEl>
                                          <p:spTgt spid="343045"/>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343042"/>
                                        </p:tgtEl>
                                        <p:attrNameLst>
                                          <p:attrName>style.visibility</p:attrName>
                                        </p:attrNameLst>
                                      </p:cBhvr>
                                      <p:to>
                                        <p:strVal val="visible"/>
                                      </p:to>
                                    </p:set>
                                    <p:anim calcmode="lin" valueType="num">
                                      <p:cBhvr additive="base">
                                        <p:cTn id="35" dur="500" fill="hold"/>
                                        <p:tgtEl>
                                          <p:spTgt spid="343042"/>
                                        </p:tgtEl>
                                        <p:attrNameLst>
                                          <p:attrName>ppt_x</p:attrName>
                                        </p:attrNameLst>
                                      </p:cBhvr>
                                      <p:tavLst>
                                        <p:tav tm="0">
                                          <p:val>
                                            <p:strVal val="#ppt_x"/>
                                          </p:val>
                                        </p:tav>
                                        <p:tav tm="100000">
                                          <p:val>
                                            <p:strVal val="#ppt_x"/>
                                          </p:val>
                                        </p:tav>
                                      </p:tavLst>
                                    </p:anim>
                                    <p:anim calcmode="lin" valueType="num">
                                      <p:cBhvr additive="base">
                                        <p:cTn id="36" dur="500" fill="hold"/>
                                        <p:tgtEl>
                                          <p:spTgt spid="3430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p:bldP spid="343043" grpId="0" build="p" animBg="1"/>
      <p:bldP spid="343045"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mtClean="0"/>
              <a:t>DEFINIZIONE DELLO</a:t>
            </a:r>
            <a:br>
              <a:rPr lang="it-IT" smtClean="0"/>
            </a:br>
            <a:r>
              <a:rPr lang="it-IT" smtClean="0"/>
              <a:t>STATO DI SALUTE </a:t>
            </a:r>
          </a:p>
        </p:txBody>
      </p:sp>
      <p:grpSp>
        <p:nvGrpSpPr>
          <p:cNvPr id="2" name="Group 3"/>
          <p:cNvGrpSpPr>
            <a:grpSpLocks/>
          </p:cNvGrpSpPr>
          <p:nvPr/>
        </p:nvGrpSpPr>
        <p:grpSpPr bwMode="auto">
          <a:xfrm>
            <a:off x="685800" y="1981200"/>
            <a:ext cx="7772400" cy="4495800"/>
            <a:chOff x="432" y="1248"/>
            <a:chExt cx="4896" cy="2832"/>
          </a:xfrm>
        </p:grpSpPr>
        <p:sp>
          <p:nvSpPr>
            <p:cNvPr id="10244" name="Rectangle 4"/>
            <p:cNvSpPr>
              <a:spLocks noChangeArrowheads="1"/>
            </p:cNvSpPr>
            <p:nvPr/>
          </p:nvSpPr>
          <p:spPr bwMode="auto">
            <a:xfrm>
              <a:off x="432" y="1248"/>
              <a:ext cx="4896" cy="2832"/>
            </a:xfrm>
            <a:prstGeom prst="rect">
              <a:avLst/>
            </a:prstGeom>
            <a:solidFill>
              <a:srgbClr val="FFFF00"/>
            </a:solidFill>
            <a:ln w="9525">
              <a:noFill/>
              <a:miter lim="800000"/>
              <a:headEnd/>
              <a:tailEnd/>
            </a:ln>
          </p:spPr>
          <p:txBody>
            <a:bodyPr/>
            <a:lstStyle/>
            <a:p>
              <a:pPr marL="342900" indent="-342900" algn="ctr">
                <a:lnSpc>
                  <a:spcPct val="100000"/>
                </a:lnSpc>
              </a:pPr>
              <a:r>
                <a:rPr lang="it-IT" sz="3200" dirty="0">
                  <a:solidFill>
                    <a:schemeClr val="tx1"/>
                  </a:solidFill>
                </a:rPr>
                <a:t>Salute = assenza di malattia</a:t>
              </a: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r>
                <a:rPr lang="it-IT" sz="3200" dirty="0">
                  <a:solidFill>
                    <a:schemeClr val="tx1"/>
                  </a:solidFill>
                  <a:sym typeface="Symbol" pitchFamily="18" charset="2"/>
                </a:rPr>
                <a:t>Salute = tensione verso una piena armonia e un sano equilibrio fisico, psichico, spirituale e sociale</a:t>
              </a:r>
              <a:endParaRPr lang="it-IT" sz="3200" dirty="0">
                <a:solidFill>
                  <a:schemeClr val="tx1"/>
                </a:solidFill>
              </a:endParaRP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endParaRPr>
            </a:p>
          </p:txBody>
        </p:sp>
        <p:sp>
          <p:nvSpPr>
            <p:cNvPr id="961541" name="AutoShape 5"/>
            <p:cNvSpPr>
              <a:spLocks noChangeArrowheads="1"/>
            </p:cNvSpPr>
            <p:nvPr/>
          </p:nvSpPr>
          <p:spPr bwMode="auto">
            <a:xfrm>
              <a:off x="2718" y="1929"/>
              <a:ext cx="306" cy="615"/>
            </a:xfrm>
            <a:prstGeom prst="downArrow">
              <a:avLst>
                <a:gd name="adj1" fmla="val 50000"/>
                <a:gd name="adj2" fmla="val 50245"/>
              </a:avLst>
            </a:prstGeom>
            <a:solidFill>
              <a:srgbClr val="FF3300"/>
            </a:solidFill>
            <a:ln w="9525">
              <a:solidFill>
                <a:schemeClr val="tx1"/>
              </a:solidFill>
              <a:miter lim="800000"/>
              <a:headEnd/>
              <a:tailEnd/>
            </a:ln>
            <a:effectLst/>
          </p:spPr>
          <p:txBody>
            <a:bodyPr wrap="none" anchor="ctr"/>
            <a:lstStyle/>
            <a:p>
              <a:pPr algn="ctr" eaLnBrk="0" hangingPunct="0">
                <a:lnSpc>
                  <a:spcPct val="100000"/>
                </a:lnSpc>
                <a:spcBef>
                  <a:spcPct val="0"/>
                </a:spcBef>
                <a:defRPr/>
              </a:pPr>
              <a:endParaRPr lang="it-IT" sz="2400">
                <a:solidFill>
                  <a:srgbClr val="FF3300"/>
                </a:solidFill>
                <a:effectLst>
                  <a:outerShdw blurRad="38100" dist="38100" dir="2700000" algn="tl">
                    <a:srgbClr val="000000"/>
                  </a:outerShdw>
                </a:effectLs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1538"/>
                                        </p:tgtEl>
                                        <p:attrNameLst>
                                          <p:attrName>style.visibility</p:attrName>
                                        </p:attrNameLst>
                                      </p:cBhvr>
                                      <p:to>
                                        <p:strVal val="visible"/>
                                      </p:to>
                                    </p:set>
                                    <p:animEffect transition="in" filter="wipe(up)">
                                      <p:cBhvr>
                                        <p:cTn id="7" dur="500"/>
                                        <p:tgtEl>
                                          <p:spTgt spid="9615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1538"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3586" name="Rectangle 2"/>
          <p:cNvSpPr>
            <a:spLocks noGrp="1" noChangeArrowheads="1"/>
          </p:cNvSpPr>
          <p:nvPr>
            <p:ph type="title"/>
          </p:nvPr>
        </p:nvSpPr>
        <p:spPr bwMode="auto">
          <a:xfrm>
            <a:off x="0" y="228600"/>
            <a:ext cx="91440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it-IT" sz="4000" b="1" smtClean="0">
                <a:effectLst>
                  <a:outerShdw blurRad="38100" dist="38100" dir="2700000" algn="tl">
                    <a:srgbClr val="C0C0C0"/>
                  </a:outerShdw>
                </a:effectLst>
              </a:rPr>
              <a:t>CONCETTO DI SALUTE DELL’OMS</a:t>
            </a:r>
            <a:r>
              <a:rPr lang="it-IT" smtClean="0">
                <a:effectLst>
                  <a:outerShdw blurRad="38100" dist="38100" dir="2700000" algn="tl">
                    <a:srgbClr val="C0C0C0"/>
                  </a:outerShdw>
                </a:effectLst>
              </a:rPr>
              <a:t> </a:t>
            </a:r>
          </a:p>
        </p:txBody>
      </p:sp>
      <p:sp>
        <p:nvSpPr>
          <p:cNvPr id="963587" name="Rectangle 3"/>
          <p:cNvSpPr>
            <a:spLocks noGrp="1" noChangeArrowheads="1"/>
          </p:cNvSpPr>
          <p:nvPr>
            <p:ph type="body" idx="1"/>
          </p:nvPr>
        </p:nvSpPr>
        <p:spPr bwMode="auto">
          <a:xfrm>
            <a:off x="685800" y="1600200"/>
            <a:ext cx="7772400" cy="4495800"/>
          </a:xfrm>
          <a:solidFill>
            <a:srgbClr val="FFFF00"/>
          </a:solidFill>
          <a:ln>
            <a:miter lim="800000"/>
            <a:headEnd/>
            <a:tailEnd/>
          </a:ln>
        </p:spPr>
        <p:txBody>
          <a:bodyPr vert="horz" wrap="square" lIns="91440" tIns="45720" rIns="91440" bIns="45720" numCol="1" anchor="t" anchorCtr="0" compatLnSpc="1">
            <a:prstTxWarp prst="textNoShape">
              <a:avLst/>
            </a:prstTxWarp>
          </a:bodyPr>
          <a:lstStyle/>
          <a:p>
            <a:pPr algn="just" eaLnBrk="1" hangingPunct="1">
              <a:buFont typeface="Wingdings" pitchFamily="2" charset="2"/>
              <a:buChar char="§"/>
              <a:defRPr/>
            </a:pPr>
            <a:r>
              <a:rPr lang="it-IT" b="1" dirty="0" smtClean="0"/>
              <a:t>Intera persona</a:t>
            </a:r>
          </a:p>
          <a:p>
            <a:pPr algn="just" eaLnBrk="1" hangingPunct="1">
              <a:buFont typeface="Wingdings" pitchFamily="2" charset="2"/>
              <a:buChar char="§"/>
              <a:defRPr/>
            </a:pPr>
            <a:endParaRPr lang="it-IT" b="1" i="1" dirty="0" smtClean="0">
              <a:effectLst>
                <a:outerShdw blurRad="38100" dist="38100" dir="2700000" algn="tl">
                  <a:srgbClr val="C0C0C0"/>
                </a:outerShdw>
              </a:effectLst>
              <a:sym typeface="Symbol" pitchFamily="18" charset="2"/>
            </a:endParaRPr>
          </a:p>
          <a:p>
            <a:pPr algn="just" eaLnBrk="1" hangingPunct="1">
              <a:buFont typeface="Wingdings" pitchFamily="2" charset="2"/>
              <a:buChar char="§"/>
              <a:defRPr/>
            </a:pPr>
            <a:r>
              <a:rPr lang="it-IT" dirty="0" smtClean="0">
                <a:sym typeface="Symbol" pitchFamily="18" charset="2"/>
              </a:rPr>
              <a:t>tutte le dimensioni del </a:t>
            </a:r>
            <a:r>
              <a:rPr lang="it-IT" b="1" dirty="0" smtClean="0">
                <a:sym typeface="Symbol" pitchFamily="18" charset="2"/>
              </a:rPr>
              <a:t>funzionamento umano</a:t>
            </a:r>
            <a:r>
              <a:rPr lang="it-IT" dirty="0" smtClean="0">
                <a:sym typeface="Symbol" pitchFamily="18" charset="2"/>
              </a:rPr>
              <a:t>: fisico, psicologico, personale, familiare e sociale</a:t>
            </a:r>
          </a:p>
          <a:p>
            <a:pPr algn="just" eaLnBrk="1" hangingPunct="1">
              <a:buFont typeface="Wingdings" pitchFamily="2" charset="2"/>
              <a:buChar char="§"/>
              <a:defRPr/>
            </a:pPr>
            <a:endParaRPr lang="it-IT" sz="2400" dirty="0" smtClean="0">
              <a:sym typeface="Symbol" pitchFamily="18" charset="2"/>
            </a:endParaRPr>
          </a:p>
          <a:p>
            <a:pPr algn="just" eaLnBrk="1" hangingPunct="1">
              <a:buFont typeface="Wingdings" pitchFamily="2" charset="2"/>
              <a:buChar char="§"/>
              <a:defRPr/>
            </a:pPr>
            <a:r>
              <a:rPr lang="it-IT" b="1" dirty="0" smtClean="0">
                <a:sym typeface="Symbol" pitchFamily="18" charset="2"/>
              </a:rPr>
              <a:t>Ambiente </a:t>
            </a:r>
            <a:endParaRPr lang="it-IT"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3586"/>
                                        </p:tgtEl>
                                        <p:attrNameLst>
                                          <p:attrName>style.visibility</p:attrName>
                                        </p:attrNameLst>
                                      </p:cBhvr>
                                      <p:to>
                                        <p:strVal val="visible"/>
                                      </p:to>
                                    </p:set>
                                    <p:animEffect transition="in" filter="wipe(up)">
                                      <p:cBhvr>
                                        <p:cTn id="7" dur="500"/>
                                        <p:tgtEl>
                                          <p:spTgt spid="96358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63587">
                                            <p:txEl>
                                              <p:pRg st="0" end="0"/>
                                            </p:txEl>
                                          </p:spTgt>
                                        </p:tgtEl>
                                        <p:attrNameLst>
                                          <p:attrName>style.visibility</p:attrName>
                                        </p:attrNameLst>
                                      </p:cBhvr>
                                      <p:to>
                                        <p:strVal val="visible"/>
                                      </p:to>
                                    </p:set>
                                    <p:animEffect transition="in" filter="wipe(up)">
                                      <p:cBhvr>
                                        <p:cTn id="11" dur="500"/>
                                        <p:tgtEl>
                                          <p:spTgt spid="963587">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63587">
                                            <p:txEl>
                                              <p:pRg st="2" end="2"/>
                                            </p:txEl>
                                          </p:spTgt>
                                        </p:tgtEl>
                                        <p:attrNameLst>
                                          <p:attrName>style.visibility</p:attrName>
                                        </p:attrNameLst>
                                      </p:cBhvr>
                                      <p:to>
                                        <p:strVal val="visible"/>
                                      </p:to>
                                    </p:set>
                                    <p:animEffect transition="in" filter="wipe(up)">
                                      <p:cBhvr>
                                        <p:cTn id="15" dur="500"/>
                                        <p:tgtEl>
                                          <p:spTgt spid="963587">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3587">
                                            <p:txEl>
                                              <p:pRg st="4" end="4"/>
                                            </p:txEl>
                                          </p:spTgt>
                                        </p:tgtEl>
                                        <p:attrNameLst>
                                          <p:attrName>style.visibility</p:attrName>
                                        </p:attrNameLst>
                                      </p:cBhvr>
                                      <p:to>
                                        <p:strVal val="visible"/>
                                      </p:to>
                                    </p:set>
                                    <p:animEffect transition="in" filter="wipe(up)">
                                      <p:cBhvr>
                                        <p:cTn id="19" dur="500"/>
                                        <p:tgtEl>
                                          <p:spTgt spid="9635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3586" grpId="0" animBg="1" autoUpdateAnimBg="0"/>
      <p:bldP spid="963587" grpId="0" build="p" autoUpdateAnimBg="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52400" y="766763"/>
            <a:ext cx="8839200" cy="5632450"/>
          </a:xfrm>
          <a:prstGeom prst="rect">
            <a:avLst/>
          </a:prstGeom>
          <a:solidFill>
            <a:srgbClr val="FFFF00"/>
          </a:solidFill>
          <a:ln w="9525">
            <a:noFill/>
            <a:miter lim="800000"/>
            <a:headEnd/>
            <a:tailEnd/>
          </a:ln>
        </p:spPr>
        <p:txBody>
          <a:bodyPr>
            <a:spAutoFit/>
          </a:bodyPr>
          <a:lstStyle/>
          <a:p>
            <a:pPr marL="342900" indent="-342900" algn="just">
              <a:lnSpc>
                <a:spcPct val="100000"/>
              </a:lnSpc>
              <a:spcBef>
                <a:spcPct val="50000"/>
              </a:spcBef>
            </a:pPr>
            <a:r>
              <a:rPr lang="it-IT" sz="2400" b="1" dirty="0">
                <a:solidFill>
                  <a:schemeClr val="tx1"/>
                </a:solidFill>
              </a:rPr>
              <a:t>Le componenti della salute secondo l’OMS</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la presenza di una condizione di salute (malattia, disturbo, lesione, ecc.);</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fisiologia corporea;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anatomia;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quello che una persona fa (in termini sia di quello che      sarebbe in grado di fare teoricamente, sia in termini di quello che uno realmente fa nel suo ambiente);</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il contesto di vita (in termini di impatto di eventuali aiuti o ostacoli);</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 fattori individuali (età, sesso, convinzioni personali, esperienze di vita, </a:t>
            </a:r>
            <a:r>
              <a:rPr lang="it-IT" sz="2400" dirty="0" err="1">
                <a:solidFill>
                  <a:schemeClr val="tx1"/>
                </a:solidFill>
                <a:cs typeface="Times New Roman" pitchFamily="18" charset="0"/>
              </a:rPr>
              <a:t>reddito…</a:t>
            </a:r>
            <a:r>
              <a:rPr lang="it-IT" sz="2400" dirty="0">
                <a:solidFill>
                  <a:schemeClr val="tx1"/>
                </a:solidFill>
                <a:cs typeface="Times New Roman" pitchFamily="18" charset="0"/>
              </a:rPr>
              <a:t>).</a:t>
            </a:r>
            <a:r>
              <a:rPr lang="it-IT" sz="2400" dirty="0">
                <a:solidFill>
                  <a:schemeClr val="tx1"/>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 calcmode="lin" valueType="num">
                                      <p:cBhvr additive="base">
                                        <p:cTn id="7" dur="500" fill="hold"/>
                                        <p:tgtEl>
                                          <p:spTgt spid="2662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6626">
                                            <p:txEl>
                                              <p:pRg st="1" end="1"/>
                                            </p:txEl>
                                          </p:spTgt>
                                        </p:tgtEl>
                                        <p:attrNameLst>
                                          <p:attrName>style.visibility</p:attrName>
                                        </p:attrNameLst>
                                      </p:cBhvr>
                                      <p:to>
                                        <p:strVal val="visible"/>
                                      </p:to>
                                    </p:set>
                                    <p:anim calcmode="lin" valueType="num">
                                      <p:cBhvr additive="base">
                                        <p:cTn id="13" dur="500" fill="hold"/>
                                        <p:tgtEl>
                                          <p:spTgt spid="2662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6626">
                                            <p:txEl>
                                              <p:pRg st="2" end="2"/>
                                            </p:txEl>
                                          </p:spTgt>
                                        </p:tgtEl>
                                        <p:attrNameLst>
                                          <p:attrName>style.visibility</p:attrName>
                                        </p:attrNameLst>
                                      </p:cBhvr>
                                      <p:to>
                                        <p:strVal val="visible"/>
                                      </p:to>
                                    </p:set>
                                    <p:anim calcmode="lin" valueType="num">
                                      <p:cBhvr additive="base">
                                        <p:cTn id="19" dur="500" fill="hold"/>
                                        <p:tgtEl>
                                          <p:spTgt spid="2662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6626">
                                            <p:txEl>
                                              <p:pRg st="3" end="3"/>
                                            </p:txEl>
                                          </p:spTgt>
                                        </p:tgtEl>
                                        <p:attrNameLst>
                                          <p:attrName>style.visibility</p:attrName>
                                        </p:attrNameLst>
                                      </p:cBhvr>
                                      <p:to>
                                        <p:strVal val="visible"/>
                                      </p:to>
                                    </p:set>
                                    <p:anim calcmode="lin" valueType="num">
                                      <p:cBhvr additive="base">
                                        <p:cTn id="25" dur="500" fill="hold"/>
                                        <p:tgtEl>
                                          <p:spTgt spid="2662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6626">
                                            <p:txEl>
                                              <p:pRg st="4" end="4"/>
                                            </p:txEl>
                                          </p:spTgt>
                                        </p:tgtEl>
                                        <p:attrNameLst>
                                          <p:attrName>style.visibility</p:attrName>
                                        </p:attrNameLst>
                                      </p:cBhvr>
                                      <p:to>
                                        <p:strVal val="visible"/>
                                      </p:to>
                                    </p:set>
                                    <p:anim calcmode="lin" valueType="num">
                                      <p:cBhvr additive="base">
                                        <p:cTn id="31" dur="500" fill="hold"/>
                                        <p:tgtEl>
                                          <p:spTgt spid="2662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6626">
                                            <p:txEl>
                                              <p:pRg st="5" end="5"/>
                                            </p:txEl>
                                          </p:spTgt>
                                        </p:tgtEl>
                                        <p:attrNameLst>
                                          <p:attrName>style.visibility</p:attrName>
                                        </p:attrNameLst>
                                      </p:cBhvr>
                                      <p:to>
                                        <p:strVal val="visible"/>
                                      </p:to>
                                    </p:set>
                                    <p:anim calcmode="lin" valueType="num">
                                      <p:cBhvr additive="base">
                                        <p:cTn id="37" dur="500" fill="hold"/>
                                        <p:tgtEl>
                                          <p:spTgt spid="2662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6626">
                                            <p:txEl>
                                              <p:pRg st="6" end="6"/>
                                            </p:txEl>
                                          </p:spTgt>
                                        </p:tgtEl>
                                        <p:attrNameLst>
                                          <p:attrName>style.visibility</p:attrName>
                                        </p:attrNameLst>
                                      </p:cBhvr>
                                      <p:to>
                                        <p:strVal val="visible"/>
                                      </p:to>
                                    </p:set>
                                    <p:anim calcmode="lin" valueType="num">
                                      <p:cBhvr additive="base">
                                        <p:cTn id="43" dur="500" fill="hold"/>
                                        <p:tgtEl>
                                          <p:spTgt spid="2662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7217" y="559111"/>
            <a:ext cx="7156450" cy="661720"/>
          </a:xfrm>
          <a:prstGeom prst="rect">
            <a:avLst/>
          </a:prstGeom>
        </p:spPr>
        <p:txBody>
          <a:bodyPr vert="horz" wrap="square" lIns="0" tIns="0" rIns="0" bIns="0" rtlCol="0">
            <a:spAutoFit/>
          </a:bodyPr>
          <a:lstStyle/>
          <a:p>
            <a:pPr marL="12700">
              <a:lnSpc>
                <a:spcPct val="100000"/>
              </a:lnSpc>
              <a:tabLst>
                <a:tab pos="1029335" algn="l"/>
              </a:tabLst>
            </a:pPr>
            <a:r>
              <a:rPr sz="4300" i="1" spc="-20" dirty="0">
                <a:solidFill>
                  <a:srgbClr val="FF0000"/>
                </a:solidFill>
                <a:latin typeface="Brush Script MT"/>
                <a:cs typeface="Brush Script MT"/>
              </a:rPr>
              <a:t>	Alcuni</a:t>
            </a:r>
            <a:r>
              <a:rPr sz="4300" i="1" spc="-5" dirty="0">
                <a:solidFill>
                  <a:srgbClr val="FF0000"/>
                </a:solidFill>
                <a:latin typeface="Brush Script MT"/>
                <a:cs typeface="Brush Script MT"/>
              </a:rPr>
              <a:t> </a:t>
            </a:r>
            <a:r>
              <a:rPr sz="4300" i="1" spc="-15" dirty="0">
                <a:solidFill>
                  <a:srgbClr val="FF0000"/>
                </a:solidFill>
                <a:latin typeface="Brush Script MT"/>
                <a:cs typeface="Brush Script MT"/>
              </a:rPr>
              <a:t>principi</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da</a:t>
            </a:r>
            <a:r>
              <a:rPr sz="4300" i="1" spc="-5" dirty="0">
                <a:solidFill>
                  <a:srgbClr val="FF0000"/>
                </a:solidFill>
                <a:latin typeface="Brush Script MT"/>
                <a:cs typeface="Brush Script MT"/>
              </a:rPr>
              <a:t> </a:t>
            </a:r>
            <a:r>
              <a:rPr sz="4300" i="1" spc="-20" dirty="0">
                <a:solidFill>
                  <a:srgbClr val="FF0000"/>
                </a:solidFill>
                <a:latin typeface="Brush Script MT"/>
                <a:cs typeface="Brush Script MT"/>
              </a:rPr>
              <a:t>non</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dimen</a:t>
            </a:r>
            <a:r>
              <a:rPr sz="4300" i="1" spc="-5" dirty="0">
                <a:solidFill>
                  <a:srgbClr val="FF0000"/>
                </a:solidFill>
                <a:latin typeface="Brush Script MT"/>
                <a:cs typeface="Brush Script MT"/>
              </a:rPr>
              <a:t>t</a:t>
            </a:r>
            <a:r>
              <a:rPr sz="4300" i="1" spc="-15" dirty="0">
                <a:solidFill>
                  <a:srgbClr val="FF0000"/>
                </a:solidFill>
                <a:latin typeface="Brush Script MT"/>
                <a:cs typeface="Brush Script MT"/>
              </a:rPr>
              <a:t>icare</a:t>
            </a:r>
            <a:endParaRPr sz="4300" dirty="0">
              <a:latin typeface="Brush Script MT"/>
              <a:cs typeface="Brush Script MT"/>
            </a:endParaRPr>
          </a:p>
        </p:txBody>
      </p:sp>
      <p:sp>
        <p:nvSpPr>
          <p:cNvPr id="3" name="object 3"/>
          <p:cNvSpPr txBox="1"/>
          <p:nvPr/>
        </p:nvSpPr>
        <p:spPr>
          <a:xfrm>
            <a:off x="1914270" y="2086510"/>
            <a:ext cx="189738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Coniugare</a:t>
            </a:r>
            <a:endParaRPr sz="3200">
              <a:latin typeface="Comic Sans MS"/>
              <a:cs typeface="Comic Sans MS"/>
            </a:endParaRPr>
          </a:p>
        </p:txBody>
      </p:sp>
      <p:sp>
        <p:nvSpPr>
          <p:cNvPr id="4" name="object 4"/>
          <p:cNvSpPr txBox="1"/>
          <p:nvPr/>
        </p:nvSpPr>
        <p:spPr>
          <a:xfrm>
            <a:off x="4134361" y="2086510"/>
            <a:ext cx="281813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sapientemente</a:t>
            </a:r>
            <a:endParaRPr sz="3200">
              <a:latin typeface="Comic Sans MS"/>
              <a:cs typeface="Comic Sans MS"/>
            </a:endParaRPr>
          </a:p>
        </p:txBody>
      </p:sp>
      <p:sp>
        <p:nvSpPr>
          <p:cNvPr id="5" name="object 5"/>
          <p:cNvSpPr/>
          <p:nvPr/>
        </p:nvSpPr>
        <p:spPr>
          <a:xfrm>
            <a:off x="57911" y="4480559"/>
            <a:ext cx="4704588" cy="101193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162044" y="4480559"/>
            <a:ext cx="798576" cy="1011935"/>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329590" y="4688464"/>
            <a:ext cx="4128135" cy="482600"/>
          </a:xfrm>
          <a:prstGeom prst="rect">
            <a:avLst/>
          </a:prstGeom>
        </p:spPr>
        <p:txBody>
          <a:bodyPr vert="horz" wrap="square" lIns="0" tIns="0" rIns="0" bIns="0" rtlCol="0">
            <a:spAutoFit/>
          </a:bodyPr>
          <a:lstStyle/>
          <a:p>
            <a:pPr marL="12700">
              <a:lnSpc>
                <a:spcPct val="100000"/>
              </a:lnSpc>
            </a:pPr>
            <a:r>
              <a:rPr sz="3600" b="1" spc="-5" dirty="0">
                <a:solidFill>
                  <a:srgbClr val="FF0000"/>
                </a:solidFill>
                <a:latin typeface="Comic Sans MS"/>
                <a:cs typeface="Comic Sans MS"/>
              </a:rPr>
              <a:t>Individualizzazione</a:t>
            </a:r>
            <a:endParaRPr sz="3600">
              <a:latin typeface="Comic Sans MS"/>
              <a:cs typeface="Comic Sans MS"/>
            </a:endParaRPr>
          </a:p>
        </p:txBody>
      </p:sp>
      <p:sp>
        <p:nvSpPr>
          <p:cNvPr id="8" name="object 8"/>
          <p:cNvSpPr/>
          <p:nvPr/>
        </p:nvSpPr>
        <p:spPr>
          <a:xfrm>
            <a:off x="4235196" y="5199888"/>
            <a:ext cx="4384548" cy="1011936"/>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8019288" y="5199888"/>
            <a:ext cx="798576" cy="1011936"/>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4506848" y="5407793"/>
            <a:ext cx="3811904" cy="482600"/>
          </a:xfrm>
          <a:prstGeom prst="rect">
            <a:avLst/>
          </a:prstGeom>
        </p:spPr>
        <p:txBody>
          <a:bodyPr vert="horz" wrap="square" lIns="0" tIns="0" rIns="0" bIns="0" rtlCol="0">
            <a:spAutoFit/>
          </a:bodyPr>
          <a:lstStyle/>
          <a:p>
            <a:pPr marL="12700">
              <a:lnSpc>
                <a:spcPct val="100000"/>
              </a:lnSpc>
            </a:pPr>
            <a:r>
              <a:rPr sz="3600" b="1" dirty="0">
                <a:solidFill>
                  <a:srgbClr val="FF0000"/>
                </a:solidFill>
                <a:latin typeface="Comic Sans MS"/>
                <a:cs typeface="Comic Sans MS"/>
              </a:rPr>
              <a:t>Personalizzazione</a:t>
            </a:r>
            <a:endParaRPr sz="3600">
              <a:latin typeface="Comic Sans MS"/>
              <a:cs typeface="Comic Sans MS"/>
            </a:endParaRPr>
          </a:p>
        </p:txBody>
      </p:sp>
      <p:sp>
        <p:nvSpPr>
          <p:cNvPr id="11" name="object 11"/>
          <p:cNvSpPr/>
          <p:nvPr/>
        </p:nvSpPr>
        <p:spPr>
          <a:xfrm>
            <a:off x="2351151" y="2671952"/>
            <a:ext cx="1094740" cy="1752600"/>
          </a:xfrm>
          <a:custGeom>
            <a:avLst/>
            <a:gdLst/>
            <a:ahLst/>
            <a:cxnLst/>
            <a:rect l="l" t="t" r="r" b="b"/>
            <a:pathLst>
              <a:path w="1094739" h="1752600">
                <a:moveTo>
                  <a:pt x="0" y="1520952"/>
                </a:moveTo>
                <a:lnTo>
                  <a:pt x="65531" y="1752092"/>
                </a:lnTo>
                <a:lnTo>
                  <a:pt x="296672" y="1686560"/>
                </a:lnTo>
                <a:lnTo>
                  <a:pt x="222504" y="1645158"/>
                </a:lnTo>
                <a:lnTo>
                  <a:pt x="268711" y="1562354"/>
                </a:lnTo>
                <a:lnTo>
                  <a:pt x="74168" y="1562354"/>
                </a:lnTo>
                <a:lnTo>
                  <a:pt x="0" y="1520952"/>
                </a:lnTo>
                <a:close/>
              </a:path>
              <a:path w="1094739" h="1752600">
                <a:moveTo>
                  <a:pt x="946023" y="0"/>
                </a:moveTo>
                <a:lnTo>
                  <a:pt x="74168" y="1562354"/>
                </a:lnTo>
                <a:lnTo>
                  <a:pt x="268711" y="1562354"/>
                </a:lnTo>
                <a:lnTo>
                  <a:pt x="1094359" y="82804"/>
                </a:lnTo>
                <a:lnTo>
                  <a:pt x="946023" y="0"/>
                </a:lnTo>
                <a:close/>
              </a:path>
            </a:pathLst>
          </a:custGeom>
          <a:solidFill>
            <a:srgbClr val="4F81BC"/>
          </a:solidFill>
        </p:spPr>
        <p:txBody>
          <a:bodyPr wrap="square" lIns="0" tIns="0" rIns="0" bIns="0" rtlCol="0"/>
          <a:lstStyle/>
          <a:p>
            <a:endParaRPr/>
          </a:p>
        </p:txBody>
      </p:sp>
      <p:sp>
        <p:nvSpPr>
          <p:cNvPr id="12" name="object 12"/>
          <p:cNvSpPr/>
          <p:nvPr/>
        </p:nvSpPr>
        <p:spPr>
          <a:xfrm>
            <a:off x="2351151" y="2671952"/>
            <a:ext cx="1094740" cy="1752600"/>
          </a:xfrm>
          <a:custGeom>
            <a:avLst/>
            <a:gdLst/>
            <a:ahLst/>
            <a:cxnLst/>
            <a:rect l="l" t="t" r="r" b="b"/>
            <a:pathLst>
              <a:path w="1094739" h="1752600">
                <a:moveTo>
                  <a:pt x="0" y="1520952"/>
                </a:moveTo>
                <a:lnTo>
                  <a:pt x="74168" y="1562354"/>
                </a:lnTo>
                <a:lnTo>
                  <a:pt x="946023" y="0"/>
                </a:lnTo>
                <a:lnTo>
                  <a:pt x="1094359" y="82804"/>
                </a:lnTo>
                <a:lnTo>
                  <a:pt x="222504" y="1645158"/>
                </a:lnTo>
                <a:lnTo>
                  <a:pt x="296672" y="1686560"/>
                </a:lnTo>
                <a:lnTo>
                  <a:pt x="65531" y="1752092"/>
                </a:lnTo>
                <a:lnTo>
                  <a:pt x="0" y="1520952"/>
                </a:lnTo>
              </a:path>
            </a:pathLst>
          </a:custGeom>
          <a:ln w="25400">
            <a:solidFill>
              <a:srgbClr val="385D89"/>
            </a:solidFill>
          </a:ln>
        </p:spPr>
        <p:txBody>
          <a:bodyPr wrap="square" lIns="0" tIns="0" rIns="0" bIns="0" rtlCol="0"/>
          <a:lstStyle/>
          <a:p>
            <a:endParaRPr/>
          </a:p>
        </p:txBody>
      </p:sp>
      <p:sp>
        <p:nvSpPr>
          <p:cNvPr id="13" name="object 13"/>
          <p:cNvSpPr/>
          <p:nvPr/>
        </p:nvSpPr>
        <p:spPr>
          <a:xfrm>
            <a:off x="4640960" y="2677541"/>
            <a:ext cx="1054735" cy="2402205"/>
          </a:xfrm>
          <a:custGeom>
            <a:avLst/>
            <a:gdLst/>
            <a:ahLst/>
            <a:cxnLst/>
            <a:rect l="l" t="t" r="r" b="b"/>
            <a:pathLst>
              <a:path w="1054735" h="2402204">
                <a:moveTo>
                  <a:pt x="159385" y="0"/>
                </a:moveTo>
                <a:lnTo>
                  <a:pt x="0" y="58674"/>
                </a:lnTo>
                <a:lnTo>
                  <a:pt x="815593" y="2272284"/>
                </a:lnTo>
                <a:lnTo>
                  <a:pt x="735964" y="2301621"/>
                </a:lnTo>
                <a:lnTo>
                  <a:pt x="954024" y="2402205"/>
                </a:lnTo>
                <a:lnTo>
                  <a:pt x="1041185" y="2213483"/>
                </a:lnTo>
                <a:lnTo>
                  <a:pt x="974978" y="2213483"/>
                </a:lnTo>
                <a:lnTo>
                  <a:pt x="159385" y="0"/>
                </a:lnTo>
                <a:close/>
              </a:path>
              <a:path w="1054735" h="2402204">
                <a:moveTo>
                  <a:pt x="1054735" y="2184146"/>
                </a:moveTo>
                <a:lnTo>
                  <a:pt x="974978" y="2213483"/>
                </a:lnTo>
                <a:lnTo>
                  <a:pt x="1041185" y="2213483"/>
                </a:lnTo>
                <a:lnTo>
                  <a:pt x="1054735" y="2184146"/>
                </a:lnTo>
                <a:close/>
              </a:path>
            </a:pathLst>
          </a:custGeom>
          <a:solidFill>
            <a:srgbClr val="4F81BC"/>
          </a:solidFill>
        </p:spPr>
        <p:txBody>
          <a:bodyPr wrap="square" lIns="0" tIns="0" rIns="0" bIns="0" rtlCol="0"/>
          <a:lstStyle/>
          <a:p>
            <a:endParaRPr/>
          </a:p>
        </p:txBody>
      </p:sp>
      <p:sp>
        <p:nvSpPr>
          <p:cNvPr id="14" name="object 14"/>
          <p:cNvSpPr/>
          <p:nvPr/>
        </p:nvSpPr>
        <p:spPr>
          <a:xfrm>
            <a:off x="4640960" y="2677541"/>
            <a:ext cx="1054735" cy="2402205"/>
          </a:xfrm>
          <a:custGeom>
            <a:avLst/>
            <a:gdLst/>
            <a:ahLst/>
            <a:cxnLst/>
            <a:rect l="l" t="t" r="r" b="b"/>
            <a:pathLst>
              <a:path w="1054735" h="2402204">
                <a:moveTo>
                  <a:pt x="735964" y="2301621"/>
                </a:moveTo>
                <a:lnTo>
                  <a:pt x="815593" y="2272284"/>
                </a:lnTo>
                <a:lnTo>
                  <a:pt x="0" y="58674"/>
                </a:lnTo>
                <a:lnTo>
                  <a:pt x="159385" y="0"/>
                </a:lnTo>
                <a:lnTo>
                  <a:pt x="974978" y="2213483"/>
                </a:lnTo>
                <a:lnTo>
                  <a:pt x="1054735" y="2184146"/>
                </a:lnTo>
                <a:lnTo>
                  <a:pt x="954024" y="2402205"/>
                </a:lnTo>
                <a:lnTo>
                  <a:pt x="735964" y="2301621"/>
                </a:lnTo>
              </a:path>
            </a:pathLst>
          </a:custGeom>
          <a:ln w="25399">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1520" y="836712"/>
            <a:ext cx="4038600" cy="5472608"/>
          </a:xfrm>
          <a:custGeom>
            <a:avLst/>
            <a:gdLst/>
            <a:ahLst/>
            <a:cxnLst/>
            <a:rect l="l" t="t" r="r" b="b"/>
            <a:pathLst>
              <a:path w="4038600" h="4826000">
                <a:moveTo>
                  <a:pt x="0" y="4826000"/>
                </a:moveTo>
                <a:lnTo>
                  <a:pt x="4038600" y="4826000"/>
                </a:lnTo>
                <a:lnTo>
                  <a:pt x="4038600" y="0"/>
                </a:lnTo>
                <a:lnTo>
                  <a:pt x="0" y="0"/>
                </a:lnTo>
                <a:lnTo>
                  <a:pt x="0" y="4826000"/>
                </a:lnTo>
                <a:close/>
              </a:path>
            </a:pathLst>
          </a:custGeom>
          <a:ln w="9525">
            <a:solidFill>
              <a:srgbClr val="0000FF"/>
            </a:solidFill>
          </a:ln>
        </p:spPr>
        <p:txBody>
          <a:bodyPr wrap="square" lIns="0" tIns="0" rIns="0" bIns="0" rtlCol="0"/>
          <a:lstStyle/>
          <a:p>
            <a:endParaRPr/>
          </a:p>
        </p:txBody>
      </p:sp>
      <p:sp>
        <p:nvSpPr>
          <p:cNvPr id="3" name="object 3"/>
          <p:cNvSpPr txBox="1"/>
          <p:nvPr/>
        </p:nvSpPr>
        <p:spPr>
          <a:xfrm>
            <a:off x="535940" y="2005964"/>
            <a:ext cx="3672840" cy="3330575"/>
          </a:xfrm>
          <a:prstGeom prst="rect">
            <a:avLst/>
          </a:prstGeom>
        </p:spPr>
        <p:txBody>
          <a:bodyPr vert="horz" wrap="square" lIns="0" tIns="0" rIns="0" bIns="0" rtlCol="0">
            <a:spAutoFit/>
          </a:bodyPr>
          <a:lstStyle/>
          <a:p>
            <a:pPr marL="12700">
              <a:lnSpc>
                <a:spcPct val="100000"/>
              </a:lnSpc>
            </a:pPr>
            <a:r>
              <a:rPr sz="2400" b="1" spc="-165" dirty="0">
                <a:solidFill>
                  <a:srgbClr val="0000FF"/>
                </a:solidFill>
                <a:latin typeface="Calibri"/>
                <a:cs typeface="Calibri"/>
              </a:rPr>
              <a:t>L</a:t>
            </a:r>
            <a:r>
              <a:rPr sz="2400" b="1" dirty="0">
                <a:solidFill>
                  <a:srgbClr val="0000FF"/>
                </a:solidFill>
                <a:latin typeface="Calibri"/>
                <a:cs typeface="Calibri"/>
              </a:rPr>
              <a:t>’INDIV</a:t>
            </a:r>
            <a:r>
              <a:rPr sz="2400" b="1" spc="-10" dirty="0">
                <a:solidFill>
                  <a:srgbClr val="0000FF"/>
                </a:solidFill>
                <a:latin typeface="Calibri"/>
                <a:cs typeface="Calibri"/>
              </a:rPr>
              <a:t>I</a:t>
            </a:r>
            <a:r>
              <a:rPr sz="2400" b="1" dirty="0">
                <a:solidFill>
                  <a:srgbClr val="0000FF"/>
                </a:solidFill>
                <a:latin typeface="Calibri"/>
                <a:cs typeface="Calibri"/>
              </a:rPr>
              <a:t>D</a:t>
            </a:r>
            <a:r>
              <a:rPr sz="2400" b="1" spc="-60" dirty="0">
                <a:solidFill>
                  <a:srgbClr val="0000FF"/>
                </a:solidFill>
                <a:latin typeface="Calibri"/>
                <a:cs typeface="Calibri"/>
              </a:rPr>
              <a:t>U</a:t>
            </a:r>
            <a:r>
              <a:rPr sz="2400" b="1" dirty="0">
                <a:solidFill>
                  <a:srgbClr val="0000FF"/>
                </a:solidFill>
                <a:latin typeface="Calibri"/>
                <a:cs typeface="Calibri"/>
              </a:rPr>
              <a:t>ALIZZAZI</a:t>
            </a:r>
            <a:r>
              <a:rPr sz="2400" b="1" spc="-10" dirty="0">
                <a:solidFill>
                  <a:srgbClr val="0000FF"/>
                </a:solidFill>
                <a:latin typeface="Calibri"/>
                <a:cs typeface="Calibri"/>
              </a:rPr>
              <a:t>ON</a:t>
            </a:r>
            <a:r>
              <a:rPr sz="2400" b="1" dirty="0">
                <a:solidFill>
                  <a:srgbClr val="0000FF"/>
                </a:solidFill>
                <a:latin typeface="Calibri"/>
                <a:cs typeface="Calibri"/>
              </a:rPr>
              <a:t>E</a:t>
            </a:r>
            <a:endParaRPr sz="2400">
              <a:latin typeface="Calibri"/>
              <a:cs typeface="Calibri"/>
            </a:endParaRPr>
          </a:p>
          <a:p>
            <a:pPr marL="12700" marR="5080">
              <a:lnSpc>
                <a:spcPct val="100000"/>
              </a:lnSpc>
              <a:spcBef>
                <a:spcPts val="575"/>
              </a:spcBef>
              <a:tabLst>
                <a:tab pos="895350" algn="l"/>
                <a:tab pos="2545715" algn="l"/>
              </a:tabLst>
            </a:pPr>
            <a:r>
              <a:rPr sz="2400" dirty="0">
                <a:solidFill>
                  <a:srgbClr val="0000FF"/>
                </a:solidFill>
                <a:latin typeface="Calibri"/>
                <a:cs typeface="Calibri"/>
              </a:rPr>
              <a:t>p</a:t>
            </a:r>
            <a:r>
              <a:rPr sz="2400" spc="-40" dirty="0">
                <a:solidFill>
                  <a:srgbClr val="0000FF"/>
                </a:solidFill>
                <a:latin typeface="Calibri"/>
                <a:cs typeface="Calibri"/>
              </a:rPr>
              <a:t>r</a:t>
            </a:r>
            <a:r>
              <a:rPr sz="2400" spc="-10" dirty="0">
                <a:solidFill>
                  <a:srgbClr val="0000FF"/>
                </a:solidFill>
                <a:latin typeface="Calibri"/>
                <a:cs typeface="Calibri"/>
              </a:rPr>
              <a:t>e</a:t>
            </a:r>
            <a:r>
              <a:rPr sz="2400" spc="-30" dirty="0">
                <a:solidFill>
                  <a:srgbClr val="0000FF"/>
                </a:solidFill>
                <a:latin typeface="Calibri"/>
                <a:cs typeface="Calibri"/>
              </a:rPr>
              <a:t>v</a:t>
            </a:r>
            <a:r>
              <a:rPr sz="2400" dirty="0">
                <a:solidFill>
                  <a:srgbClr val="0000FF"/>
                </a:solidFill>
                <a:latin typeface="Calibri"/>
                <a:cs typeface="Calibri"/>
              </a:rPr>
              <a:t>ede</a:t>
            </a:r>
            <a:r>
              <a:rPr sz="2400" spc="10" dirty="0">
                <a:solidFill>
                  <a:srgbClr val="0000FF"/>
                </a:solidFill>
                <a:latin typeface="Calibri"/>
                <a:cs typeface="Calibri"/>
              </a:rPr>
              <a:t> </a:t>
            </a:r>
            <a:r>
              <a:rPr sz="2400" dirty="0">
                <a:solidFill>
                  <a:srgbClr val="0000FF"/>
                </a:solidFill>
                <a:latin typeface="Calibri"/>
                <a:cs typeface="Calibri"/>
              </a:rPr>
              <a:t>che</a:t>
            </a:r>
            <a:r>
              <a:rPr sz="2400" spc="-10" dirty="0">
                <a:solidFill>
                  <a:srgbClr val="0000FF"/>
                </a:solidFill>
                <a:latin typeface="Calibri"/>
                <a:cs typeface="Calibri"/>
              </a:rPr>
              <a:t> </a:t>
            </a:r>
            <a:r>
              <a:rPr sz="2400" dirty="0">
                <a:solidFill>
                  <a:srgbClr val="0000FF"/>
                </a:solidFill>
                <a:latin typeface="Calibri"/>
                <a:cs typeface="Calibri"/>
              </a:rPr>
              <a:t>l</a:t>
            </a:r>
            <a:r>
              <a:rPr sz="2400" spc="-170" dirty="0">
                <a:solidFill>
                  <a:srgbClr val="0000FF"/>
                </a:solidFill>
                <a:latin typeface="Calibri"/>
                <a:cs typeface="Calibri"/>
              </a:rPr>
              <a:t>’</a:t>
            </a:r>
            <a:r>
              <a:rPr sz="2400" dirty="0">
                <a:solidFill>
                  <a:srgbClr val="0000FF"/>
                </a:solidFill>
                <a:latin typeface="Calibri"/>
                <a:cs typeface="Calibri"/>
              </a:rPr>
              <a:t>o</a:t>
            </a:r>
            <a:r>
              <a:rPr sz="2400" spc="-45" dirty="0">
                <a:solidFill>
                  <a:srgbClr val="0000FF"/>
                </a:solidFill>
                <a:latin typeface="Calibri"/>
                <a:cs typeface="Calibri"/>
              </a:rPr>
              <a:t>r</a:t>
            </a:r>
            <a:r>
              <a:rPr sz="2400" spc="-55" dirty="0">
                <a:solidFill>
                  <a:srgbClr val="0000FF"/>
                </a:solidFill>
                <a:latin typeface="Calibri"/>
                <a:cs typeface="Calibri"/>
              </a:rPr>
              <a:t>g</a:t>
            </a:r>
            <a:r>
              <a:rPr sz="2400" dirty="0">
                <a:solidFill>
                  <a:srgbClr val="0000FF"/>
                </a:solidFill>
                <a:latin typeface="Calibri"/>
                <a:cs typeface="Calibri"/>
              </a:rPr>
              <a:t>aniz</a:t>
            </a:r>
            <a:r>
              <a:rPr sz="2400" spc="-40" dirty="0">
                <a:solidFill>
                  <a:srgbClr val="0000FF"/>
                </a:solidFill>
                <a:latin typeface="Calibri"/>
                <a:cs typeface="Calibri"/>
              </a:rPr>
              <a:t>z</a:t>
            </a:r>
            <a:r>
              <a:rPr sz="2400" dirty="0">
                <a:solidFill>
                  <a:srgbClr val="0000FF"/>
                </a:solidFill>
                <a:latin typeface="Calibri"/>
                <a:cs typeface="Calibri"/>
              </a:rPr>
              <a:t>azio</a:t>
            </a:r>
            <a:r>
              <a:rPr sz="2400" spc="-10" dirty="0">
                <a:solidFill>
                  <a:srgbClr val="0000FF"/>
                </a:solidFill>
                <a:latin typeface="Calibri"/>
                <a:cs typeface="Calibri"/>
              </a:rPr>
              <a:t>n</a:t>
            </a:r>
            <a:r>
              <a:rPr sz="2400" dirty="0">
                <a:solidFill>
                  <a:srgbClr val="0000FF"/>
                </a:solidFill>
                <a:latin typeface="Calibri"/>
                <a:cs typeface="Calibri"/>
              </a:rPr>
              <a:t>e </a:t>
            </a:r>
            <a:r>
              <a:rPr sz="2400" spc="-15" dirty="0">
                <a:solidFill>
                  <a:srgbClr val="0000FF"/>
                </a:solidFill>
                <a:latin typeface="Calibri"/>
                <a:cs typeface="Calibri"/>
              </a:rPr>
              <a:t>s</a:t>
            </a:r>
            <a:r>
              <a:rPr sz="2400" spc="-40" dirty="0">
                <a:solidFill>
                  <a:srgbClr val="0000FF"/>
                </a:solidFill>
                <a:latin typeface="Calibri"/>
                <a:cs typeface="Calibri"/>
              </a:rPr>
              <a:t>c</a:t>
            </a:r>
            <a:r>
              <a:rPr sz="2400" spc="-5" dirty="0">
                <a:solidFill>
                  <a:srgbClr val="0000FF"/>
                </a:solidFill>
                <a:latin typeface="Calibri"/>
                <a:cs typeface="Calibri"/>
              </a:rPr>
              <a:t>ola</a:t>
            </a:r>
            <a:r>
              <a:rPr sz="2400" spc="-30" dirty="0">
                <a:solidFill>
                  <a:srgbClr val="0000FF"/>
                </a:solidFill>
                <a:latin typeface="Calibri"/>
                <a:cs typeface="Calibri"/>
              </a:rPr>
              <a:t>s</a:t>
            </a:r>
            <a:r>
              <a:rPr sz="2400" dirty="0">
                <a:solidFill>
                  <a:srgbClr val="0000FF"/>
                </a:solidFill>
                <a:latin typeface="Calibri"/>
                <a:cs typeface="Calibri"/>
              </a:rPr>
              <a:t>ti</a:t>
            </a:r>
            <a:r>
              <a:rPr sz="2400" spc="-20" dirty="0">
                <a:solidFill>
                  <a:srgbClr val="0000FF"/>
                </a:solidFill>
                <a:latin typeface="Calibri"/>
                <a:cs typeface="Calibri"/>
              </a:rPr>
              <a:t>c</a:t>
            </a:r>
            <a:r>
              <a:rPr sz="2400" dirty="0">
                <a:solidFill>
                  <a:srgbClr val="0000FF"/>
                </a:solidFill>
                <a:latin typeface="Calibri"/>
                <a:cs typeface="Calibri"/>
              </a:rPr>
              <a:t>a</a:t>
            </a:r>
            <a:r>
              <a:rPr sz="2400" spc="-25" dirty="0">
                <a:solidFill>
                  <a:srgbClr val="0000FF"/>
                </a:solidFill>
                <a:latin typeface="Calibri"/>
                <a:cs typeface="Calibri"/>
              </a:rPr>
              <a:t> </a:t>
            </a:r>
            <a:r>
              <a:rPr sz="2400" spc="-15" dirty="0">
                <a:solidFill>
                  <a:srgbClr val="0000FF"/>
                </a:solidFill>
                <a:latin typeface="Calibri"/>
                <a:cs typeface="Calibri"/>
              </a:rPr>
              <a:t>ad</a:t>
            </a:r>
            <a:r>
              <a:rPr sz="2400" spc="-10" dirty="0">
                <a:solidFill>
                  <a:srgbClr val="0000FF"/>
                </a:solidFill>
                <a:latin typeface="Calibri"/>
                <a:cs typeface="Calibri"/>
              </a:rPr>
              <a:t>e</a:t>
            </a:r>
            <a:r>
              <a:rPr sz="2400" dirty="0">
                <a:solidFill>
                  <a:srgbClr val="0000FF"/>
                </a:solidFill>
                <a:latin typeface="Calibri"/>
                <a:cs typeface="Calibri"/>
              </a:rPr>
              <a:t>gui l</a:t>
            </a:r>
            <a:r>
              <a:rPr sz="2400" spc="5" dirty="0">
                <a:solidFill>
                  <a:srgbClr val="0000FF"/>
                </a:solidFill>
                <a:latin typeface="Calibri"/>
                <a:cs typeface="Calibri"/>
              </a:rPr>
              <a:t>’</a:t>
            </a:r>
            <a:r>
              <a:rPr sz="2400" dirty="0">
                <a:solidFill>
                  <a:srgbClr val="0000FF"/>
                </a:solidFill>
                <a:latin typeface="Calibri"/>
                <a:cs typeface="Calibri"/>
              </a:rPr>
              <a:t>insegnam</a:t>
            </a:r>
            <a:r>
              <a:rPr sz="2400" spc="5" dirty="0">
                <a:solidFill>
                  <a:srgbClr val="0000FF"/>
                </a:solidFill>
                <a:latin typeface="Calibri"/>
                <a:cs typeface="Calibri"/>
              </a:rPr>
              <a:t>e</a:t>
            </a:r>
            <a:r>
              <a:rPr sz="2400" spc="-25" dirty="0">
                <a:solidFill>
                  <a:srgbClr val="0000FF"/>
                </a:solidFill>
                <a:latin typeface="Calibri"/>
                <a:cs typeface="Calibri"/>
              </a:rPr>
              <a:t>nt</a:t>
            </a:r>
            <a:r>
              <a:rPr sz="2400" dirty="0">
                <a:solidFill>
                  <a:srgbClr val="0000FF"/>
                </a:solidFill>
                <a:latin typeface="Calibri"/>
                <a:cs typeface="Calibri"/>
              </a:rPr>
              <a:t>o</a:t>
            </a:r>
            <a:r>
              <a:rPr sz="2400" spc="-20" dirty="0">
                <a:solidFill>
                  <a:srgbClr val="0000FF"/>
                </a:solidFill>
                <a:latin typeface="Calibri"/>
                <a:cs typeface="Calibri"/>
              </a:rPr>
              <a:t> </a:t>
            </a:r>
            <a:r>
              <a:rPr sz="2400" dirty="0">
                <a:solidFill>
                  <a:srgbClr val="0000FF"/>
                </a:solidFill>
                <a:latin typeface="Calibri"/>
                <a:cs typeface="Calibri"/>
              </a:rPr>
              <a:t>alle</a:t>
            </a:r>
            <a:r>
              <a:rPr sz="2400" spc="-10" dirty="0">
                <a:solidFill>
                  <a:srgbClr val="0000FF"/>
                </a:solidFill>
                <a:latin typeface="Calibri"/>
                <a:cs typeface="Calibri"/>
              </a:rPr>
              <a:t> </a:t>
            </a:r>
            <a:r>
              <a:rPr sz="2400" dirty="0">
                <a:solidFill>
                  <a:srgbClr val="0000FF"/>
                </a:solidFill>
                <a:latin typeface="Calibri"/>
                <a:cs typeface="Calibri"/>
              </a:rPr>
              <a:t>di</a:t>
            </a:r>
            <a:r>
              <a:rPr sz="2400" spc="-25" dirty="0">
                <a:solidFill>
                  <a:srgbClr val="0000FF"/>
                </a:solidFill>
                <a:latin typeface="Calibri"/>
                <a:cs typeface="Calibri"/>
              </a:rPr>
              <a:t>f</a:t>
            </a:r>
            <a:r>
              <a:rPr sz="2400" spc="-60" dirty="0">
                <a:solidFill>
                  <a:srgbClr val="0000FF"/>
                </a:solidFill>
                <a:latin typeface="Calibri"/>
                <a:cs typeface="Calibri"/>
              </a:rPr>
              <a:t>f</a:t>
            </a:r>
            <a:r>
              <a:rPr sz="2400" dirty="0">
                <a:solidFill>
                  <a:srgbClr val="0000FF"/>
                </a:solidFill>
                <a:latin typeface="Calibri"/>
                <a:cs typeface="Calibri"/>
              </a:rPr>
              <a:t>e</a:t>
            </a:r>
            <a:r>
              <a:rPr sz="2400" spc="-30" dirty="0">
                <a:solidFill>
                  <a:srgbClr val="0000FF"/>
                </a:solidFill>
                <a:latin typeface="Calibri"/>
                <a:cs typeface="Calibri"/>
              </a:rPr>
              <a:t>r</a:t>
            </a:r>
            <a:r>
              <a:rPr sz="2400" dirty="0">
                <a:solidFill>
                  <a:srgbClr val="0000FF"/>
                </a:solidFill>
                <a:latin typeface="Calibri"/>
                <a:cs typeface="Calibri"/>
              </a:rPr>
              <a:t>e</a:t>
            </a:r>
            <a:r>
              <a:rPr sz="2400" spc="-20" dirty="0">
                <a:solidFill>
                  <a:srgbClr val="0000FF"/>
                </a:solidFill>
                <a:latin typeface="Calibri"/>
                <a:cs typeface="Calibri"/>
              </a:rPr>
              <a:t>n</a:t>
            </a:r>
            <a:r>
              <a:rPr sz="2400" dirty="0">
                <a:solidFill>
                  <a:srgbClr val="0000FF"/>
                </a:solidFill>
                <a:latin typeface="Calibri"/>
                <a:cs typeface="Calibri"/>
              </a:rPr>
              <a:t>ti </a:t>
            </a:r>
            <a:r>
              <a:rPr sz="2400" spc="-35" dirty="0">
                <a:solidFill>
                  <a:srgbClr val="0000FF"/>
                </a:solidFill>
                <a:latin typeface="Calibri"/>
                <a:cs typeface="Calibri"/>
              </a:rPr>
              <a:t>c</a:t>
            </a:r>
            <a:r>
              <a:rPr sz="2400" spc="-15" dirty="0">
                <a:solidFill>
                  <a:srgbClr val="0000FF"/>
                </a:solidFill>
                <a:latin typeface="Calibri"/>
                <a:cs typeface="Calibri"/>
              </a:rPr>
              <a:t>a</a:t>
            </a:r>
            <a:r>
              <a:rPr sz="2400" spc="-55" dirty="0">
                <a:solidFill>
                  <a:srgbClr val="0000FF"/>
                </a:solidFill>
                <a:latin typeface="Calibri"/>
                <a:cs typeface="Calibri"/>
              </a:rPr>
              <a:t>r</a:t>
            </a:r>
            <a:r>
              <a:rPr sz="2400" spc="-25" dirty="0">
                <a:solidFill>
                  <a:srgbClr val="0000FF"/>
                </a:solidFill>
                <a:latin typeface="Calibri"/>
                <a:cs typeface="Calibri"/>
              </a:rPr>
              <a:t>a</a:t>
            </a:r>
            <a:r>
              <a:rPr sz="2400" spc="-50" dirty="0">
                <a:solidFill>
                  <a:srgbClr val="0000FF"/>
                </a:solidFill>
                <a:latin typeface="Calibri"/>
                <a:cs typeface="Calibri"/>
              </a:rPr>
              <a:t>t</a:t>
            </a:r>
            <a:r>
              <a:rPr sz="2400" spc="-35" dirty="0">
                <a:solidFill>
                  <a:srgbClr val="0000FF"/>
                </a:solidFill>
                <a:latin typeface="Calibri"/>
                <a:cs typeface="Calibri"/>
              </a:rPr>
              <a:t>t</a:t>
            </a:r>
            <a:r>
              <a:rPr sz="2400" spc="-10" dirty="0">
                <a:solidFill>
                  <a:srgbClr val="0000FF"/>
                </a:solidFill>
                <a:latin typeface="Calibri"/>
                <a:cs typeface="Calibri"/>
              </a:rPr>
              <a:t>eri</a:t>
            </a:r>
            <a:r>
              <a:rPr sz="2400" spc="-30" dirty="0">
                <a:solidFill>
                  <a:srgbClr val="0000FF"/>
                </a:solidFill>
                <a:latin typeface="Calibri"/>
                <a:cs typeface="Calibri"/>
              </a:rPr>
              <a:t>s</a:t>
            </a:r>
            <a:r>
              <a:rPr sz="2400" dirty="0">
                <a:solidFill>
                  <a:srgbClr val="0000FF"/>
                </a:solidFill>
                <a:latin typeface="Calibri"/>
                <a:cs typeface="Calibri"/>
              </a:rPr>
              <a:t>tiche</a:t>
            </a:r>
            <a:r>
              <a:rPr sz="2400" spc="-30" dirty="0">
                <a:solidFill>
                  <a:srgbClr val="0000FF"/>
                </a:solidFill>
                <a:latin typeface="Calibri"/>
                <a:cs typeface="Calibri"/>
              </a:rPr>
              <a:t> </a:t>
            </a:r>
            <a:r>
              <a:rPr sz="2400" spc="-35" dirty="0">
                <a:solidFill>
                  <a:srgbClr val="0000FF"/>
                </a:solidFill>
                <a:latin typeface="Calibri"/>
                <a:cs typeface="Calibri"/>
              </a:rPr>
              <a:t>c</a:t>
            </a:r>
            <a:r>
              <a:rPr sz="2400" spc="-5" dirty="0">
                <a:solidFill>
                  <a:srgbClr val="0000FF"/>
                </a:solidFill>
                <a:latin typeface="Calibri"/>
                <a:cs typeface="Calibri"/>
              </a:rPr>
              <a:t>o</a:t>
            </a:r>
            <a:r>
              <a:rPr sz="2400" spc="-10" dirty="0">
                <a:solidFill>
                  <a:srgbClr val="0000FF"/>
                </a:solidFill>
                <a:latin typeface="Calibri"/>
                <a:cs typeface="Calibri"/>
              </a:rPr>
              <a:t>g</a:t>
            </a:r>
            <a:r>
              <a:rPr sz="2400" spc="-5" dirty="0">
                <a:solidFill>
                  <a:srgbClr val="0000FF"/>
                </a:solidFill>
                <a:latin typeface="Calibri"/>
                <a:cs typeface="Calibri"/>
              </a:rPr>
              <a:t>niti</a:t>
            </a:r>
            <a:r>
              <a:rPr sz="2400" spc="-25" dirty="0">
                <a:solidFill>
                  <a:srgbClr val="0000FF"/>
                </a:solidFill>
                <a:latin typeface="Calibri"/>
                <a:cs typeface="Calibri"/>
              </a:rPr>
              <a:t>v</a:t>
            </a:r>
            <a:r>
              <a:rPr sz="2400" spc="-15" dirty="0">
                <a:solidFill>
                  <a:srgbClr val="0000FF"/>
                </a:solidFill>
                <a:latin typeface="Calibri"/>
                <a:cs typeface="Calibri"/>
              </a:rPr>
              <a:t>e</a:t>
            </a:r>
            <a:r>
              <a:rPr sz="2400" dirty="0">
                <a:solidFill>
                  <a:srgbClr val="0000FF"/>
                </a:solidFill>
                <a:latin typeface="Calibri"/>
                <a:cs typeface="Calibri"/>
              </a:rPr>
              <a:t> </a:t>
            </a:r>
            <a:r>
              <a:rPr sz="2400" spc="-5" dirty="0">
                <a:solidFill>
                  <a:srgbClr val="0000FF"/>
                </a:solidFill>
                <a:latin typeface="Calibri"/>
                <a:cs typeface="Calibri"/>
              </a:rPr>
              <a:t>di </a:t>
            </a:r>
            <a:r>
              <a:rPr sz="2400" dirty="0">
                <a:solidFill>
                  <a:srgbClr val="0000FF"/>
                </a:solidFill>
                <a:latin typeface="Calibri"/>
                <a:cs typeface="Calibri"/>
              </a:rPr>
              <a:t>ci</a:t>
            </a:r>
            <a:r>
              <a:rPr sz="2400" spc="5" dirty="0">
                <a:solidFill>
                  <a:srgbClr val="0000FF"/>
                </a:solidFill>
                <a:latin typeface="Calibri"/>
                <a:cs typeface="Calibri"/>
              </a:rPr>
              <a:t>a</a:t>
            </a:r>
            <a:r>
              <a:rPr sz="2400" spc="-5" dirty="0">
                <a:solidFill>
                  <a:srgbClr val="0000FF"/>
                </a:solidFill>
                <a:latin typeface="Calibri"/>
                <a:cs typeface="Calibri"/>
              </a:rPr>
              <a:t>scu</a:t>
            </a:r>
            <a:r>
              <a:rPr sz="2400" dirty="0">
                <a:solidFill>
                  <a:srgbClr val="0000FF"/>
                </a:solidFill>
                <a:latin typeface="Calibri"/>
                <a:cs typeface="Calibri"/>
              </a:rPr>
              <a:t>n</a:t>
            </a:r>
            <a:r>
              <a:rPr sz="2400" spc="-15" dirty="0">
                <a:solidFill>
                  <a:srgbClr val="0000FF"/>
                </a:solidFill>
                <a:latin typeface="Calibri"/>
                <a:cs typeface="Calibri"/>
              </a:rPr>
              <a:t> </a:t>
            </a:r>
            <a:r>
              <a:rPr sz="2400" dirty="0">
                <a:solidFill>
                  <a:srgbClr val="0000FF"/>
                </a:solidFill>
                <a:latin typeface="Calibri"/>
                <a:cs typeface="Calibri"/>
              </a:rPr>
              <a:t>alunn</a:t>
            </a:r>
            <a:r>
              <a:rPr sz="2400" spc="-55" dirty="0">
                <a:solidFill>
                  <a:srgbClr val="0000FF"/>
                </a:solidFill>
                <a:latin typeface="Calibri"/>
                <a:cs typeface="Calibri"/>
              </a:rPr>
              <a:t>o</a:t>
            </a:r>
            <a:r>
              <a:rPr sz="2400" spc="-10" dirty="0">
                <a:solidFill>
                  <a:srgbClr val="0000FF"/>
                </a:solidFill>
                <a:latin typeface="Calibri"/>
                <a:cs typeface="Calibri"/>
              </a:rPr>
              <a:t>,</a:t>
            </a:r>
            <a:r>
              <a:rPr sz="2400" dirty="0">
                <a:solidFill>
                  <a:srgbClr val="0000FF"/>
                </a:solidFill>
                <a:latin typeface="Calibri"/>
                <a:cs typeface="Calibri"/>
              </a:rPr>
              <a:t> </a:t>
            </a:r>
            <a:r>
              <a:rPr sz="2400" spc="-20" dirty="0">
                <a:solidFill>
                  <a:srgbClr val="0000FF"/>
                </a:solidFill>
                <a:latin typeface="Calibri"/>
                <a:cs typeface="Calibri"/>
              </a:rPr>
              <a:t>pe</a:t>
            </a:r>
            <a:r>
              <a:rPr sz="2400" spc="-10" dirty="0">
                <a:solidFill>
                  <a:srgbClr val="0000FF"/>
                </a:solidFill>
                <a:latin typeface="Calibri"/>
                <a:cs typeface="Calibri"/>
              </a:rPr>
              <a:t>r</a:t>
            </a:r>
            <a:r>
              <a:rPr sz="2400" dirty="0">
                <a:solidFill>
                  <a:srgbClr val="0000FF"/>
                </a:solidFill>
                <a:latin typeface="Calibri"/>
                <a:cs typeface="Calibri"/>
              </a:rPr>
              <a:t>	</a:t>
            </a:r>
            <a:r>
              <a:rPr sz="2400" spc="-65" dirty="0">
                <a:solidFill>
                  <a:srgbClr val="FF0000"/>
                </a:solidFill>
                <a:latin typeface="Calibri"/>
                <a:cs typeface="Calibri"/>
              </a:rPr>
              <a:t>g</a:t>
            </a:r>
            <a:r>
              <a:rPr sz="2400" spc="-15" dirty="0">
                <a:solidFill>
                  <a:srgbClr val="FF0000"/>
                </a:solidFill>
                <a:latin typeface="Calibri"/>
                <a:cs typeface="Calibri"/>
              </a:rPr>
              <a:t>a</a:t>
            </a:r>
            <a:r>
              <a:rPr sz="2400" spc="-55" dirty="0">
                <a:solidFill>
                  <a:srgbClr val="FF0000"/>
                </a:solidFill>
                <a:latin typeface="Calibri"/>
                <a:cs typeface="Calibri"/>
              </a:rPr>
              <a:t>r</a:t>
            </a:r>
            <a:r>
              <a:rPr sz="2400" dirty="0">
                <a:solidFill>
                  <a:srgbClr val="FF0000"/>
                </a:solidFill>
                <a:latin typeface="Calibri"/>
                <a:cs typeface="Calibri"/>
              </a:rPr>
              <a:t>a</a:t>
            </a:r>
            <a:r>
              <a:rPr sz="2400" spc="-25" dirty="0">
                <a:solidFill>
                  <a:srgbClr val="FF0000"/>
                </a:solidFill>
                <a:latin typeface="Calibri"/>
                <a:cs typeface="Calibri"/>
              </a:rPr>
              <a:t>n</a:t>
            </a:r>
            <a:r>
              <a:rPr sz="2400" dirty="0">
                <a:solidFill>
                  <a:srgbClr val="FF0000"/>
                </a:solidFill>
                <a:latin typeface="Calibri"/>
                <a:cs typeface="Calibri"/>
              </a:rPr>
              <a:t>ti</a:t>
            </a:r>
            <a:r>
              <a:rPr sz="2400" spc="-35"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a tu</a:t>
            </a:r>
            <a:r>
              <a:rPr sz="2400" spc="-40" dirty="0">
                <a:solidFill>
                  <a:srgbClr val="FF0000"/>
                </a:solidFill>
                <a:latin typeface="Calibri"/>
                <a:cs typeface="Calibri"/>
              </a:rPr>
              <a:t>t</a:t>
            </a:r>
            <a:r>
              <a:rPr sz="2400" dirty="0">
                <a:solidFill>
                  <a:srgbClr val="FF0000"/>
                </a:solidFill>
                <a:latin typeface="Calibri"/>
                <a:cs typeface="Calibri"/>
              </a:rPr>
              <a:t>ti	il</a:t>
            </a:r>
            <a:r>
              <a:rPr sz="2400" spc="-20" dirty="0">
                <a:solidFill>
                  <a:srgbClr val="FF0000"/>
                </a:solidFill>
                <a:latin typeface="Calibri"/>
                <a:cs typeface="Calibri"/>
              </a:rPr>
              <a:t> </a:t>
            </a:r>
            <a:r>
              <a:rPr sz="2400" spc="-5" dirty="0">
                <a:solidFill>
                  <a:srgbClr val="FF0000"/>
                </a:solidFill>
                <a:latin typeface="Calibri"/>
                <a:cs typeface="Calibri"/>
              </a:rPr>
              <a:t>diri</a:t>
            </a:r>
            <a:r>
              <a:rPr sz="2400" spc="-30" dirty="0">
                <a:solidFill>
                  <a:srgbClr val="FF0000"/>
                </a:solidFill>
                <a:latin typeface="Calibri"/>
                <a:cs typeface="Calibri"/>
              </a:rPr>
              <a:t>t</a:t>
            </a:r>
            <a:r>
              <a:rPr sz="2400" spc="-35" dirty="0">
                <a:solidFill>
                  <a:srgbClr val="FF0000"/>
                </a:solidFill>
                <a:latin typeface="Calibri"/>
                <a:cs typeface="Calibri"/>
              </a:rPr>
              <a:t>t</a:t>
            </a:r>
            <a:r>
              <a:rPr sz="2400" dirty="0">
                <a:solidFill>
                  <a:srgbClr val="FF0000"/>
                </a:solidFill>
                <a:latin typeface="Calibri"/>
                <a:cs typeface="Calibri"/>
              </a:rPr>
              <a:t>o</a:t>
            </a:r>
            <a:r>
              <a:rPr sz="2400" spc="-20" dirty="0">
                <a:solidFill>
                  <a:srgbClr val="FF0000"/>
                </a:solidFill>
                <a:latin typeface="Calibri"/>
                <a:cs typeface="Calibri"/>
              </a:rPr>
              <a:t> </a:t>
            </a:r>
            <a:r>
              <a:rPr sz="2400" dirty="0">
                <a:solidFill>
                  <a:srgbClr val="FF0000"/>
                </a:solidFill>
                <a:latin typeface="Calibri"/>
                <a:cs typeface="Calibri"/>
              </a:rPr>
              <a:t>alla</a:t>
            </a:r>
            <a:r>
              <a:rPr sz="2400" spc="-10" dirty="0">
                <a:solidFill>
                  <a:srgbClr val="FF0000"/>
                </a:solidFill>
                <a:latin typeface="Calibri"/>
                <a:cs typeface="Calibri"/>
              </a:rPr>
              <a:t> </a:t>
            </a:r>
            <a:r>
              <a:rPr sz="2400" spc="-5" dirty="0">
                <a:solidFill>
                  <a:srgbClr val="FF0000"/>
                </a:solidFill>
                <a:latin typeface="Calibri"/>
                <a:cs typeface="Calibri"/>
              </a:rPr>
              <a:t>di</a:t>
            </a:r>
            <a:r>
              <a:rPr sz="2400" spc="-30" dirty="0">
                <a:solidFill>
                  <a:srgbClr val="FF0000"/>
                </a:solidFill>
                <a:latin typeface="Calibri"/>
                <a:cs typeface="Calibri"/>
              </a:rPr>
              <a:t>v</a:t>
            </a:r>
            <a:r>
              <a:rPr sz="2400" spc="-15" dirty="0">
                <a:solidFill>
                  <a:srgbClr val="FF0000"/>
                </a:solidFill>
                <a:latin typeface="Calibri"/>
                <a:cs typeface="Calibri"/>
              </a:rPr>
              <a:t>e</a:t>
            </a:r>
            <a:r>
              <a:rPr sz="2400" spc="-40" dirty="0">
                <a:solidFill>
                  <a:srgbClr val="FF0000"/>
                </a:solidFill>
                <a:latin typeface="Calibri"/>
                <a:cs typeface="Calibri"/>
              </a:rPr>
              <a:t>r</a:t>
            </a:r>
            <a:r>
              <a:rPr sz="2400" spc="-5" dirty="0">
                <a:solidFill>
                  <a:srgbClr val="FF0000"/>
                </a:solidFill>
                <a:latin typeface="Calibri"/>
                <a:cs typeface="Calibri"/>
              </a:rPr>
              <a:t>si</a:t>
            </a:r>
            <a:r>
              <a:rPr sz="2400" spc="-25" dirty="0">
                <a:solidFill>
                  <a:srgbClr val="FF0000"/>
                </a:solidFill>
                <a:latin typeface="Calibri"/>
                <a:cs typeface="Calibri"/>
              </a:rPr>
              <a:t>t</a:t>
            </a:r>
            <a:r>
              <a:rPr sz="2400" dirty="0">
                <a:solidFill>
                  <a:srgbClr val="FF0000"/>
                </a:solidFill>
                <a:latin typeface="Calibri"/>
                <a:cs typeface="Calibri"/>
              </a:rPr>
              <a:t>à dei bisogni</a:t>
            </a:r>
            <a:r>
              <a:rPr sz="2400" spc="-10" dirty="0">
                <a:solidFill>
                  <a:srgbClr val="FF0000"/>
                </a:solidFill>
                <a:latin typeface="Calibri"/>
                <a:cs typeface="Calibri"/>
              </a:rPr>
              <a:t> </a:t>
            </a:r>
            <a:r>
              <a:rPr sz="2400" dirty="0">
                <a:solidFill>
                  <a:srgbClr val="FF0000"/>
                </a:solidFill>
                <a:latin typeface="Calibri"/>
                <a:cs typeface="Calibri"/>
              </a:rPr>
              <a:t>e all</a:t>
            </a:r>
            <a:r>
              <a:rPr sz="2400" spc="-45" dirty="0">
                <a:solidFill>
                  <a:srgbClr val="FF0000"/>
                </a:solidFill>
                <a:latin typeface="Calibri"/>
                <a:cs typeface="Calibri"/>
              </a:rPr>
              <a:t>’</a:t>
            </a:r>
            <a:r>
              <a:rPr sz="2400" dirty="0">
                <a:solidFill>
                  <a:srgbClr val="FF0000"/>
                </a:solidFill>
                <a:latin typeface="Calibri"/>
                <a:cs typeface="Calibri"/>
              </a:rPr>
              <a:t>uguaglian</a:t>
            </a:r>
            <a:r>
              <a:rPr sz="2400" spc="-40" dirty="0">
                <a:solidFill>
                  <a:srgbClr val="FF0000"/>
                </a:solidFill>
                <a:latin typeface="Calibri"/>
                <a:cs typeface="Calibri"/>
              </a:rPr>
              <a:t>z</a:t>
            </a:r>
            <a:r>
              <a:rPr sz="2400" dirty="0">
                <a:solidFill>
                  <a:srgbClr val="FF0000"/>
                </a:solidFill>
                <a:latin typeface="Calibri"/>
                <a:cs typeface="Calibri"/>
              </a:rPr>
              <a:t>a </a:t>
            </a:r>
            <a:r>
              <a:rPr sz="2400" spc="-5" dirty="0">
                <a:solidFill>
                  <a:srgbClr val="FF0000"/>
                </a:solidFill>
                <a:latin typeface="Calibri"/>
                <a:cs typeface="Calibri"/>
              </a:rPr>
              <a:t>de</a:t>
            </a:r>
            <a:r>
              <a:rPr sz="2400" dirty="0">
                <a:solidFill>
                  <a:srgbClr val="FF0000"/>
                </a:solidFill>
                <a:latin typeface="Calibri"/>
                <a:cs typeface="Calibri"/>
              </a:rPr>
              <a:t>i</a:t>
            </a:r>
            <a:r>
              <a:rPr sz="2400" spc="5" dirty="0">
                <a:solidFill>
                  <a:srgbClr val="FF0000"/>
                </a:solidFill>
                <a:latin typeface="Calibri"/>
                <a:cs typeface="Calibri"/>
              </a:rPr>
              <a:t> </a:t>
            </a:r>
            <a:r>
              <a:rPr sz="2400" dirty="0">
                <a:solidFill>
                  <a:srgbClr val="FF0000"/>
                </a:solidFill>
                <a:latin typeface="Calibri"/>
                <a:cs typeface="Calibri"/>
              </a:rPr>
              <a:t>t</a:t>
            </a:r>
            <a:r>
              <a:rPr sz="2400" spc="-50" dirty="0">
                <a:solidFill>
                  <a:srgbClr val="FF0000"/>
                </a:solidFill>
                <a:latin typeface="Calibri"/>
                <a:cs typeface="Calibri"/>
              </a:rPr>
              <a:t>r</a:t>
            </a:r>
            <a:r>
              <a:rPr sz="2400" dirty="0">
                <a:solidFill>
                  <a:srgbClr val="FF0000"/>
                </a:solidFill>
                <a:latin typeface="Calibri"/>
                <a:cs typeface="Calibri"/>
              </a:rPr>
              <a:t>agua</a:t>
            </a:r>
            <a:r>
              <a:rPr sz="2400" spc="-40" dirty="0">
                <a:solidFill>
                  <a:srgbClr val="FF0000"/>
                </a:solidFill>
                <a:latin typeface="Calibri"/>
                <a:cs typeface="Calibri"/>
              </a:rPr>
              <a:t>r</a:t>
            </a:r>
            <a:r>
              <a:rPr sz="2400" spc="-5" dirty="0">
                <a:solidFill>
                  <a:srgbClr val="FF0000"/>
                </a:solidFill>
                <a:latin typeface="Calibri"/>
                <a:cs typeface="Calibri"/>
              </a:rPr>
              <a:t>d</a:t>
            </a:r>
            <a:r>
              <a:rPr sz="2400" dirty="0">
                <a:solidFill>
                  <a:srgbClr val="FF0000"/>
                </a:solidFill>
                <a:latin typeface="Calibri"/>
                <a:cs typeface="Calibri"/>
              </a:rPr>
              <a:t>i</a:t>
            </a:r>
            <a:r>
              <a:rPr sz="2400" spc="-15" dirty="0">
                <a:solidFill>
                  <a:srgbClr val="FF0000"/>
                </a:solidFill>
                <a:latin typeface="Calibri"/>
                <a:cs typeface="Calibri"/>
              </a:rPr>
              <a:t> </a:t>
            </a:r>
            <a:r>
              <a:rPr sz="2400" spc="-50" dirty="0">
                <a:solidFill>
                  <a:srgbClr val="FF0000"/>
                </a:solidFill>
                <a:latin typeface="Calibri"/>
                <a:cs typeface="Calibri"/>
              </a:rPr>
              <a:t>f</a:t>
            </a:r>
            <a:r>
              <a:rPr sz="2400" spc="-5" dirty="0">
                <a:solidFill>
                  <a:srgbClr val="FF0000"/>
                </a:solidFill>
                <a:latin typeface="Calibri"/>
                <a:cs typeface="Calibri"/>
              </a:rPr>
              <a:t>orm</a:t>
            </a:r>
            <a:r>
              <a:rPr sz="2400" spc="-25" dirty="0">
                <a:solidFill>
                  <a:srgbClr val="FF0000"/>
                </a:solidFill>
                <a:latin typeface="Calibri"/>
                <a:cs typeface="Calibri"/>
              </a:rPr>
              <a:t>a</a:t>
            </a:r>
            <a:r>
              <a:rPr sz="2400" dirty="0">
                <a:solidFill>
                  <a:srgbClr val="FF0000"/>
                </a:solidFill>
                <a:latin typeface="Calibri"/>
                <a:cs typeface="Calibri"/>
              </a:rPr>
              <a:t>ti</a:t>
            </a:r>
            <a:r>
              <a:rPr sz="2400" spc="-10" dirty="0">
                <a:solidFill>
                  <a:srgbClr val="FF0000"/>
                </a:solidFill>
                <a:latin typeface="Calibri"/>
                <a:cs typeface="Calibri"/>
              </a:rPr>
              <a:t>v</a:t>
            </a:r>
            <a:r>
              <a:rPr sz="2400" dirty="0">
                <a:solidFill>
                  <a:srgbClr val="FF0000"/>
                </a:solidFill>
                <a:latin typeface="Calibri"/>
                <a:cs typeface="Calibri"/>
              </a:rPr>
              <a:t>i</a:t>
            </a:r>
            <a:r>
              <a:rPr sz="2000" dirty="0">
                <a:solidFill>
                  <a:srgbClr val="0000FF"/>
                </a:solidFill>
                <a:latin typeface="Calibri"/>
                <a:cs typeface="Calibri"/>
              </a:rPr>
              <a:t>.</a:t>
            </a:r>
            <a:endParaRPr sz="2000">
              <a:latin typeface="Calibri"/>
              <a:cs typeface="Calibri"/>
            </a:endParaRPr>
          </a:p>
        </p:txBody>
      </p:sp>
      <p:sp>
        <p:nvSpPr>
          <p:cNvPr id="4" name="object 4"/>
          <p:cNvSpPr/>
          <p:nvPr/>
        </p:nvSpPr>
        <p:spPr>
          <a:xfrm>
            <a:off x="4499992" y="908720"/>
            <a:ext cx="4171950" cy="5472608"/>
          </a:xfrm>
          <a:custGeom>
            <a:avLst/>
            <a:gdLst/>
            <a:ahLst/>
            <a:cxnLst/>
            <a:rect l="l" t="t" r="r" b="b"/>
            <a:pathLst>
              <a:path w="4171950" h="4826000">
                <a:moveTo>
                  <a:pt x="0" y="4826000"/>
                </a:moveTo>
                <a:lnTo>
                  <a:pt x="4171950" y="4826000"/>
                </a:lnTo>
                <a:lnTo>
                  <a:pt x="4171950" y="0"/>
                </a:lnTo>
                <a:lnTo>
                  <a:pt x="0" y="0"/>
                </a:lnTo>
                <a:lnTo>
                  <a:pt x="0" y="4826000"/>
                </a:lnTo>
                <a:close/>
              </a:path>
            </a:pathLst>
          </a:custGeom>
          <a:ln w="9525">
            <a:solidFill>
              <a:srgbClr val="FF0000"/>
            </a:solidFill>
          </a:ln>
        </p:spPr>
        <p:txBody>
          <a:bodyPr wrap="square" lIns="0" tIns="0" rIns="0" bIns="0" rtlCol="0"/>
          <a:lstStyle/>
          <a:p>
            <a:endParaRPr/>
          </a:p>
        </p:txBody>
      </p:sp>
      <p:sp>
        <p:nvSpPr>
          <p:cNvPr id="5" name="object 5"/>
          <p:cNvSpPr txBox="1"/>
          <p:nvPr/>
        </p:nvSpPr>
        <p:spPr>
          <a:xfrm>
            <a:off x="4727575" y="2005964"/>
            <a:ext cx="3860165" cy="3769360"/>
          </a:xfrm>
          <a:prstGeom prst="rect">
            <a:avLst/>
          </a:prstGeom>
        </p:spPr>
        <p:txBody>
          <a:bodyPr vert="horz" wrap="square" lIns="0" tIns="0" rIns="0" bIns="0" rtlCol="0">
            <a:spAutoFit/>
          </a:bodyPr>
          <a:lstStyle/>
          <a:p>
            <a:pPr marL="12700">
              <a:lnSpc>
                <a:spcPct val="100000"/>
              </a:lnSpc>
            </a:pPr>
            <a:r>
              <a:rPr sz="2400" b="1" spc="-15" dirty="0">
                <a:solidFill>
                  <a:srgbClr val="FF0000"/>
                </a:solidFill>
                <a:latin typeface="Calibri"/>
                <a:cs typeface="Calibri"/>
              </a:rPr>
              <a:t>LA </a:t>
            </a:r>
            <a:r>
              <a:rPr sz="2400" b="1" spc="-5" dirty="0">
                <a:solidFill>
                  <a:srgbClr val="FF0000"/>
                </a:solidFill>
                <a:latin typeface="Calibri"/>
                <a:cs typeface="Calibri"/>
              </a:rPr>
              <a:t>PE</a:t>
            </a:r>
            <a:r>
              <a:rPr sz="2400" b="1" spc="-20" dirty="0">
                <a:solidFill>
                  <a:srgbClr val="FF0000"/>
                </a:solidFill>
                <a:latin typeface="Calibri"/>
                <a:cs typeface="Calibri"/>
              </a:rPr>
              <a:t>R</a:t>
            </a:r>
            <a:r>
              <a:rPr sz="2400" b="1" spc="-15" dirty="0">
                <a:solidFill>
                  <a:srgbClr val="FF0000"/>
                </a:solidFill>
                <a:latin typeface="Calibri"/>
                <a:cs typeface="Calibri"/>
              </a:rPr>
              <a:t>SONALIZ</a:t>
            </a:r>
            <a:r>
              <a:rPr sz="2400" b="1" spc="-25" dirty="0">
                <a:solidFill>
                  <a:srgbClr val="FF0000"/>
                </a:solidFill>
                <a:latin typeface="Calibri"/>
                <a:cs typeface="Calibri"/>
              </a:rPr>
              <a:t>Z</a:t>
            </a:r>
            <a:r>
              <a:rPr sz="2400" b="1" spc="-15" dirty="0">
                <a:solidFill>
                  <a:srgbClr val="FF0000"/>
                </a:solidFill>
                <a:latin typeface="Calibri"/>
                <a:cs typeface="Calibri"/>
              </a:rPr>
              <a:t>AZIONE</a:t>
            </a:r>
            <a:endParaRPr sz="2400">
              <a:latin typeface="Calibri"/>
              <a:cs typeface="Calibri"/>
            </a:endParaRPr>
          </a:p>
          <a:p>
            <a:pPr marL="12700" marR="8255">
              <a:lnSpc>
                <a:spcPct val="100000"/>
              </a:lnSpc>
              <a:spcBef>
                <a:spcPts val="575"/>
              </a:spcBef>
              <a:tabLst>
                <a:tab pos="303530" algn="l"/>
                <a:tab pos="1948180" algn="l"/>
              </a:tabLst>
            </a:pPr>
            <a:r>
              <a:rPr sz="2400" b="1" dirty="0">
                <a:solidFill>
                  <a:srgbClr val="FF0000"/>
                </a:solidFill>
                <a:latin typeface="Calibri"/>
                <a:cs typeface="Calibri"/>
              </a:rPr>
              <a:t>è	</a:t>
            </a:r>
            <a:r>
              <a:rPr sz="2400" spc="-30" dirty="0">
                <a:solidFill>
                  <a:srgbClr val="FF0000"/>
                </a:solidFill>
                <a:latin typeface="Calibri"/>
                <a:cs typeface="Calibri"/>
              </a:rPr>
              <a:t>v</a:t>
            </a:r>
            <a:r>
              <a:rPr sz="2400" spc="-5" dirty="0">
                <a:solidFill>
                  <a:srgbClr val="FF0000"/>
                </a:solidFill>
                <a:latin typeface="Calibri"/>
                <a:cs typeface="Calibri"/>
              </a:rPr>
              <a:t>ol</a:t>
            </a:r>
            <a:r>
              <a:rPr sz="2400" spc="-30" dirty="0">
                <a:solidFill>
                  <a:srgbClr val="FF0000"/>
                </a:solidFill>
                <a:latin typeface="Calibri"/>
                <a:cs typeface="Calibri"/>
              </a:rPr>
              <a:t>t</a:t>
            </a:r>
            <a:r>
              <a:rPr sz="2400" dirty="0">
                <a:solidFill>
                  <a:srgbClr val="FF0000"/>
                </a:solidFill>
                <a:latin typeface="Calibri"/>
                <a:cs typeface="Calibri"/>
              </a:rPr>
              <a:t>a</a:t>
            </a:r>
            <a:r>
              <a:rPr sz="2400" spc="-15" dirty="0">
                <a:solidFill>
                  <a:srgbClr val="FF0000"/>
                </a:solidFill>
                <a:latin typeface="Calibri"/>
                <a:cs typeface="Calibri"/>
              </a:rPr>
              <a:t> </a:t>
            </a:r>
            <a:r>
              <a:rPr sz="2400" dirty="0">
                <a:solidFill>
                  <a:srgbClr val="FF0000"/>
                </a:solidFill>
                <a:latin typeface="Calibri"/>
                <a:cs typeface="Calibri"/>
              </a:rPr>
              <a:t>a </a:t>
            </a:r>
            <a:r>
              <a:rPr sz="2400" spc="-45" dirty="0">
                <a:solidFill>
                  <a:srgbClr val="FF0000"/>
                </a:solidFill>
                <a:latin typeface="Calibri"/>
                <a:cs typeface="Calibri"/>
              </a:rPr>
              <a:t>v</a:t>
            </a:r>
            <a:r>
              <a:rPr sz="2400" dirty="0">
                <a:solidFill>
                  <a:srgbClr val="FF0000"/>
                </a:solidFill>
                <a:latin typeface="Calibri"/>
                <a:cs typeface="Calibri"/>
              </a:rPr>
              <a:t>aloriz</a:t>
            </a:r>
            <a:r>
              <a:rPr sz="2400" spc="-45" dirty="0">
                <a:solidFill>
                  <a:srgbClr val="FF0000"/>
                </a:solidFill>
                <a:latin typeface="Calibri"/>
                <a:cs typeface="Calibri"/>
              </a:rPr>
              <a:t>z</a:t>
            </a:r>
            <a:r>
              <a:rPr sz="2400" dirty="0">
                <a:solidFill>
                  <a:srgbClr val="FF0000"/>
                </a:solidFill>
                <a:latin typeface="Calibri"/>
                <a:cs typeface="Calibri"/>
              </a:rPr>
              <a:t>a</a:t>
            </a:r>
            <a:r>
              <a:rPr sz="2400" spc="-35" dirty="0">
                <a:solidFill>
                  <a:srgbClr val="FF0000"/>
                </a:solidFill>
                <a:latin typeface="Calibri"/>
                <a:cs typeface="Calibri"/>
              </a:rPr>
              <a:t>r</a:t>
            </a:r>
            <a:r>
              <a:rPr sz="2400" dirty="0">
                <a:solidFill>
                  <a:srgbClr val="FF0000"/>
                </a:solidFill>
                <a:latin typeface="Calibri"/>
                <a:cs typeface="Calibri"/>
              </a:rPr>
              <a:t>e i </a:t>
            </a:r>
            <a:r>
              <a:rPr sz="2400" spc="-30" dirty="0">
                <a:solidFill>
                  <a:srgbClr val="FF0000"/>
                </a:solidFill>
                <a:latin typeface="Calibri"/>
                <a:cs typeface="Calibri"/>
              </a:rPr>
              <a:t>t</a:t>
            </a:r>
            <a:r>
              <a:rPr sz="2400" dirty="0">
                <a:solidFill>
                  <a:srgbClr val="FF0000"/>
                </a:solidFill>
                <a:latin typeface="Calibri"/>
                <a:cs typeface="Calibri"/>
              </a:rPr>
              <a:t>ale</a:t>
            </a:r>
            <a:r>
              <a:rPr sz="2400" spc="-25" dirty="0">
                <a:solidFill>
                  <a:srgbClr val="FF0000"/>
                </a:solidFill>
                <a:latin typeface="Calibri"/>
                <a:cs typeface="Calibri"/>
              </a:rPr>
              <a:t>n</a:t>
            </a:r>
            <a:r>
              <a:rPr sz="2400" dirty="0">
                <a:solidFill>
                  <a:srgbClr val="FF0000"/>
                </a:solidFill>
                <a:latin typeface="Calibri"/>
                <a:cs typeface="Calibri"/>
              </a:rPr>
              <a:t>ti dell</a:t>
            </a:r>
            <a:r>
              <a:rPr sz="2400" spc="-180" dirty="0">
                <a:solidFill>
                  <a:srgbClr val="FF0000"/>
                </a:solidFill>
                <a:latin typeface="Calibri"/>
                <a:cs typeface="Calibri"/>
              </a:rPr>
              <a:t>’</a:t>
            </a:r>
            <a:r>
              <a:rPr sz="2400" dirty="0">
                <a:solidFill>
                  <a:srgbClr val="FF0000"/>
                </a:solidFill>
                <a:latin typeface="Calibri"/>
                <a:cs typeface="Calibri"/>
              </a:rPr>
              <a:t>alunno e</a:t>
            </a:r>
            <a:r>
              <a:rPr sz="2400" spc="-10" dirty="0">
                <a:solidFill>
                  <a:srgbClr val="FF0000"/>
                </a:solidFill>
                <a:latin typeface="Calibri"/>
                <a:cs typeface="Calibri"/>
              </a:rPr>
              <a:t> </a:t>
            </a:r>
            <a:r>
              <a:rPr sz="2400" dirty="0">
                <a:solidFill>
                  <a:srgbClr val="FF0000"/>
                </a:solidFill>
                <a:latin typeface="Calibri"/>
                <a:cs typeface="Calibri"/>
              </a:rPr>
              <a:t>a	</a:t>
            </a:r>
            <a:r>
              <a:rPr sz="2400" spc="-50" dirty="0">
                <a:solidFill>
                  <a:srgbClr val="FF0000"/>
                </a:solidFill>
                <a:latin typeface="Calibri"/>
                <a:cs typeface="Calibri"/>
              </a:rPr>
              <a:t>f</a:t>
            </a:r>
            <a:r>
              <a:rPr sz="2400" spc="-10" dirty="0">
                <a:solidFill>
                  <a:srgbClr val="FF0000"/>
                </a:solidFill>
                <a:latin typeface="Calibri"/>
                <a:cs typeface="Calibri"/>
              </a:rPr>
              <a:t>ar</a:t>
            </a:r>
            <a:r>
              <a:rPr sz="2400" dirty="0">
                <a:solidFill>
                  <a:srgbClr val="FF0000"/>
                </a:solidFill>
                <a:latin typeface="Calibri"/>
                <a:cs typeface="Calibri"/>
              </a:rPr>
              <a:t> </a:t>
            </a:r>
            <a:r>
              <a:rPr sz="2400" spc="-15" dirty="0">
                <a:solidFill>
                  <a:srgbClr val="FF0000"/>
                </a:solidFill>
                <a:latin typeface="Calibri"/>
                <a:cs typeface="Calibri"/>
              </a:rPr>
              <a:t>eme</a:t>
            </a:r>
            <a:r>
              <a:rPr sz="2400" spc="-40" dirty="0">
                <a:solidFill>
                  <a:srgbClr val="FF0000"/>
                </a:solidFill>
                <a:latin typeface="Calibri"/>
                <a:cs typeface="Calibri"/>
              </a:rPr>
              <a:t>rg</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le </a:t>
            </a:r>
            <a:r>
              <a:rPr sz="2400" spc="-5" dirty="0">
                <a:solidFill>
                  <a:srgbClr val="FF0000"/>
                </a:solidFill>
                <a:latin typeface="Calibri"/>
                <a:cs typeface="Calibri"/>
              </a:rPr>
              <a:t>po</a:t>
            </a:r>
            <a:r>
              <a:rPr sz="2400" spc="-30" dirty="0">
                <a:solidFill>
                  <a:srgbClr val="FF0000"/>
                </a:solidFill>
                <a:latin typeface="Calibri"/>
                <a:cs typeface="Calibri"/>
              </a:rPr>
              <a:t>t</a:t>
            </a:r>
            <a:r>
              <a:rPr sz="2400" dirty="0">
                <a:solidFill>
                  <a:srgbClr val="FF0000"/>
                </a:solidFill>
                <a:latin typeface="Calibri"/>
                <a:cs typeface="Calibri"/>
              </a:rPr>
              <a:t>enziali</a:t>
            </a:r>
            <a:r>
              <a:rPr sz="2400" spc="-25" dirty="0">
                <a:solidFill>
                  <a:srgbClr val="FF0000"/>
                </a:solidFill>
                <a:latin typeface="Calibri"/>
                <a:cs typeface="Calibri"/>
              </a:rPr>
              <a:t>t</a:t>
            </a:r>
            <a:r>
              <a:rPr sz="2400" dirty="0">
                <a:solidFill>
                  <a:srgbClr val="FF0000"/>
                </a:solidFill>
                <a:latin typeface="Calibri"/>
                <a:cs typeface="Calibri"/>
              </a:rPr>
              <a:t>à</a:t>
            </a:r>
            <a:r>
              <a:rPr sz="2400" spc="-25" dirty="0">
                <a:solidFill>
                  <a:srgbClr val="FF0000"/>
                </a:solidFill>
                <a:latin typeface="Calibri"/>
                <a:cs typeface="Calibri"/>
              </a:rPr>
              <a:t> </a:t>
            </a:r>
            <a:r>
              <a:rPr sz="2400" spc="-5" dirty="0">
                <a:solidFill>
                  <a:srgbClr val="FF0000"/>
                </a:solidFill>
                <a:latin typeface="Calibri"/>
                <a:cs typeface="Calibri"/>
              </a:rPr>
              <a:t>n</a:t>
            </a:r>
            <a:r>
              <a:rPr sz="2400" spc="-25" dirty="0">
                <a:solidFill>
                  <a:srgbClr val="FF0000"/>
                </a:solidFill>
                <a:latin typeface="Calibri"/>
                <a:cs typeface="Calibri"/>
              </a:rPr>
              <a:t>a</a:t>
            </a:r>
            <a:r>
              <a:rPr sz="2400" spc="-15" dirty="0">
                <a:solidFill>
                  <a:srgbClr val="FF0000"/>
                </a:solidFill>
                <a:latin typeface="Calibri"/>
                <a:cs typeface="Calibri"/>
              </a:rPr>
              <a:t>tu</a:t>
            </a:r>
            <a:r>
              <a:rPr sz="2400" spc="-60" dirty="0">
                <a:solidFill>
                  <a:srgbClr val="FF0000"/>
                </a:solidFill>
                <a:latin typeface="Calibri"/>
                <a:cs typeface="Calibri"/>
              </a:rPr>
              <a:t>r</a:t>
            </a:r>
            <a:r>
              <a:rPr sz="2400" dirty="0">
                <a:solidFill>
                  <a:srgbClr val="FF0000"/>
                </a:solidFill>
                <a:latin typeface="Calibri"/>
                <a:cs typeface="Calibri"/>
              </a:rPr>
              <a:t>ali </a:t>
            </a:r>
            <a:r>
              <a:rPr sz="2400" spc="-5" dirty="0">
                <a:solidFill>
                  <a:srgbClr val="FF0000"/>
                </a:solidFill>
                <a:latin typeface="Calibri"/>
                <a:cs typeface="Calibri"/>
              </a:rPr>
              <a:t>nell</a:t>
            </a:r>
            <a:r>
              <a:rPr sz="2400" dirty="0">
                <a:solidFill>
                  <a:srgbClr val="FF0000"/>
                </a:solidFill>
                <a:latin typeface="Calibri"/>
                <a:cs typeface="Calibri"/>
              </a:rPr>
              <a:t>e </a:t>
            </a:r>
            <a:r>
              <a:rPr sz="2400" spc="-55" dirty="0">
                <a:solidFill>
                  <a:srgbClr val="FF0000"/>
                </a:solidFill>
                <a:latin typeface="Calibri"/>
                <a:cs typeface="Calibri"/>
              </a:rPr>
              <a:t>v</a:t>
            </a:r>
            <a:r>
              <a:rPr sz="2400" spc="-10" dirty="0">
                <a:solidFill>
                  <a:srgbClr val="FF0000"/>
                </a:solidFill>
                <a:latin typeface="Calibri"/>
                <a:cs typeface="Calibri"/>
              </a:rPr>
              <a:t>arie </a:t>
            </a:r>
            <a:r>
              <a:rPr sz="2400" spc="-50" dirty="0">
                <a:solidFill>
                  <a:srgbClr val="FF0000"/>
                </a:solidFill>
                <a:latin typeface="Calibri"/>
                <a:cs typeface="Calibri"/>
              </a:rPr>
              <a:t>f</a:t>
            </a:r>
            <a:r>
              <a:rPr sz="2400" spc="-20" dirty="0">
                <a:solidFill>
                  <a:srgbClr val="FF0000"/>
                </a:solidFill>
                <a:latin typeface="Calibri"/>
                <a:cs typeface="Calibri"/>
              </a:rPr>
              <a:t>orm</a:t>
            </a:r>
            <a:r>
              <a:rPr sz="2400" spc="-15" dirty="0">
                <a:solidFill>
                  <a:srgbClr val="FF0000"/>
                </a:solidFill>
                <a:latin typeface="Calibri"/>
                <a:cs typeface="Calibri"/>
              </a:rPr>
              <a:t>e</a:t>
            </a:r>
            <a:r>
              <a:rPr sz="2400" spc="-5" dirty="0">
                <a:solidFill>
                  <a:srgbClr val="FF0000"/>
                </a:solidFill>
                <a:latin typeface="Calibri"/>
                <a:cs typeface="Calibri"/>
              </a:rPr>
              <a:t> d</a:t>
            </a:r>
            <a:r>
              <a:rPr sz="2400" dirty="0">
                <a:solidFill>
                  <a:srgbClr val="FF0000"/>
                </a:solidFill>
                <a:latin typeface="Calibri"/>
                <a:cs typeface="Calibri"/>
              </a:rPr>
              <a:t>i i</a:t>
            </a:r>
            <a:r>
              <a:rPr sz="2400" spc="-30" dirty="0">
                <a:solidFill>
                  <a:srgbClr val="FF0000"/>
                </a:solidFill>
                <a:latin typeface="Calibri"/>
                <a:cs typeface="Calibri"/>
              </a:rPr>
              <a:t>n</a:t>
            </a:r>
            <a:r>
              <a:rPr sz="2400" spc="-35" dirty="0">
                <a:solidFill>
                  <a:srgbClr val="FF0000"/>
                </a:solidFill>
                <a:latin typeface="Calibri"/>
                <a:cs typeface="Calibri"/>
              </a:rPr>
              <a:t>t</a:t>
            </a:r>
            <a:r>
              <a:rPr sz="2400" dirty="0">
                <a:solidFill>
                  <a:srgbClr val="FF0000"/>
                </a:solidFill>
                <a:latin typeface="Calibri"/>
                <a:cs typeface="Calibri"/>
              </a:rPr>
              <a:t>elli</a:t>
            </a:r>
            <a:r>
              <a:rPr sz="2400" spc="-25" dirty="0">
                <a:solidFill>
                  <a:srgbClr val="FF0000"/>
                </a:solidFill>
                <a:latin typeface="Calibri"/>
                <a:cs typeface="Calibri"/>
              </a:rPr>
              <a:t>g</a:t>
            </a:r>
            <a:r>
              <a:rPr sz="2400" spc="-15" dirty="0">
                <a:solidFill>
                  <a:srgbClr val="FF0000"/>
                </a:solidFill>
                <a:latin typeface="Calibri"/>
                <a:cs typeface="Calibri"/>
              </a:rPr>
              <a:t>en</a:t>
            </a:r>
            <a:r>
              <a:rPr sz="2400" spc="-45" dirty="0">
                <a:solidFill>
                  <a:srgbClr val="FF0000"/>
                </a:solidFill>
                <a:latin typeface="Calibri"/>
                <a:cs typeface="Calibri"/>
              </a:rPr>
              <a:t>z</a:t>
            </a:r>
            <a:r>
              <a:rPr sz="2400" spc="5" dirty="0">
                <a:solidFill>
                  <a:srgbClr val="FF0000"/>
                </a:solidFill>
                <a:latin typeface="Calibri"/>
                <a:cs typeface="Calibri"/>
              </a:rPr>
              <a:t>a</a:t>
            </a:r>
            <a:r>
              <a:rPr sz="2400" dirty="0">
                <a:latin typeface="Calibri"/>
                <a:cs typeface="Calibri"/>
              </a:rPr>
              <a:t>.</a:t>
            </a:r>
            <a:endParaRPr sz="2400">
              <a:latin typeface="Calibri"/>
              <a:cs typeface="Calibri"/>
            </a:endParaRPr>
          </a:p>
          <a:p>
            <a:pPr marL="12700" marR="5080">
              <a:lnSpc>
                <a:spcPct val="100000"/>
              </a:lnSpc>
              <a:spcBef>
                <a:spcPts val="575"/>
              </a:spcBef>
            </a:pPr>
            <a:r>
              <a:rPr sz="2400" dirty="0">
                <a:latin typeface="Calibri"/>
                <a:cs typeface="Calibri"/>
              </a:rPr>
              <a:t>Ri</a:t>
            </a:r>
            <a:r>
              <a:rPr sz="2400" spc="5" dirty="0">
                <a:latin typeface="Calibri"/>
                <a:cs typeface="Calibri"/>
              </a:rPr>
              <a:t>c</a:t>
            </a:r>
            <a:r>
              <a:rPr sz="2400" spc="-5" dirty="0">
                <a:latin typeface="Calibri"/>
                <a:cs typeface="Calibri"/>
              </a:rPr>
              <a:t>hied</a:t>
            </a:r>
            <a:r>
              <a:rPr sz="2400" dirty="0">
                <a:latin typeface="Calibri"/>
                <a:cs typeface="Calibri"/>
              </a:rPr>
              <a:t>e</a:t>
            </a:r>
            <a:r>
              <a:rPr sz="2400" spc="-5" dirty="0">
                <a:latin typeface="Calibri"/>
                <a:cs typeface="Calibri"/>
              </a:rPr>
              <a:t> un</a:t>
            </a:r>
            <a:r>
              <a:rPr sz="2400" dirty="0">
                <a:latin typeface="Calibri"/>
                <a:cs typeface="Calibri"/>
              </a:rPr>
              <a:t>a </a:t>
            </a:r>
            <a:r>
              <a:rPr sz="2400" spc="-5" dirty="0">
                <a:latin typeface="Calibri"/>
                <a:cs typeface="Calibri"/>
              </a:rPr>
              <a:t>parti</a:t>
            </a:r>
            <a:r>
              <a:rPr sz="2400" spc="-10" dirty="0">
                <a:latin typeface="Calibri"/>
                <a:cs typeface="Calibri"/>
              </a:rPr>
              <a:t>c</a:t>
            </a:r>
            <a:r>
              <a:rPr sz="2400" spc="-5" dirty="0">
                <a:latin typeface="Calibri"/>
                <a:cs typeface="Calibri"/>
              </a:rPr>
              <a:t>ola</a:t>
            </a:r>
            <a:r>
              <a:rPr sz="2400" spc="-35" dirty="0">
                <a:latin typeface="Calibri"/>
                <a:cs typeface="Calibri"/>
              </a:rPr>
              <a:t>r</a:t>
            </a:r>
            <a:r>
              <a:rPr sz="2400" spc="-15" dirty="0">
                <a:latin typeface="Calibri"/>
                <a:cs typeface="Calibri"/>
              </a:rPr>
              <a:t>e</a:t>
            </a:r>
            <a:r>
              <a:rPr sz="2400" spc="-10" dirty="0">
                <a:latin typeface="Calibri"/>
                <a:cs typeface="Calibri"/>
              </a:rPr>
              <a:t> </a:t>
            </a:r>
            <a:r>
              <a:rPr sz="2400" spc="-15" dirty="0">
                <a:latin typeface="Calibri"/>
                <a:cs typeface="Calibri"/>
              </a:rPr>
              <a:t>cu</a:t>
            </a:r>
            <a:r>
              <a:rPr sz="2400" spc="-55" dirty="0">
                <a:latin typeface="Calibri"/>
                <a:cs typeface="Calibri"/>
              </a:rPr>
              <a:t>r</a:t>
            </a:r>
            <a:r>
              <a:rPr sz="2400" dirty="0">
                <a:latin typeface="Calibri"/>
                <a:cs typeface="Calibri"/>
              </a:rPr>
              <a:t>a </a:t>
            </a:r>
            <a:r>
              <a:rPr sz="2400" spc="-5" dirty="0">
                <a:latin typeface="Calibri"/>
                <a:cs typeface="Calibri"/>
              </a:rPr>
              <a:t>nell</a:t>
            </a:r>
            <a:r>
              <a:rPr sz="2400" dirty="0">
                <a:latin typeface="Calibri"/>
                <a:cs typeface="Calibri"/>
              </a:rPr>
              <a:t>a</a:t>
            </a:r>
            <a:r>
              <a:rPr sz="2400" spc="-5" dirty="0">
                <a:latin typeface="Calibri"/>
                <a:cs typeface="Calibri"/>
              </a:rPr>
              <a:t> </a:t>
            </a:r>
            <a:r>
              <a:rPr sz="2400" spc="-45" dirty="0">
                <a:latin typeface="Calibri"/>
                <a:cs typeface="Calibri"/>
              </a:rPr>
              <a:t>r</a:t>
            </a:r>
            <a:r>
              <a:rPr sz="2400" spc="-15" dirty="0">
                <a:latin typeface="Calibri"/>
                <a:cs typeface="Calibri"/>
              </a:rPr>
              <a:t>ea</a:t>
            </a:r>
            <a:r>
              <a:rPr sz="2400" dirty="0">
                <a:latin typeface="Calibri"/>
                <a:cs typeface="Calibri"/>
              </a:rPr>
              <a:t>liz</a:t>
            </a:r>
            <a:r>
              <a:rPr sz="2400" spc="-40" dirty="0">
                <a:latin typeface="Calibri"/>
                <a:cs typeface="Calibri"/>
              </a:rPr>
              <a:t>z</a:t>
            </a:r>
            <a:r>
              <a:rPr sz="2400" dirty="0">
                <a:latin typeface="Calibri"/>
                <a:cs typeface="Calibri"/>
              </a:rPr>
              <a:t>azione </a:t>
            </a:r>
            <a:r>
              <a:rPr sz="2400" spc="-5" dirty="0">
                <a:latin typeface="Calibri"/>
                <a:cs typeface="Calibri"/>
              </a:rPr>
              <a:t>d</a:t>
            </a:r>
            <a:r>
              <a:rPr sz="2400" dirty="0">
                <a:latin typeface="Calibri"/>
                <a:cs typeface="Calibri"/>
              </a:rPr>
              <a:t>i</a:t>
            </a:r>
            <a:r>
              <a:rPr sz="2400" spc="5" dirty="0">
                <a:latin typeface="Calibri"/>
                <a:cs typeface="Calibri"/>
              </a:rPr>
              <a:t> </a:t>
            </a:r>
            <a:r>
              <a:rPr sz="2400" dirty="0">
                <a:solidFill>
                  <a:srgbClr val="FF0000"/>
                </a:solidFill>
                <a:latin typeface="Calibri"/>
                <a:cs typeface="Calibri"/>
              </a:rPr>
              <a:t>un</a:t>
            </a:r>
            <a:r>
              <a:rPr sz="2400" spc="-170" dirty="0">
                <a:solidFill>
                  <a:srgbClr val="FF0000"/>
                </a:solidFill>
                <a:latin typeface="Calibri"/>
                <a:cs typeface="Calibri"/>
              </a:rPr>
              <a:t>’</a:t>
            </a:r>
            <a:r>
              <a:rPr sz="2400" dirty="0">
                <a:solidFill>
                  <a:srgbClr val="FF0000"/>
                </a:solidFill>
                <a:latin typeface="Calibri"/>
                <a:cs typeface="Calibri"/>
              </a:rPr>
              <a:t>o</a:t>
            </a:r>
            <a:r>
              <a:rPr sz="2400" spc="-30" dirty="0">
                <a:solidFill>
                  <a:srgbClr val="FF0000"/>
                </a:solidFill>
                <a:latin typeface="Calibri"/>
                <a:cs typeface="Calibri"/>
              </a:rPr>
              <a:t>f</a:t>
            </a:r>
            <a:r>
              <a:rPr sz="2400" spc="-60" dirty="0">
                <a:solidFill>
                  <a:srgbClr val="FF0000"/>
                </a:solidFill>
                <a:latin typeface="Calibri"/>
                <a:cs typeface="Calibri"/>
              </a:rPr>
              <a:t>f</a:t>
            </a:r>
            <a:r>
              <a:rPr sz="2400" dirty="0">
                <a:solidFill>
                  <a:srgbClr val="FF0000"/>
                </a:solidFill>
                <a:latin typeface="Calibri"/>
                <a:cs typeface="Calibri"/>
              </a:rPr>
              <a:t>er</a:t>
            </a:r>
            <a:r>
              <a:rPr sz="2400" spc="-20" dirty="0">
                <a:solidFill>
                  <a:srgbClr val="FF0000"/>
                </a:solidFill>
                <a:latin typeface="Calibri"/>
                <a:cs typeface="Calibri"/>
              </a:rPr>
              <a:t>t</a:t>
            </a:r>
            <a:r>
              <a:rPr sz="2400" dirty="0">
                <a:solidFill>
                  <a:srgbClr val="FF0000"/>
                </a:solidFill>
                <a:latin typeface="Calibri"/>
                <a:cs typeface="Calibri"/>
              </a:rPr>
              <a:t>a </a:t>
            </a:r>
            <a:r>
              <a:rPr sz="2400" spc="-50" dirty="0">
                <a:solidFill>
                  <a:srgbClr val="FF0000"/>
                </a:solidFill>
                <a:latin typeface="Calibri"/>
                <a:cs typeface="Calibri"/>
              </a:rPr>
              <a:t>f</a:t>
            </a:r>
            <a:r>
              <a:rPr sz="2400" spc="-20" dirty="0">
                <a:solidFill>
                  <a:srgbClr val="FF0000"/>
                </a:solidFill>
                <a:latin typeface="Calibri"/>
                <a:cs typeface="Calibri"/>
              </a:rPr>
              <a:t>orm</a:t>
            </a:r>
            <a:r>
              <a:rPr sz="2400" spc="-35" dirty="0">
                <a:solidFill>
                  <a:srgbClr val="FF0000"/>
                </a:solidFill>
                <a:latin typeface="Calibri"/>
                <a:cs typeface="Calibri"/>
              </a:rPr>
              <a:t>a</a:t>
            </a:r>
            <a:r>
              <a:rPr sz="2400" dirty="0">
                <a:solidFill>
                  <a:srgbClr val="FF0000"/>
                </a:solidFill>
                <a:latin typeface="Calibri"/>
                <a:cs typeface="Calibri"/>
              </a:rPr>
              <a:t>ti</a:t>
            </a:r>
            <a:r>
              <a:rPr sz="2400" spc="-40" dirty="0">
                <a:solidFill>
                  <a:srgbClr val="FF0000"/>
                </a:solidFill>
                <a:latin typeface="Calibri"/>
                <a:cs typeface="Calibri"/>
              </a:rPr>
              <a:t>v</a:t>
            </a:r>
            <a:r>
              <a:rPr sz="2400" dirty="0">
                <a:solidFill>
                  <a:srgbClr val="FF0000"/>
                </a:solidFill>
                <a:latin typeface="Calibri"/>
                <a:cs typeface="Calibri"/>
              </a:rPr>
              <a:t>a</a:t>
            </a:r>
            <a:r>
              <a:rPr sz="2400" spc="-15" dirty="0">
                <a:solidFill>
                  <a:srgbClr val="FF0000"/>
                </a:solidFill>
                <a:latin typeface="Calibri"/>
                <a:cs typeface="Calibri"/>
              </a:rPr>
              <a:t> </a:t>
            </a:r>
            <a:r>
              <a:rPr sz="2400" spc="-10" dirty="0">
                <a:solidFill>
                  <a:srgbClr val="FF0000"/>
                </a:solidFill>
                <a:latin typeface="Calibri"/>
                <a:cs typeface="Calibri"/>
              </a:rPr>
              <a:t>ric</a:t>
            </a:r>
            <a:r>
              <a:rPr sz="2400" spc="-35" dirty="0">
                <a:solidFill>
                  <a:srgbClr val="FF0000"/>
                </a:solidFill>
                <a:latin typeface="Calibri"/>
                <a:cs typeface="Calibri"/>
              </a:rPr>
              <a:t>c</a:t>
            </a:r>
            <a:r>
              <a:rPr sz="2400" dirty="0">
                <a:solidFill>
                  <a:srgbClr val="FF0000"/>
                </a:solidFill>
                <a:latin typeface="Calibri"/>
                <a:cs typeface="Calibri"/>
              </a:rPr>
              <a:t>a</a:t>
            </a:r>
            <a:r>
              <a:rPr sz="2400" spc="-15" dirty="0">
                <a:solidFill>
                  <a:srgbClr val="FF0000"/>
                </a:solidFill>
                <a:latin typeface="Calibri"/>
                <a:cs typeface="Calibri"/>
              </a:rPr>
              <a:t> e</a:t>
            </a:r>
            <a:r>
              <a:rPr sz="2400" dirty="0">
                <a:solidFill>
                  <a:srgbClr val="FF0000"/>
                </a:solidFill>
                <a:latin typeface="Calibri"/>
                <a:cs typeface="Calibri"/>
              </a:rPr>
              <a:t> </a:t>
            </a:r>
            <a:r>
              <a:rPr sz="2400" spc="-5" dirty="0">
                <a:solidFill>
                  <a:srgbClr val="FF0000"/>
                </a:solidFill>
                <a:latin typeface="Calibri"/>
                <a:cs typeface="Calibri"/>
              </a:rPr>
              <a:t>di</a:t>
            </a:r>
            <a:r>
              <a:rPr sz="2400" spc="-20"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dirty="0">
                <a:solidFill>
                  <a:srgbClr val="FF0000"/>
                </a:solidFill>
                <a:latin typeface="Calibri"/>
                <a:cs typeface="Calibri"/>
              </a:rPr>
              <a:t>enzi</a:t>
            </a:r>
            <a:r>
              <a:rPr sz="2400" spc="-20" dirty="0">
                <a:solidFill>
                  <a:srgbClr val="FF0000"/>
                </a:solidFill>
                <a:latin typeface="Calibri"/>
                <a:cs typeface="Calibri"/>
              </a:rPr>
              <a:t>a</a:t>
            </a:r>
            <a:r>
              <a:rPr sz="2400" spc="-35" dirty="0">
                <a:solidFill>
                  <a:srgbClr val="FF0000"/>
                </a:solidFill>
                <a:latin typeface="Calibri"/>
                <a:cs typeface="Calibri"/>
              </a:rPr>
              <a:t>t</a:t>
            </a:r>
            <a:r>
              <a:rPr sz="2400" dirty="0">
                <a:solidFill>
                  <a:srgbClr val="FF0000"/>
                </a:solidFill>
                <a:latin typeface="Calibri"/>
                <a:cs typeface="Calibri"/>
              </a:rPr>
              <a:t>a </a:t>
            </a:r>
            <a:r>
              <a:rPr sz="2400" spc="-20" dirty="0">
                <a:solidFill>
                  <a:srgbClr val="FF0000"/>
                </a:solidFill>
                <a:latin typeface="Calibri"/>
                <a:cs typeface="Calibri"/>
              </a:rPr>
              <a:t>pe</a:t>
            </a:r>
            <a:r>
              <a:rPr sz="2400" spc="-10" dirty="0">
                <a:solidFill>
                  <a:srgbClr val="FF0000"/>
                </a:solidFill>
                <a:latin typeface="Calibri"/>
                <a:cs typeface="Calibri"/>
              </a:rPr>
              <a:t>r</a:t>
            </a:r>
            <a:r>
              <a:rPr sz="2400" spc="5" dirty="0">
                <a:solidFill>
                  <a:srgbClr val="FF0000"/>
                </a:solidFill>
                <a:latin typeface="Calibri"/>
                <a:cs typeface="Calibri"/>
              </a:rPr>
              <a:t> </a:t>
            </a:r>
            <a:r>
              <a:rPr sz="2400" spc="-60" dirty="0">
                <a:solidFill>
                  <a:srgbClr val="FF0000"/>
                </a:solidFill>
                <a:latin typeface="Calibri"/>
                <a:cs typeface="Calibri"/>
              </a:rPr>
              <a:t>v</a:t>
            </a:r>
            <a:r>
              <a:rPr sz="2400" dirty="0">
                <a:solidFill>
                  <a:srgbClr val="FF0000"/>
                </a:solidFill>
                <a:latin typeface="Calibri"/>
                <a:cs typeface="Calibri"/>
              </a:rPr>
              <a:t>aloriz</a:t>
            </a:r>
            <a:r>
              <a:rPr sz="2400" spc="-35" dirty="0">
                <a:solidFill>
                  <a:srgbClr val="FF0000"/>
                </a:solidFill>
                <a:latin typeface="Calibri"/>
                <a:cs typeface="Calibri"/>
              </a:rPr>
              <a:t>z</a:t>
            </a:r>
            <a:r>
              <a:rPr sz="2400" spc="-15" dirty="0">
                <a:solidFill>
                  <a:srgbClr val="FF0000"/>
                </a:solidFill>
                <a:latin typeface="Calibri"/>
                <a:cs typeface="Calibri"/>
              </a:rPr>
              <a:t>a</a:t>
            </a:r>
            <a:r>
              <a:rPr sz="2400" spc="-45" dirty="0">
                <a:solidFill>
                  <a:srgbClr val="FF0000"/>
                </a:solidFill>
                <a:latin typeface="Calibri"/>
                <a:cs typeface="Calibri"/>
              </a:rPr>
              <a:t>r</a:t>
            </a:r>
            <a:r>
              <a:rPr sz="2400" spc="-15" dirty="0">
                <a:solidFill>
                  <a:srgbClr val="FF0000"/>
                </a:solidFill>
                <a:latin typeface="Calibri"/>
                <a:cs typeface="Calibri"/>
              </a:rPr>
              <a:t>e</a:t>
            </a:r>
            <a:r>
              <a:rPr sz="2400" dirty="0">
                <a:solidFill>
                  <a:srgbClr val="FF0000"/>
                </a:solidFill>
                <a:latin typeface="Calibri"/>
                <a:cs typeface="Calibri"/>
              </a:rPr>
              <a:t> le</a:t>
            </a:r>
            <a:r>
              <a:rPr sz="2400" spc="-10" dirty="0">
                <a:solidFill>
                  <a:srgbClr val="FF0000"/>
                </a:solidFill>
                <a:latin typeface="Calibri"/>
                <a:cs typeface="Calibri"/>
              </a:rPr>
              <a:t> </a:t>
            </a:r>
            <a:r>
              <a:rPr sz="2400" spc="-5" dirty="0">
                <a:solidFill>
                  <a:srgbClr val="FF0000"/>
                </a:solidFill>
                <a:latin typeface="Calibri"/>
                <a:cs typeface="Calibri"/>
              </a:rPr>
              <a:t>di</a:t>
            </a:r>
            <a:r>
              <a:rPr sz="2400" spc="-25"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en</a:t>
            </a:r>
            <a:r>
              <a:rPr sz="2400" spc="-60" dirty="0">
                <a:solidFill>
                  <a:srgbClr val="FF0000"/>
                </a:solidFill>
                <a:latin typeface="Calibri"/>
                <a:cs typeface="Calibri"/>
              </a:rPr>
              <a:t>z</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individual</a:t>
            </a:r>
            <a:r>
              <a:rPr sz="2400" spc="-10" dirty="0">
                <a:solidFill>
                  <a:srgbClr val="FF0000"/>
                </a:solidFill>
                <a:latin typeface="Calibri"/>
                <a:cs typeface="Calibri"/>
              </a:rPr>
              <a:t>i</a:t>
            </a:r>
            <a:r>
              <a:rPr sz="2000" dirty="0">
                <a:latin typeface="Calibri"/>
                <a:cs typeface="Calibri"/>
              </a:rPr>
              <a:t>.</a:t>
            </a:r>
            <a:endParaRPr sz="2000">
              <a:latin typeface="Calibri"/>
              <a:cs typeface="Calibri"/>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4669" y="615637"/>
            <a:ext cx="704850" cy="406400"/>
          </a:xfrm>
          <a:prstGeom prst="rect">
            <a:avLst/>
          </a:prstGeom>
        </p:spPr>
        <p:txBody>
          <a:bodyPr vert="horz" wrap="square" lIns="0" tIns="0" rIns="0" bIns="0" rtlCol="0">
            <a:spAutoFit/>
          </a:bodyPr>
          <a:lstStyle/>
          <a:p>
            <a:pPr marL="12700">
              <a:lnSpc>
                <a:spcPct val="100000"/>
              </a:lnSpc>
            </a:pPr>
            <a:r>
              <a:rPr sz="3000" b="1" spc="-30" dirty="0">
                <a:solidFill>
                  <a:srgbClr val="001F5F"/>
                </a:solidFill>
                <a:latin typeface="Comic Sans MS"/>
                <a:cs typeface="Comic Sans MS"/>
              </a:rPr>
              <a:t>PD</a:t>
            </a:r>
            <a:r>
              <a:rPr sz="3000" b="1" spc="-20" dirty="0">
                <a:solidFill>
                  <a:srgbClr val="001F5F"/>
                </a:solidFill>
                <a:latin typeface="Comic Sans MS"/>
                <a:cs typeface="Comic Sans MS"/>
              </a:rPr>
              <a:t>P</a:t>
            </a:r>
            <a:endParaRPr sz="3000">
              <a:latin typeface="Comic Sans MS"/>
              <a:cs typeface="Comic Sans MS"/>
            </a:endParaRPr>
          </a:p>
        </p:txBody>
      </p:sp>
      <p:sp>
        <p:nvSpPr>
          <p:cNvPr id="3" name="object 3"/>
          <p:cNvSpPr txBox="1"/>
          <p:nvPr/>
        </p:nvSpPr>
        <p:spPr>
          <a:xfrm>
            <a:off x="7852409" y="615637"/>
            <a:ext cx="673735" cy="406400"/>
          </a:xfrm>
          <a:prstGeom prst="rect">
            <a:avLst/>
          </a:prstGeom>
        </p:spPr>
        <p:txBody>
          <a:bodyPr vert="horz" wrap="square" lIns="0" tIns="0" rIns="0" bIns="0" rtlCol="0">
            <a:spAutoFit/>
          </a:bodyPr>
          <a:lstStyle/>
          <a:p>
            <a:pPr marL="12700">
              <a:lnSpc>
                <a:spcPct val="100000"/>
              </a:lnSpc>
            </a:pPr>
            <a:r>
              <a:rPr sz="3000" b="1" spc="-25" dirty="0">
                <a:solidFill>
                  <a:srgbClr val="001F5F"/>
                </a:solidFill>
                <a:latin typeface="Comic Sans MS"/>
                <a:cs typeface="Comic Sans MS"/>
              </a:rPr>
              <a:t>PE</a:t>
            </a:r>
            <a:r>
              <a:rPr sz="3000" b="1" dirty="0">
                <a:solidFill>
                  <a:srgbClr val="001F5F"/>
                </a:solidFill>
                <a:latin typeface="Comic Sans MS"/>
                <a:cs typeface="Comic Sans MS"/>
              </a:rPr>
              <a:t>I</a:t>
            </a:r>
            <a:endParaRPr sz="3000">
              <a:latin typeface="Comic Sans MS"/>
              <a:cs typeface="Comic Sans MS"/>
            </a:endParaRPr>
          </a:p>
        </p:txBody>
      </p:sp>
      <p:sp>
        <p:nvSpPr>
          <p:cNvPr id="4" name="object 4"/>
          <p:cNvSpPr txBox="1"/>
          <p:nvPr/>
        </p:nvSpPr>
        <p:spPr>
          <a:xfrm>
            <a:off x="250190" y="1214119"/>
            <a:ext cx="4321810" cy="5079596"/>
          </a:xfrm>
          <a:prstGeom prst="rect">
            <a:avLst/>
          </a:prstGeom>
          <a:solidFill>
            <a:srgbClr val="DEE2ED"/>
          </a:solidFill>
          <a:ln w="9344">
            <a:solidFill>
              <a:srgbClr val="000000"/>
            </a:solidFill>
          </a:ln>
        </p:spPr>
        <p:txBody>
          <a:bodyPr vert="horz" wrap="square" lIns="0" tIns="0" rIns="0" bIns="0" rtlCol="0">
            <a:spAutoFit/>
          </a:bodyPr>
          <a:lstStyle/>
          <a:p>
            <a:pPr marL="1182370" marR="972819" indent="-93980" algn="r">
              <a:lnSpc>
                <a:spcPct val="100000"/>
              </a:lnSpc>
            </a:pPr>
            <a:r>
              <a:rPr sz="2400" b="1" spc="-5" dirty="0">
                <a:solidFill>
                  <a:srgbClr val="FF0000"/>
                </a:solidFill>
                <a:latin typeface="Cambria" pitchFamily="18" charset="0"/>
                <a:cs typeface="Comic Sans MS"/>
              </a:rPr>
              <a:t>Pi</a:t>
            </a:r>
            <a:r>
              <a:rPr sz="2400" b="1" spc="-20" dirty="0">
                <a:solidFill>
                  <a:srgbClr val="FF0000"/>
                </a:solidFill>
                <a:latin typeface="Cambria" pitchFamily="18" charset="0"/>
                <a:cs typeface="Comic Sans MS"/>
              </a:rPr>
              <a:t>a</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o</a:t>
            </a:r>
            <a:r>
              <a:rPr sz="2400" b="1" spc="5" dirty="0">
                <a:solidFill>
                  <a:srgbClr val="FF0000"/>
                </a:solidFill>
                <a:latin typeface="Cambria" pitchFamily="18" charset="0"/>
                <a:cs typeface="Comic Sans MS"/>
              </a:rPr>
              <a:t> </a:t>
            </a:r>
            <a:r>
              <a:rPr sz="2400" b="1" spc="-20" dirty="0">
                <a:solidFill>
                  <a:srgbClr val="FF0000"/>
                </a:solidFill>
                <a:latin typeface="Cambria" pitchFamily="18" charset="0"/>
                <a:cs typeface="Comic Sans MS"/>
              </a:rPr>
              <a:t>Di</a:t>
            </a:r>
            <a:r>
              <a:rPr sz="2400" b="1" spc="-15" dirty="0">
                <a:solidFill>
                  <a:srgbClr val="FF0000"/>
                </a:solidFill>
                <a:latin typeface="Cambria" pitchFamily="18" charset="0"/>
                <a:cs typeface="Comic Sans MS"/>
              </a:rPr>
              <a:t>d</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tti</a:t>
            </a:r>
            <a:r>
              <a:rPr sz="2400" b="1" spc="-10" dirty="0">
                <a:solidFill>
                  <a:srgbClr val="FF0000"/>
                </a:solidFill>
                <a:latin typeface="Cambria" pitchFamily="18" charset="0"/>
                <a:cs typeface="Comic Sans MS"/>
              </a:rPr>
              <a:t>c</a:t>
            </a:r>
            <a:r>
              <a:rPr sz="2400" b="1" spc="-15" dirty="0">
                <a:solidFill>
                  <a:srgbClr val="FF0000"/>
                </a:solidFill>
                <a:latin typeface="Cambria" pitchFamily="18" charset="0"/>
                <a:cs typeface="Comic Sans MS"/>
              </a:rPr>
              <a:t>o </a:t>
            </a:r>
            <a:r>
              <a:rPr sz="2400" b="1" spc="-20" dirty="0">
                <a:solidFill>
                  <a:srgbClr val="FF0000"/>
                </a:solidFill>
                <a:latin typeface="Cambria" pitchFamily="18" charset="0"/>
                <a:cs typeface="Comic Sans MS"/>
              </a:rPr>
              <a:t>P</a:t>
            </a:r>
            <a:r>
              <a:rPr sz="2400" b="1" spc="-10" dirty="0">
                <a:solidFill>
                  <a:srgbClr val="FF0000"/>
                </a:solidFill>
                <a:latin typeface="Cambria" pitchFamily="18" charset="0"/>
                <a:cs typeface="Comic Sans MS"/>
              </a:rPr>
              <a:t>e</a:t>
            </a:r>
            <a:r>
              <a:rPr sz="2400" b="1" spc="-5" dirty="0">
                <a:solidFill>
                  <a:srgbClr val="FF0000"/>
                </a:solidFill>
                <a:latin typeface="Cambria" pitchFamily="18" charset="0"/>
                <a:cs typeface="Comic Sans MS"/>
              </a:rPr>
              <a:t>r</a:t>
            </a:r>
            <a:r>
              <a:rPr sz="2400" b="1" spc="-25" dirty="0">
                <a:solidFill>
                  <a:srgbClr val="FF0000"/>
                </a:solidFill>
                <a:latin typeface="Cambria" pitchFamily="18" charset="0"/>
                <a:cs typeface="Comic Sans MS"/>
              </a:rPr>
              <a:t>s</a:t>
            </a:r>
            <a:r>
              <a:rPr sz="2400" b="1" spc="-5" dirty="0">
                <a:solidFill>
                  <a:srgbClr val="FF0000"/>
                </a:solidFill>
                <a:latin typeface="Cambria" pitchFamily="18" charset="0"/>
                <a:cs typeface="Comic Sans MS"/>
              </a:rPr>
              <a:t>o</a:t>
            </a:r>
            <a:r>
              <a:rPr sz="2400" b="1" dirty="0">
                <a:solidFill>
                  <a:srgbClr val="FF0000"/>
                </a:solidFill>
                <a:latin typeface="Cambria" pitchFamily="18" charset="0"/>
                <a:cs typeface="Comic Sans MS"/>
              </a:rPr>
              <a:t>n</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liz</a:t>
            </a:r>
            <a:r>
              <a:rPr sz="2400" b="1" spc="5" dirty="0">
                <a:solidFill>
                  <a:srgbClr val="FF0000"/>
                </a:solidFill>
                <a:latin typeface="Cambria" pitchFamily="18" charset="0"/>
                <a:cs typeface="Comic Sans MS"/>
              </a:rPr>
              <a:t>z</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to</a:t>
            </a:r>
            <a:endParaRPr sz="2400" dirty="0">
              <a:latin typeface="Cambria" pitchFamily="18" charset="0"/>
              <a:cs typeface="Comic Sans MS"/>
            </a:endParaRPr>
          </a:p>
          <a:p>
            <a:pPr marL="1264920" indent="538480">
              <a:lnSpc>
                <a:spcPct val="100000"/>
              </a:lnSpc>
              <a:spcBef>
                <a:spcPts val="600"/>
              </a:spcBef>
            </a:pPr>
            <a:r>
              <a:rPr sz="2400" b="1" u="heavy" spc="-5" dirty="0">
                <a:solidFill>
                  <a:srgbClr val="001F5F"/>
                </a:solidFill>
                <a:latin typeface="Cambria" pitchFamily="18" charset="0"/>
                <a:cs typeface="Comic Sans MS"/>
              </a:rPr>
              <a:t>di</a:t>
            </a:r>
            <a:r>
              <a:rPr sz="2400" b="1" u="heavy" spc="-10" dirty="0">
                <a:solidFill>
                  <a:srgbClr val="001F5F"/>
                </a:solidFill>
                <a:latin typeface="Cambria" pitchFamily="18" charset="0"/>
                <a:cs typeface="Comic Sans MS"/>
              </a:rPr>
              <a:t>v</a:t>
            </a:r>
            <a:r>
              <a:rPr sz="2400" b="1" u="heavy" spc="5" dirty="0">
                <a:solidFill>
                  <a:srgbClr val="001F5F"/>
                </a:solidFill>
                <a:latin typeface="Cambria" pitchFamily="18" charset="0"/>
                <a:cs typeface="Comic Sans MS"/>
              </a:rPr>
              <a:t>e</a:t>
            </a:r>
            <a:r>
              <a:rPr sz="2400" b="1" u="heavy" spc="-5" dirty="0">
                <a:solidFill>
                  <a:srgbClr val="001F5F"/>
                </a:solidFill>
                <a:latin typeface="Cambria" pitchFamily="18" charset="0"/>
                <a:cs typeface="Comic Sans MS"/>
              </a:rPr>
              <a:t>r</a:t>
            </a:r>
            <a:r>
              <a:rPr sz="2400" b="1" u="heavy" spc="-25" dirty="0">
                <a:solidFill>
                  <a:srgbClr val="001F5F"/>
                </a:solidFill>
                <a:latin typeface="Cambria" pitchFamily="18" charset="0"/>
                <a:cs typeface="Comic Sans MS"/>
              </a:rPr>
              <a:t>s</a:t>
            </a:r>
            <a:r>
              <a:rPr sz="2400" b="1" u="heavy" dirty="0">
                <a:solidFill>
                  <a:srgbClr val="001F5F"/>
                </a:solidFill>
                <a:latin typeface="Cambria" pitchFamily="18" charset="0"/>
                <a:cs typeface="Comic Sans MS"/>
              </a:rPr>
              <a:t>i</a:t>
            </a:r>
            <a:r>
              <a:rPr sz="2400" b="1" u="heavy" spc="-5" dirty="0">
                <a:solidFill>
                  <a:srgbClr val="001F5F"/>
                </a:solidFill>
                <a:latin typeface="Cambria" pitchFamily="18" charset="0"/>
                <a:cs typeface="Comic Sans MS"/>
              </a:rPr>
              <a:t>fi</a:t>
            </a:r>
            <a:r>
              <a:rPr sz="2400" b="1" u="heavy" spc="-10" dirty="0">
                <a:solidFill>
                  <a:srgbClr val="001F5F"/>
                </a:solidFill>
                <a:latin typeface="Cambria" pitchFamily="18" charset="0"/>
                <a:cs typeface="Comic Sans MS"/>
              </a:rPr>
              <a:t>c</a:t>
            </a:r>
            <a:r>
              <a:rPr sz="2400" b="1" u="heavy" spc="-15" dirty="0">
                <a:solidFill>
                  <a:srgbClr val="001F5F"/>
                </a:solidFill>
                <a:latin typeface="Cambria" pitchFamily="18" charset="0"/>
                <a:cs typeface="Comic Sans MS"/>
              </a:rPr>
              <a:t>a</a:t>
            </a:r>
            <a:endParaRPr sz="2400" dirty="0">
              <a:latin typeface="Cambria" pitchFamily="18" charset="0"/>
              <a:cs typeface="Comic Sans MS"/>
            </a:endParaRPr>
          </a:p>
          <a:p>
            <a:pPr>
              <a:lnSpc>
                <a:spcPct val="100000"/>
              </a:lnSpc>
              <a:spcBef>
                <a:spcPts val="42"/>
              </a:spcBef>
            </a:pPr>
            <a:endParaRPr sz="2250" dirty="0">
              <a:latin typeface="Cambria" pitchFamily="18" charset="0"/>
              <a:cs typeface="Times New Roman"/>
            </a:endParaRPr>
          </a:p>
          <a:p>
            <a:pPr marL="869950" marR="503555" indent="394970">
              <a:lnSpc>
                <a:spcPct val="100000"/>
              </a:lnSpc>
            </a:pPr>
            <a:r>
              <a:rPr lang="it-IT" sz="2400" b="1" spc="-25" dirty="0" smtClean="0">
                <a:solidFill>
                  <a:srgbClr val="557F4F"/>
                </a:solidFill>
                <a:latin typeface="Cambria" pitchFamily="18" charset="0"/>
                <a:cs typeface="Comic Sans MS"/>
              </a:rPr>
              <a:t>Strategie, </a:t>
            </a:r>
            <a:r>
              <a:rPr sz="2400" b="1" spc="-25" dirty="0" err="1" smtClean="0">
                <a:solidFill>
                  <a:srgbClr val="557F4F"/>
                </a:solidFill>
                <a:latin typeface="Cambria" pitchFamily="18" charset="0"/>
                <a:cs typeface="Comic Sans MS"/>
              </a:rPr>
              <a:t>m</a:t>
            </a:r>
            <a:r>
              <a:rPr sz="2400" b="1" spc="-5" dirty="0" err="1" smtClean="0">
                <a:solidFill>
                  <a:srgbClr val="557F4F"/>
                </a:solidFill>
                <a:latin typeface="Cambria" pitchFamily="18" charset="0"/>
                <a:cs typeface="Comic Sans MS"/>
              </a:rPr>
              <a:t>o</a:t>
            </a:r>
            <a:r>
              <a:rPr sz="2400" b="1" spc="-15" dirty="0" err="1" smtClean="0">
                <a:solidFill>
                  <a:srgbClr val="557F4F"/>
                </a:solidFill>
                <a:latin typeface="Cambria" pitchFamily="18" charset="0"/>
                <a:cs typeface="Comic Sans MS"/>
              </a:rPr>
              <a:t>d</a:t>
            </a:r>
            <a:r>
              <a:rPr sz="2400" b="1" spc="-10" dirty="0" err="1" smtClean="0">
                <a:solidFill>
                  <a:srgbClr val="557F4F"/>
                </a:solidFill>
                <a:latin typeface="Cambria" pitchFamily="18" charset="0"/>
                <a:cs typeface="Comic Sans MS"/>
              </a:rPr>
              <a:t>al</a:t>
            </a:r>
            <a:r>
              <a:rPr sz="2400" b="1" spc="-5" dirty="0" err="1" smtClean="0">
                <a:solidFill>
                  <a:srgbClr val="557F4F"/>
                </a:solidFill>
                <a:latin typeface="Cambria" pitchFamily="18" charset="0"/>
                <a:cs typeface="Comic Sans MS"/>
              </a:rPr>
              <a:t>i</a:t>
            </a:r>
            <a:r>
              <a:rPr sz="2400" b="1" spc="-20" dirty="0" err="1" smtClean="0">
                <a:solidFill>
                  <a:srgbClr val="557F4F"/>
                </a:solidFill>
                <a:latin typeface="Cambria" pitchFamily="18" charset="0"/>
                <a:cs typeface="Comic Sans MS"/>
              </a:rPr>
              <a:t>t</a:t>
            </a:r>
            <a:r>
              <a:rPr sz="2400" b="1" spc="-15" dirty="0" err="1" smtClean="0">
                <a:solidFill>
                  <a:srgbClr val="557F4F"/>
                </a:solidFill>
                <a:latin typeface="Cambria" pitchFamily="18" charset="0"/>
                <a:cs typeface="Comic Sans MS"/>
              </a:rPr>
              <a:t>à</a:t>
            </a:r>
            <a:r>
              <a:rPr sz="2400" spc="-15" dirty="0" err="1" smtClean="0">
                <a:solidFill>
                  <a:srgbClr val="557F4F"/>
                </a:solidFill>
                <a:latin typeface="Cambria" pitchFamily="18" charset="0"/>
                <a:cs typeface="Comic Sans MS"/>
              </a:rPr>
              <a:t>,</a:t>
            </a:r>
            <a:r>
              <a:rPr sz="2400" b="1" spc="-5" dirty="0" err="1" smtClean="0">
                <a:solidFill>
                  <a:srgbClr val="557F4F"/>
                </a:solidFill>
                <a:latin typeface="Cambria" pitchFamily="18" charset="0"/>
                <a:cs typeface="Comic Sans MS"/>
              </a:rPr>
              <a:t>te</a:t>
            </a:r>
            <a:r>
              <a:rPr sz="2400" b="1" spc="-25" dirty="0" err="1" smtClean="0">
                <a:solidFill>
                  <a:srgbClr val="557F4F"/>
                </a:solidFill>
                <a:latin typeface="Cambria" pitchFamily="18" charset="0"/>
                <a:cs typeface="Comic Sans MS"/>
              </a:rPr>
              <a:t>m</a:t>
            </a:r>
            <a:r>
              <a:rPr sz="2400" b="1" spc="-10" dirty="0" err="1" smtClean="0">
                <a:solidFill>
                  <a:srgbClr val="557F4F"/>
                </a:solidFill>
                <a:latin typeface="Cambria" pitchFamily="18" charset="0"/>
                <a:cs typeface="Comic Sans MS"/>
              </a:rPr>
              <a:t>p</a:t>
            </a:r>
            <a:r>
              <a:rPr sz="2400" b="1" spc="-5" dirty="0" err="1" smtClean="0">
                <a:solidFill>
                  <a:srgbClr val="557F4F"/>
                </a:solidFill>
                <a:latin typeface="Cambria" pitchFamily="18" charset="0"/>
                <a:cs typeface="Comic Sans MS"/>
              </a:rPr>
              <a:t>i</a:t>
            </a:r>
            <a:r>
              <a:rPr sz="2400" b="1" spc="-15" dirty="0">
                <a:solidFill>
                  <a:srgbClr val="557F4F"/>
                </a:solidFill>
                <a:latin typeface="Cambria" pitchFamily="18" charset="0"/>
                <a:cs typeface="Comic Sans MS"/>
              </a:rPr>
              <a:t>, s</a:t>
            </a:r>
            <a:r>
              <a:rPr sz="2400" b="1" spc="-5" dirty="0">
                <a:solidFill>
                  <a:srgbClr val="557F4F"/>
                </a:solidFill>
                <a:latin typeface="Cambria" pitchFamily="18" charset="0"/>
                <a:cs typeface="Comic Sans MS"/>
              </a:rPr>
              <a:t>tr</a:t>
            </a:r>
            <a:r>
              <a:rPr sz="2400" b="1" spc="-15" dirty="0">
                <a:solidFill>
                  <a:srgbClr val="557F4F"/>
                </a:solidFill>
                <a:latin typeface="Cambria" pitchFamily="18" charset="0"/>
                <a:cs typeface="Comic Sans MS"/>
              </a:rPr>
              <a:t>u</a:t>
            </a:r>
            <a:r>
              <a:rPr sz="2400" b="1" spc="-35" dirty="0">
                <a:solidFill>
                  <a:srgbClr val="557F4F"/>
                </a:solidFill>
                <a:latin typeface="Cambria" pitchFamily="18" charset="0"/>
                <a:cs typeface="Comic Sans MS"/>
              </a:rPr>
              <a:t>m</a:t>
            </a:r>
            <a:r>
              <a:rPr sz="2400" b="1" spc="5" dirty="0">
                <a:solidFill>
                  <a:srgbClr val="557F4F"/>
                </a:solidFill>
                <a:latin typeface="Cambria" pitchFamily="18" charset="0"/>
                <a:cs typeface="Comic Sans MS"/>
              </a:rPr>
              <a:t>e</a:t>
            </a:r>
            <a:r>
              <a:rPr sz="2400" b="1"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ti</a:t>
            </a:r>
            <a:r>
              <a:rPr sz="2400" b="1" spc="-15" dirty="0">
                <a:solidFill>
                  <a:srgbClr val="557F4F"/>
                </a:solidFill>
                <a:latin typeface="Cambria" pitchFamily="18" charset="0"/>
                <a:cs typeface="Comic Sans MS"/>
              </a:rPr>
              <a:t>,</a:t>
            </a:r>
            <a:r>
              <a:rPr sz="2400" b="1" spc="5" dirty="0">
                <a:solidFill>
                  <a:srgbClr val="557F4F"/>
                </a:solidFill>
                <a:latin typeface="Cambria" pitchFamily="18" charset="0"/>
                <a:cs typeface="Comic Sans MS"/>
              </a:rPr>
              <a:t> </a:t>
            </a:r>
            <a:r>
              <a:rPr sz="2400" b="1" dirty="0">
                <a:solidFill>
                  <a:srgbClr val="557F4F"/>
                </a:solidFill>
                <a:latin typeface="Cambria" pitchFamily="18" charset="0"/>
                <a:cs typeface="Comic Sans MS"/>
              </a:rPr>
              <a:t>q</a:t>
            </a:r>
            <a:r>
              <a:rPr sz="2400" b="1" spc="-10" dirty="0">
                <a:solidFill>
                  <a:srgbClr val="557F4F"/>
                </a:solidFill>
                <a:latin typeface="Cambria" pitchFamily="18" charset="0"/>
                <a:cs typeface="Comic Sans MS"/>
              </a:rPr>
              <a:t>u</a:t>
            </a:r>
            <a:r>
              <a:rPr sz="2400" b="1" spc="-15" dirty="0">
                <a:solidFill>
                  <a:srgbClr val="557F4F"/>
                </a:solidFill>
                <a:latin typeface="Cambria" pitchFamily="18" charset="0"/>
                <a:cs typeface="Comic Sans MS"/>
              </a:rPr>
              <a:t>a</a:t>
            </a:r>
            <a:r>
              <a:rPr sz="2400" b="1"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ti</a:t>
            </a:r>
            <a:r>
              <a:rPr sz="2400" b="1" spc="-20" dirty="0">
                <a:solidFill>
                  <a:srgbClr val="557F4F"/>
                </a:solidFill>
                <a:latin typeface="Cambria" pitchFamily="18" charset="0"/>
                <a:cs typeface="Comic Sans MS"/>
              </a:rPr>
              <a:t>tà</a:t>
            </a:r>
            <a:endParaRPr sz="2400" dirty="0">
              <a:latin typeface="Cambria" pitchFamily="18" charset="0"/>
              <a:cs typeface="Comic Sans MS"/>
            </a:endParaRPr>
          </a:p>
          <a:p>
            <a:pPr marL="1143000" marR="503555" indent="-143510">
              <a:lnSpc>
                <a:spcPct val="100000"/>
              </a:lnSpc>
              <a:spcBef>
                <a:spcPts val="600"/>
              </a:spcBef>
            </a:pPr>
            <a:r>
              <a:rPr sz="2400" dirty="0">
                <a:solidFill>
                  <a:srgbClr val="001F5F"/>
                </a:solidFill>
                <a:latin typeface="Cambria" pitchFamily="18" charset="0"/>
                <a:cs typeface="Comic Sans MS"/>
              </a:rPr>
              <a:t>n</a:t>
            </a:r>
            <a:r>
              <a:rPr sz="2400" spc="-10" dirty="0">
                <a:solidFill>
                  <a:srgbClr val="001F5F"/>
                </a:solidFill>
                <a:latin typeface="Cambria" pitchFamily="18" charset="0"/>
                <a:cs typeface="Comic Sans MS"/>
              </a:rPr>
              <a:t>ell</a:t>
            </a:r>
            <a:r>
              <a:rPr sz="2400" spc="-5" dirty="0">
                <a:solidFill>
                  <a:srgbClr val="001F5F"/>
                </a:solidFill>
                <a:latin typeface="Cambria" pitchFamily="18" charset="0"/>
                <a:cs typeface="Comic Sans MS"/>
              </a:rPr>
              <a:t>’</a:t>
            </a:r>
            <a:r>
              <a:rPr sz="2400" spc="-25" dirty="0">
                <a:solidFill>
                  <a:srgbClr val="001F5F"/>
                </a:solidFill>
                <a:latin typeface="Cambria" pitchFamily="18" charset="0"/>
                <a:cs typeface="Comic Sans MS"/>
              </a:rPr>
              <a:t>a</a:t>
            </a:r>
            <a:r>
              <a:rPr sz="2400" spc="-5" dirty="0">
                <a:solidFill>
                  <a:srgbClr val="001F5F"/>
                </a:solidFill>
                <a:latin typeface="Cambria" pitchFamily="18" charset="0"/>
                <a:cs typeface="Comic Sans MS"/>
              </a:rPr>
              <a:t>ttu</a:t>
            </a:r>
            <a:r>
              <a:rPr sz="2400" spc="-10" dirty="0">
                <a:solidFill>
                  <a:srgbClr val="001F5F"/>
                </a:solidFill>
                <a:latin typeface="Cambria" pitchFamily="18" charset="0"/>
                <a:cs typeface="Comic Sans MS"/>
              </a:rPr>
              <a:t>a</a:t>
            </a:r>
            <a:r>
              <a:rPr sz="2400" spc="5" dirty="0">
                <a:solidFill>
                  <a:srgbClr val="001F5F"/>
                </a:solidFill>
                <a:latin typeface="Cambria" pitchFamily="18" charset="0"/>
                <a:cs typeface="Comic Sans MS"/>
              </a:rPr>
              <a:t>z</a:t>
            </a:r>
            <a:r>
              <a:rPr sz="2400" spc="-5" dirty="0">
                <a:solidFill>
                  <a:srgbClr val="001F5F"/>
                </a:solidFill>
                <a:latin typeface="Cambria" pitchFamily="18" charset="0"/>
                <a:cs typeface="Comic Sans MS"/>
              </a:rPr>
              <a:t>io</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r>
              <a:rPr sz="2400" dirty="0">
                <a:solidFill>
                  <a:srgbClr val="001F5F"/>
                </a:solidFill>
                <a:latin typeface="Cambria" pitchFamily="18" charset="0"/>
                <a:cs typeface="Comic Sans MS"/>
              </a:rPr>
              <a:t> </a:t>
            </a:r>
            <a:r>
              <a:rPr sz="2400" spc="-15" dirty="0">
                <a:solidFill>
                  <a:srgbClr val="001F5F"/>
                </a:solidFill>
                <a:latin typeface="Cambria" pitchFamily="18" charset="0"/>
                <a:cs typeface="Comic Sans MS"/>
              </a:rPr>
              <a:t>d</a:t>
            </a:r>
            <a:r>
              <a:rPr sz="2400" spc="-5" dirty="0">
                <a:solidFill>
                  <a:srgbClr val="001F5F"/>
                </a:solidFill>
                <a:latin typeface="Cambria" pitchFamily="18" charset="0"/>
                <a:cs typeface="Comic Sans MS"/>
              </a:rPr>
              <a:t>e</a:t>
            </a:r>
            <a:r>
              <a:rPr sz="2400" spc="-10" dirty="0">
                <a:solidFill>
                  <a:srgbClr val="001F5F"/>
                </a:solidFill>
                <a:latin typeface="Cambria" pitchFamily="18" charset="0"/>
                <a:cs typeface="Comic Sans MS"/>
              </a:rPr>
              <a:t>lla p</a:t>
            </a:r>
            <a:r>
              <a:rPr sz="2400" spc="-5" dirty="0">
                <a:solidFill>
                  <a:srgbClr val="001F5F"/>
                </a:solidFill>
                <a:latin typeface="Cambria" pitchFamily="18" charset="0"/>
                <a:cs typeface="Comic Sans MS"/>
              </a:rPr>
              <a:t>r</a:t>
            </a:r>
            <a:r>
              <a:rPr sz="2400" spc="-20" dirty="0">
                <a:solidFill>
                  <a:srgbClr val="001F5F"/>
                </a:solidFill>
                <a:latin typeface="Cambria" pitchFamily="18" charset="0"/>
                <a:cs typeface="Comic Sans MS"/>
              </a:rPr>
              <a:t>og</a:t>
            </a:r>
            <a:r>
              <a:rPr sz="2400" spc="-5" dirty="0">
                <a:solidFill>
                  <a:srgbClr val="001F5F"/>
                </a:solidFill>
                <a:latin typeface="Cambria" pitchFamily="18" charset="0"/>
                <a:cs typeface="Comic Sans MS"/>
              </a:rPr>
              <a:t>r</a:t>
            </a:r>
            <a:r>
              <a:rPr sz="2400" spc="-15" dirty="0">
                <a:solidFill>
                  <a:srgbClr val="001F5F"/>
                </a:solidFill>
                <a:latin typeface="Cambria" pitchFamily="18" charset="0"/>
                <a:cs typeface="Comic Sans MS"/>
              </a:rPr>
              <a:t>a</a:t>
            </a:r>
            <a:r>
              <a:rPr sz="2400" spc="-25" dirty="0">
                <a:solidFill>
                  <a:srgbClr val="001F5F"/>
                </a:solidFill>
                <a:latin typeface="Cambria" pitchFamily="18" charset="0"/>
                <a:cs typeface="Comic Sans MS"/>
              </a:rPr>
              <a:t>mma</a:t>
            </a:r>
            <a:r>
              <a:rPr sz="2400" spc="5" dirty="0">
                <a:solidFill>
                  <a:srgbClr val="001F5F"/>
                </a:solidFill>
                <a:latin typeface="Cambria" pitchFamily="18" charset="0"/>
                <a:cs typeface="Comic Sans MS"/>
              </a:rPr>
              <a:t>z</a:t>
            </a:r>
            <a:r>
              <a:rPr sz="2400" spc="-5" dirty="0">
                <a:solidFill>
                  <a:srgbClr val="001F5F"/>
                </a:solidFill>
                <a:latin typeface="Cambria" pitchFamily="18" charset="0"/>
                <a:cs typeface="Comic Sans MS"/>
              </a:rPr>
              <a:t>io</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endParaRPr sz="2400" dirty="0">
              <a:latin typeface="Cambria" pitchFamily="18" charset="0"/>
              <a:cs typeface="Comic Sans MS"/>
            </a:endParaRPr>
          </a:p>
          <a:p>
            <a:pPr marL="871219">
              <a:lnSpc>
                <a:spcPct val="100000"/>
              </a:lnSpc>
              <a:spcBef>
                <a:spcPts val="600"/>
              </a:spcBef>
            </a:pPr>
            <a:r>
              <a:rPr sz="2400" spc="-10" dirty="0">
                <a:solidFill>
                  <a:srgbClr val="001F5F"/>
                </a:solidFill>
                <a:latin typeface="Cambria" pitchFamily="18" charset="0"/>
                <a:cs typeface="Comic Sans MS"/>
              </a:rPr>
              <a:t>c</a:t>
            </a:r>
            <a:r>
              <a:rPr sz="2400" spc="-25" dirty="0">
                <a:solidFill>
                  <a:srgbClr val="001F5F"/>
                </a:solidFill>
                <a:latin typeface="Cambria" pitchFamily="18" charset="0"/>
                <a:cs typeface="Comic Sans MS"/>
              </a:rPr>
              <a:t>om</a:t>
            </a:r>
            <a:r>
              <a:rPr sz="2400" spc="-10" dirty="0">
                <a:solidFill>
                  <a:srgbClr val="001F5F"/>
                </a:solidFill>
                <a:latin typeface="Cambria" pitchFamily="18" charset="0"/>
                <a:cs typeface="Comic Sans MS"/>
              </a:rPr>
              <a:t>u</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r>
              <a:rPr sz="2400" dirty="0">
                <a:solidFill>
                  <a:srgbClr val="001F5F"/>
                </a:solidFill>
                <a:latin typeface="Cambria" pitchFamily="18" charset="0"/>
                <a:cs typeface="Comic Sans MS"/>
              </a:rPr>
              <a:t> </a:t>
            </a:r>
            <a:r>
              <a:rPr sz="2400" spc="-5" dirty="0">
                <a:solidFill>
                  <a:srgbClr val="001F5F"/>
                </a:solidFill>
                <a:latin typeface="Cambria" pitchFamily="18" charset="0"/>
                <a:cs typeface="Comic Sans MS"/>
              </a:rPr>
              <a:t>d</a:t>
            </a:r>
            <a:r>
              <a:rPr sz="2400" dirty="0">
                <a:solidFill>
                  <a:srgbClr val="001F5F"/>
                </a:solidFill>
                <a:latin typeface="Cambria" pitchFamily="18" charset="0"/>
                <a:cs typeface="Comic Sans MS"/>
              </a:rPr>
              <a:t>e</a:t>
            </a:r>
            <a:r>
              <a:rPr sz="2400" spc="-10" dirty="0">
                <a:solidFill>
                  <a:srgbClr val="001F5F"/>
                </a:solidFill>
                <a:latin typeface="Cambria" pitchFamily="18" charset="0"/>
                <a:cs typeface="Comic Sans MS"/>
              </a:rPr>
              <a:t>lla cl</a:t>
            </a:r>
            <a:r>
              <a:rPr sz="2400" spc="-25" dirty="0">
                <a:solidFill>
                  <a:srgbClr val="001F5F"/>
                </a:solidFill>
                <a:latin typeface="Cambria" pitchFamily="18" charset="0"/>
                <a:cs typeface="Comic Sans MS"/>
              </a:rPr>
              <a:t>a</a:t>
            </a:r>
            <a:r>
              <a:rPr sz="2400" spc="-15" dirty="0">
                <a:solidFill>
                  <a:srgbClr val="001F5F"/>
                </a:solidFill>
                <a:latin typeface="Cambria" pitchFamily="18" charset="0"/>
                <a:cs typeface="Comic Sans MS"/>
              </a:rPr>
              <a:t>s</a:t>
            </a:r>
            <a:r>
              <a:rPr sz="2400" spc="-25" dirty="0">
                <a:solidFill>
                  <a:srgbClr val="001F5F"/>
                </a:solidFill>
                <a:latin typeface="Cambria" pitchFamily="18" charset="0"/>
                <a:cs typeface="Comic Sans MS"/>
              </a:rPr>
              <a:t>s</a:t>
            </a:r>
            <a:r>
              <a:rPr sz="2400" spc="-15" dirty="0">
                <a:solidFill>
                  <a:srgbClr val="001F5F"/>
                </a:solidFill>
                <a:latin typeface="Cambria" pitchFamily="18" charset="0"/>
                <a:cs typeface="Comic Sans MS"/>
              </a:rPr>
              <a:t>e</a:t>
            </a:r>
            <a:endParaRPr sz="2400" dirty="0">
              <a:latin typeface="Cambria" pitchFamily="18" charset="0"/>
              <a:cs typeface="Comic Sans MS"/>
            </a:endParaRPr>
          </a:p>
          <a:p>
            <a:pPr>
              <a:lnSpc>
                <a:spcPct val="100000"/>
              </a:lnSpc>
              <a:spcBef>
                <a:spcPts val="27"/>
              </a:spcBef>
            </a:pPr>
            <a:endParaRPr sz="1950" dirty="0">
              <a:latin typeface="Cambria" pitchFamily="18" charset="0"/>
              <a:cs typeface="Times New Roman"/>
            </a:endParaRPr>
          </a:p>
          <a:p>
            <a:pPr marL="1026160" marR="1073785" algn="ctr">
              <a:lnSpc>
                <a:spcPct val="135700"/>
              </a:lnSpc>
            </a:pPr>
            <a:r>
              <a:rPr sz="1400" spc="-15" dirty="0">
                <a:solidFill>
                  <a:srgbClr val="001F5F"/>
                </a:solidFill>
                <a:latin typeface="Cambria" pitchFamily="18" charset="0"/>
                <a:cs typeface="Comic Sans MS"/>
              </a:rPr>
              <a:t>DP</a:t>
            </a:r>
            <a:r>
              <a:rPr sz="1400" spc="-5" dirty="0">
                <a:solidFill>
                  <a:srgbClr val="001F5F"/>
                </a:solidFill>
                <a:latin typeface="Cambria" pitchFamily="18" charset="0"/>
                <a:cs typeface="Comic Sans MS"/>
              </a:rPr>
              <a:t>R</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2</a:t>
            </a:r>
            <a:r>
              <a:rPr sz="1400" spc="-5" dirty="0">
                <a:solidFill>
                  <a:srgbClr val="001F5F"/>
                </a:solidFill>
                <a:latin typeface="Cambria" pitchFamily="18" charset="0"/>
                <a:cs typeface="Comic Sans MS"/>
              </a:rPr>
              <a:t> gi</a:t>
            </a:r>
            <a:r>
              <a:rPr sz="1400" spc="-10" dirty="0">
                <a:solidFill>
                  <a:srgbClr val="001F5F"/>
                </a:solidFill>
                <a:latin typeface="Cambria" pitchFamily="18" charset="0"/>
                <a:cs typeface="Comic Sans MS"/>
              </a:rPr>
              <a:t>u</a:t>
            </a:r>
            <a:r>
              <a:rPr sz="1400" spc="-5" dirty="0">
                <a:solidFill>
                  <a:srgbClr val="001F5F"/>
                </a:solidFill>
                <a:latin typeface="Cambria" pitchFamily="18" charset="0"/>
                <a:cs typeface="Comic Sans MS"/>
              </a:rPr>
              <a:t>gn</a:t>
            </a:r>
            <a:r>
              <a:rPr sz="1400" spc="-10" dirty="0">
                <a:solidFill>
                  <a:srgbClr val="001F5F"/>
                </a:solidFill>
                <a:latin typeface="Cambria" pitchFamily="18" charset="0"/>
                <a:cs typeface="Comic Sans MS"/>
              </a:rPr>
              <a:t>o</a:t>
            </a:r>
            <a:r>
              <a:rPr sz="1400" spc="1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09</a:t>
            </a:r>
            <a:r>
              <a:rPr sz="1400" dirty="0">
                <a:solidFill>
                  <a:srgbClr val="001F5F"/>
                </a:solidFill>
                <a:latin typeface="Cambria" pitchFamily="18" charset="0"/>
                <a:cs typeface="Comic Sans MS"/>
              </a:rPr>
              <a:t>. </a:t>
            </a:r>
            <a:r>
              <a:rPr sz="1400" spc="-10" dirty="0">
                <a:solidFill>
                  <a:srgbClr val="001F5F"/>
                </a:solidFill>
                <a:latin typeface="Cambria" pitchFamily="18" charset="0"/>
                <a:cs typeface="Comic Sans MS"/>
              </a:rPr>
              <a:t>a</a:t>
            </a:r>
            <a:r>
              <a:rPr sz="1400" spc="-5" dirty="0">
                <a:solidFill>
                  <a:srgbClr val="001F5F"/>
                </a:solidFill>
                <a:latin typeface="Cambria" pitchFamily="18" charset="0"/>
                <a:cs typeface="Comic Sans MS"/>
              </a:rPr>
              <a:t>r</a:t>
            </a:r>
            <a:r>
              <a:rPr sz="1400" dirty="0">
                <a:solidFill>
                  <a:srgbClr val="001F5F"/>
                </a:solidFill>
                <a:latin typeface="Cambria" pitchFamily="18" charset="0"/>
                <a:cs typeface="Comic Sans MS"/>
              </a:rPr>
              <a:t>t</a:t>
            </a:r>
            <a:r>
              <a:rPr sz="1400" spc="-5" dirty="0">
                <a:solidFill>
                  <a:srgbClr val="001F5F"/>
                </a:solidFill>
                <a:latin typeface="Cambria" pitchFamily="18" charset="0"/>
                <a:cs typeface="Comic Sans MS"/>
              </a:rPr>
              <a:t> 1</a:t>
            </a:r>
            <a:r>
              <a:rPr sz="1400" dirty="0">
                <a:solidFill>
                  <a:srgbClr val="001F5F"/>
                </a:solidFill>
                <a:latin typeface="Cambria" pitchFamily="18" charset="0"/>
                <a:cs typeface="Comic Sans MS"/>
              </a:rPr>
              <a:t>0 – </a:t>
            </a:r>
            <a:r>
              <a:rPr sz="1400" spc="-15" dirty="0">
                <a:solidFill>
                  <a:srgbClr val="001F5F"/>
                </a:solidFill>
                <a:latin typeface="Cambria" pitchFamily="18" charset="0"/>
                <a:cs typeface="Comic Sans MS"/>
              </a:rPr>
              <a:t>L</a:t>
            </a:r>
            <a:r>
              <a:rPr sz="1400" spc="-10" dirty="0">
                <a:solidFill>
                  <a:srgbClr val="001F5F"/>
                </a:solidFill>
                <a:latin typeface="Cambria" pitchFamily="18" charset="0"/>
                <a:cs typeface="Comic Sans MS"/>
              </a:rPr>
              <a:t>e</a:t>
            </a:r>
            <a:r>
              <a:rPr sz="1400" spc="-15" dirty="0">
                <a:solidFill>
                  <a:srgbClr val="001F5F"/>
                </a:solidFill>
                <a:latin typeface="Cambria" pitchFamily="18" charset="0"/>
                <a:cs typeface="Comic Sans MS"/>
              </a:rPr>
              <a:t>gg</a:t>
            </a:r>
            <a:r>
              <a:rPr sz="1400" spc="-10" dirty="0">
                <a:solidFill>
                  <a:srgbClr val="001F5F"/>
                </a:solidFill>
                <a:latin typeface="Cambria" pitchFamily="18" charset="0"/>
                <a:cs typeface="Comic Sans MS"/>
              </a:rPr>
              <a:t>e</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70</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0</a:t>
            </a:r>
            <a:r>
              <a:rPr sz="1400" spc="-5" dirty="0">
                <a:solidFill>
                  <a:srgbClr val="001F5F"/>
                </a:solidFill>
                <a:latin typeface="Cambria" pitchFamily="18" charset="0"/>
                <a:cs typeface="Comic Sans MS"/>
              </a:rPr>
              <a:t>10</a:t>
            </a:r>
            <a:endParaRPr sz="1400" dirty="0">
              <a:latin typeface="Cambria" pitchFamily="18" charset="0"/>
              <a:cs typeface="Comic Sans MS"/>
            </a:endParaRPr>
          </a:p>
          <a:p>
            <a:pPr algn="ctr">
              <a:lnSpc>
                <a:spcPct val="100000"/>
              </a:lnSpc>
              <a:spcBef>
                <a:spcPts val="590"/>
              </a:spcBef>
            </a:pPr>
            <a:r>
              <a:rPr sz="1400" spc="-20" dirty="0">
                <a:solidFill>
                  <a:srgbClr val="001F5F"/>
                </a:solidFill>
                <a:latin typeface="Cambria" pitchFamily="18" charset="0"/>
                <a:cs typeface="Comic Sans MS"/>
              </a:rPr>
              <a:t>D</a:t>
            </a:r>
            <a:r>
              <a:rPr sz="1400" spc="-15" dirty="0">
                <a:solidFill>
                  <a:srgbClr val="001F5F"/>
                </a:solidFill>
                <a:latin typeface="Cambria" pitchFamily="18" charset="0"/>
                <a:cs typeface="Comic Sans MS"/>
              </a:rPr>
              <a:t>M</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a:t>
            </a:r>
            <a:r>
              <a:rPr sz="1400" dirty="0">
                <a:solidFill>
                  <a:srgbClr val="001F5F"/>
                </a:solidFill>
                <a:latin typeface="Cambria" pitchFamily="18" charset="0"/>
                <a:cs typeface="Comic Sans MS"/>
              </a:rPr>
              <a:t>2 </a:t>
            </a:r>
            <a:r>
              <a:rPr sz="1400" spc="-10" dirty="0">
                <a:solidFill>
                  <a:srgbClr val="001F5F"/>
                </a:solidFill>
                <a:latin typeface="Cambria" pitchFamily="18" charset="0"/>
                <a:cs typeface="Comic Sans MS"/>
              </a:rPr>
              <a:t>lu</a:t>
            </a:r>
            <a:r>
              <a:rPr sz="1400" spc="-5" dirty="0">
                <a:solidFill>
                  <a:srgbClr val="001F5F"/>
                </a:solidFill>
                <a:latin typeface="Cambria" pitchFamily="18" charset="0"/>
                <a:cs typeface="Comic Sans MS"/>
              </a:rPr>
              <a:t>g</a:t>
            </a:r>
            <a:r>
              <a:rPr sz="1400" spc="-10" dirty="0">
                <a:solidFill>
                  <a:srgbClr val="001F5F"/>
                </a:solidFill>
                <a:latin typeface="Cambria" pitchFamily="18" charset="0"/>
                <a:cs typeface="Comic Sans MS"/>
              </a:rPr>
              <a:t>l</a:t>
            </a:r>
            <a:r>
              <a:rPr sz="1400" spc="5" dirty="0">
                <a:solidFill>
                  <a:srgbClr val="001F5F"/>
                </a:solidFill>
                <a:latin typeface="Cambria" pitchFamily="18" charset="0"/>
                <a:cs typeface="Comic Sans MS"/>
              </a:rPr>
              <a:t>i</a:t>
            </a:r>
            <a:r>
              <a:rPr sz="1400" spc="-10" dirty="0">
                <a:solidFill>
                  <a:srgbClr val="001F5F"/>
                </a:solidFill>
                <a:latin typeface="Cambria" pitchFamily="18" charset="0"/>
                <a:cs typeface="Comic Sans MS"/>
              </a:rPr>
              <a:t>o</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20</a:t>
            </a:r>
            <a:r>
              <a:rPr sz="1400" spc="5" dirty="0">
                <a:solidFill>
                  <a:srgbClr val="001F5F"/>
                </a:solidFill>
                <a:latin typeface="Cambria" pitchFamily="18" charset="0"/>
                <a:cs typeface="Comic Sans MS"/>
              </a:rPr>
              <a:t>1</a:t>
            </a:r>
            <a:r>
              <a:rPr sz="1400" dirty="0">
                <a:solidFill>
                  <a:srgbClr val="001F5F"/>
                </a:solidFill>
                <a:latin typeface="Cambria" pitchFamily="18" charset="0"/>
                <a:cs typeface="Comic Sans MS"/>
              </a:rPr>
              <a:t>1</a:t>
            </a:r>
            <a:endParaRPr sz="1400" dirty="0">
              <a:latin typeface="Cambria" pitchFamily="18" charset="0"/>
              <a:cs typeface="Comic Sans MS"/>
            </a:endParaRPr>
          </a:p>
        </p:txBody>
      </p:sp>
      <p:sp>
        <p:nvSpPr>
          <p:cNvPr id="5" name="object 5"/>
          <p:cNvSpPr txBox="1"/>
          <p:nvPr/>
        </p:nvSpPr>
        <p:spPr>
          <a:xfrm>
            <a:off x="4643120" y="1214119"/>
            <a:ext cx="4038600" cy="5093970"/>
          </a:xfrm>
          <a:prstGeom prst="rect">
            <a:avLst/>
          </a:prstGeom>
          <a:solidFill>
            <a:srgbClr val="DEE2ED"/>
          </a:solidFill>
          <a:ln w="9344">
            <a:solidFill>
              <a:srgbClr val="000000"/>
            </a:solidFill>
          </a:ln>
        </p:spPr>
        <p:txBody>
          <a:bodyPr vert="horz" wrap="square" lIns="0" tIns="0" rIns="0" bIns="0" rtlCol="0">
            <a:spAutoFit/>
          </a:bodyPr>
          <a:lstStyle/>
          <a:p>
            <a:pPr marL="934719" marR="629285" indent="123189" algn="r">
              <a:lnSpc>
                <a:spcPct val="100000"/>
              </a:lnSpc>
            </a:pPr>
            <a:r>
              <a:rPr sz="2400" b="1" spc="-5" dirty="0">
                <a:solidFill>
                  <a:srgbClr val="FF0000"/>
                </a:solidFill>
                <a:latin typeface="Cambria" pitchFamily="18" charset="0"/>
                <a:cs typeface="Comic Sans MS"/>
              </a:rPr>
              <a:t>Pi</a:t>
            </a:r>
            <a:r>
              <a:rPr sz="2400" b="1" spc="-20" dirty="0">
                <a:solidFill>
                  <a:srgbClr val="FF0000"/>
                </a:solidFill>
                <a:latin typeface="Cambria" pitchFamily="18" charset="0"/>
                <a:cs typeface="Comic Sans MS"/>
              </a:rPr>
              <a:t>a</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o</a:t>
            </a:r>
            <a:r>
              <a:rPr sz="2400" b="1" spc="5" dirty="0">
                <a:solidFill>
                  <a:srgbClr val="FF0000"/>
                </a:solidFill>
                <a:latin typeface="Cambria" pitchFamily="18" charset="0"/>
                <a:cs typeface="Comic Sans MS"/>
              </a:rPr>
              <a:t> </a:t>
            </a:r>
            <a:r>
              <a:rPr sz="2400" b="1" spc="-20" dirty="0">
                <a:solidFill>
                  <a:srgbClr val="FF0000"/>
                </a:solidFill>
                <a:latin typeface="Cambria" pitchFamily="18" charset="0"/>
                <a:cs typeface="Comic Sans MS"/>
              </a:rPr>
              <a:t>E</a:t>
            </a:r>
            <a:r>
              <a:rPr sz="2400" b="1" spc="-30" dirty="0">
                <a:solidFill>
                  <a:srgbClr val="FF0000"/>
                </a:solidFill>
                <a:latin typeface="Cambria" pitchFamily="18" charset="0"/>
                <a:cs typeface="Comic Sans MS"/>
              </a:rPr>
              <a:t>d</a:t>
            </a:r>
            <a:r>
              <a:rPr sz="2400" b="1" spc="-15" dirty="0">
                <a:solidFill>
                  <a:srgbClr val="FF0000"/>
                </a:solidFill>
                <a:latin typeface="Cambria" pitchFamily="18" charset="0"/>
                <a:cs typeface="Comic Sans MS"/>
              </a:rPr>
              <a:t>u</a:t>
            </a:r>
            <a:r>
              <a:rPr sz="2400" b="1" spc="-20" dirty="0">
                <a:solidFill>
                  <a:srgbClr val="FF0000"/>
                </a:solidFill>
                <a:latin typeface="Cambria" pitchFamily="18" charset="0"/>
                <a:cs typeface="Comic Sans MS"/>
              </a:rPr>
              <a:t>c</a:t>
            </a:r>
            <a:r>
              <a:rPr sz="2400" b="1" spc="-15"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ti</a:t>
            </a:r>
            <a:r>
              <a:rPr sz="2400" b="1" spc="-10" dirty="0">
                <a:solidFill>
                  <a:srgbClr val="FF0000"/>
                </a:solidFill>
                <a:latin typeface="Cambria" pitchFamily="18" charset="0"/>
                <a:cs typeface="Comic Sans MS"/>
              </a:rPr>
              <a:t>v</a:t>
            </a:r>
            <a:r>
              <a:rPr sz="2400" b="1" spc="-15" dirty="0">
                <a:solidFill>
                  <a:srgbClr val="FF0000"/>
                </a:solidFill>
                <a:latin typeface="Cambria" pitchFamily="18" charset="0"/>
                <a:cs typeface="Comic Sans MS"/>
              </a:rPr>
              <a:t>o </a:t>
            </a:r>
            <a:r>
              <a:rPr sz="2400" b="1" spc="-5" dirty="0">
                <a:solidFill>
                  <a:srgbClr val="FF0000"/>
                </a:solidFill>
                <a:latin typeface="Cambria" pitchFamily="18" charset="0"/>
                <a:cs typeface="Comic Sans MS"/>
              </a:rPr>
              <a:t>I</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d</a:t>
            </a:r>
            <a:r>
              <a:rPr sz="2400" b="1" spc="-5" dirty="0">
                <a:solidFill>
                  <a:srgbClr val="FF0000"/>
                </a:solidFill>
                <a:latin typeface="Cambria" pitchFamily="18" charset="0"/>
                <a:cs typeface="Comic Sans MS"/>
              </a:rPr>
              <a:t>i</a:t>
            </a:r>
            <a:r>
              <a:rPr sz="2400" b="1" dirty="0">
                <a:solidFill>
                  <a:srgbClr val="FF0000"/>
                </a:solidFill>
                <a:latin typeface="Cambria" pitchFamily="18" charset="0"/>
                <a:cs typeface="Comic Sans MS"/>
              </a:rPr>
              <a:t>v</a:t>
            </a:r>
            <a:r>
              <a:rPr sz="2400" b="1" spc="-5" dirty="0">
                <a:solidFill>
                  <a:srgbClr val="FF0000"/>
                </a:solidFill>
                <a:latin typeface="Cambria" pitchFamily="18" charset="0"/>
                <a:cs typeface="Comic Sans MS"/>
              </a:rPr>
              <a:t>i</a:t>
            </a:r>
            <a:r>
              <a:rPr sz="2400" b="1" spc="-15" dirty="0">
                <a:solidFill>
                  <a:srgbClr val="FF0000"/>
                </a:solidFill>
                <a:latin typeface="Cambria" pitchFamily="18" charset="0"/>
                <a:cs typeface="Comic Sans MS"/>
              </a:rPr>
              <a:t>du</a:t>
            </a:r>
            <a:r>
              <a:rPr sz="2400" b="1" spc="-20" dirty="0">
                <a:solidFill>
                  <a:srgbClr val="FF0000"/>
                </a:solidFill>
                <a:latin typeface="Cambria" pitchFamily="18" charset="0"/>
                <a:cs typeface="Comic Sans MS"/>
              </a:rPr>
              <a:t>a</a:t>
            </a:r>
            <a:r>
              <a:rPr sz="2400" b="1" spc="-10" dirty="0">
                <a:solidFill>
                  <a:srgbClr val="FF0000"/>
                </a:solidFill>
                <a:latin typeface="Cambria" pitchFamily="18" charset="0"/>
                <a:cs typeface="Comic Sans MS"/>
              </a:rPr>
              <a:t>l</a:t>
            </a:r>
            <a:r>
              <a:rPr sz="2400" b="1" spc="-5" dirty="0">
                <a:solidFill>
                  <a:srgbClr val="FF0000"/>
                </a:solidFill>
                <a:latin typeface="Cambria" pitchFamily="18" charset="0"/>
                <a:cs typeface="Comic Sans MS"/>
              </a:rPr>
              <a:t>i</a:t>
            </a:r>
            <a:r>
              <a:rPr sz="2400" b="1" spc="5" dirty="0">
                <a:solidFill>
                  <a:srgbClr val="FF0000"/>
                </a:solidFill>
                <a:latin typeface="Cambria" pitchFamily="18" charset="0"/>
                <a:cs typeface="Comic Sans MS"/>
              </a:rPr>
              <a:t>zz</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to</a:t>
            </a:r>
            <a:endParaRPr sz="2400" dirty="0">
              <a:latin typeface="Cambria" pitchFamily="18" charset="0"/>
              <a:cs typeface="Comic Sans MS"/>
            </a:endParaRPr>
          </a:p>
          <a:p>
            <a:pPr marL="995680" indent="551180">
              <a:lnSpc>
                <a:spcPct val="100000"/>
              </a:lnSpc>
              <a:spcBef>
                <a:spcPts val="600"/>
              </a:spcBef>
            </a:pPr>
            <a:r>
              <a:rPr sz="2400" b="1" u="heavy" spc="-15" dirty="0">
                <a:solidFill>
                  <a:srgbClr val="001F5F"/>
                </a:solidFill>
                <a:latin typeface="Cambria" pitchFamily="18" charset="0"/>
                <a:cs typeface="Comic Sans MS"/>
              </a:rPr>
              <a:t>d</a:t>
            </a:r>
            <a:r>
              <a:rPr sz="2400" b="1" u="heavy" dirty="0">
                <a:solidFill>
                  <a:srgbClr val="001F5F"/>
                </a:solidFill>
                <a:latin typeface="Cambria" pitchFamily="18" charset="0"/>
                <a:cs typeface="Comic Sans MS"/>
              </a:rPr>
              <a:t>i</a:t>
            </a:r>
            <a:r>
              <a:rPr sz="2400" b="1" u="heavy" spc="-5" dirty="0">
                <a:solidFill>
                  <a:srgbClr val="001F5F"/>
                </a:solidFill>
                <a:latin typeface="Cambria" pitchFamily="18" charset="0"/>
                <a:cs typeface="Comic Sans MS"/>
              </a:rPr>
              <a:t>f</a:t>
            </a:r>
            <a:r>
              <a:rPr sz="2400" b="1" u="heavy" spc="5" dirty="0">
                <a:solidFill>
                  <a:srgbClr val="001F5F"/>
                </a:solidFill>
                <a:latin typeface="Cambria" pitchFamily="18" charset="0"/>
                <a:cs typeface="Comic Sans MS"/>
              </a:rPr>
              <a:t>f</a:t>
            </a:r>
            <a:r>
              <a:rPr sz="2400" b="1" u="heavy" spc="-5" dirty="0">
                <a:solidFill>
                  <a:srgbClr val="001F5F"/>
                </a:solidFill>
                <a:latin typeface="Cambria" pitchFamily="18" charset="0"/>
                <a:cs typeface="Comic Sans MS"/>
              </a:rPr>
              <a:t>er</a:t>
            </a:r>
            <a:r>
              <a:rPr sz="2400" b="1" u="heavy" spc="5" dirty="0">
                <a:solidFill>
                  <a:srgbClr val="001F5F"/>
                </a:solidFill>
                <a:latin typeface="Cambria" pitchFamily="18" charset="0"/>
                <a:cs typeface="Comic Sans MS"/>
              </a:rPr>
              <a:t>e</a:t>
            </a:r>
            <a:r>
              <a:rPr sz="2400" b="1" u="heavy" dirty="0">
                <a:solidFill>
                  <a:srgbClr val="001F5F"/>
                </a:solidFill>
                <a:latin typeface="Cambria" pitchFamily="18" charset="0"/>
                <a:cs typeface="Comic Sans MS"/>
              </a:rPr>
              <a:t>n</a:t>
            </a:r>
            <a:r>
              <a:rPr sz="2400" b="1" u="heavy" spc="-5" dirty="0">
                <a:solidFill>
                  <a:srgbClr val="001F5F"/>
                </a:solidFill>
                <a:latin typeface="Cambria" pitchFamily="18" charset="0"/>
                <a:cs typeface="Comic Sans MS"/>
              </a:rPr>
              <a:t>zi</a:t>
            </a:r>
            <a:r>
              <a:rPr sz="2400" b="1" u="heavy" spc="-20" dirty="0">
                <a:solidFill>
                  <a:srgbClr val="001F5F"/>
                </a:solidFill>
                <a:latin typeface="Cambria" pitchFamily="18" charset="0"/>
                <a:cs typeface="Comic Sans MS"/>
              </a:rPr>
              <a:t>a</a:t>
            </a:r>
            <a:r>
              <a:rPr sz="2400" b="1" u="heavy" dirty="0">
                <a:solidFill>
                  <a:srgbClr val="001F5F"/>
                </a:solidFill>
                <a:latin typeface="Cambria" pitchFamily="18" charset="0"/>
                <a:cs typeface="Comic Sans MS"/>
              </a:rPr>
              <a:t>…</a:t>
            </a:r>
            <a:endParaRPr sz="2400" dirty="0">
              <a:latin typeface="Cambria" pitchFamily="18" charset="0"/>
              <a:cs typeface="Comic Sans MS"/>
            </a:endParaRPr>
          </a:p>
          <a:p>
            <a:pPr>
              <a:lnSpc>
                <a:spcPct val="100000"/>
              </a:lnSpc>
              <a:spcBef>
                <a:spcPts val="45"/>
              </a:spcBef>
            </a:pPr>
            <a:endParaRPr sz="3500" dirty="0">
              <a:latin typeface="Cambria" pitchFamily="18" charset="0"/>
              <a:cs typeface="Times New Roman"/>
            </a:endParaRPr>
          </a:p>
          <a:p>
            <a:pPr marL="501650" marR="224790" indent="494030">
              <a:lnSpc>
                <a:spcPct val="100000"/>
              </a:lnSpc>
            </a:pPr>
            <a:r>
              <a:rPr sz="2400" b="1" spc="-20" dirty="0">
                <a:solidFill>
                  <a:srgbClr val="557F4F"/>
                </a:solidFill>
                <a:latin typeface="Cambria" pitchFamily="18" charset="0"/>
                <a:cs typeface="Comic Sans MS"/>
              </a:rPr>
              <a:t>c</a:t>
            </a:r>
            <a:r>
              <a:rPr sz="2400" b="1" spc="-10" dirty="0">
                <a:solidFill>
                  <a:srgbClr val="557F4F"/>
                </a:solidFill>
                <a:latin typeface="Cambria" pitchFamily="18" charset="0"/>
                <a:cs typeface="Comic Sans MS"/>
              </a:rPr>
              <a:t>on</a:t>
            </a:r>
            <a:r>
              <a:rPr sz="2400" b="1" spc="-5" dirty="0">
                <a:solidFill>
                  <a:srgbClr val="557F4F"/>
                </a:solidFill>
                <a:latin typeface="Cambria" pitchFamily="18" charset="0"/>
                <a:cs typeface="Comic Sans MS"/>
              </a:rPr>
              <a:t>t</a:t>
            </a:r>
            <a:r>
              <a:rPr sz="2400" b="1" spc="5" dirty="0">
                <a:solidFill>
                  <a:srgbClr val="557F4F"/>
                </a:solidFill>
                <a:latin typeface="Cambria" pitchFamily="18" charset="0"/>
                <a:cs typeface="Comic Sans MS"/>
              </a:rPr>
              <a:t>e</a:t>
            </a:r>
            <a:r>
              <a:rPr sz="2400" b="1" dirty="0">
                <a:solidFill>
                  <a:srgbClr val="557F4F"/>
                </a:solidFill>
                <a:latin typeface="Cambria" pitchFamily="18" charset="0"/>
                <a:cs typeface="Comic Sans MS"/>
              </a:rPr>
              <a:t>nu</a:t>
            </a:r>
            <a:r>
              <a:rPr sz="2400" b="1" spc="-10" dirty="0">
                <a:solidFill>
                  <a:srgbClr val="557F4F"/>
                </a:solidFill>
                <a:latin typeface="Cambria" pitchFamily="18" charset="0"/>
                <a:cs typeface="Comic Sans MS"/>
              </a:rPr>
              <a:t>t</a:t>
            </a:r>
            <a:r>
              <a:rPr sz="2400" b="1" dirty="0">
                <a:solidFill>
                  <a:srgbClr val="557F4F"/>
                </a:solidFill>
                <a:latin typeface="Cambria" pitchFamily="18" charset="0"/>
                <a:cs typeface="Comic Sans MS"/>
              </a:rPr>
              <a:t>i e </a:t>
            </a:r>
            <a:r>
              <a:rPr sz="2400" b="1" spc="-10" dirty="0">
                <a:solidFill>
                  <a:srgbClr val="557F4F"/>
                </a:solidFill>
                <a:latin typeface="Cambria" pitchFamily="18" charset="0"/>
                <a:cs typeface="Comic Sans MS"/>
              </a:rPr>
              <a:t>c</a:t>
            </a:r>
            <a:r>
              <a:rPr sz="2400" b="1" spc="-20" dirty="0">
                <a:solidFill>
                  <a:srgbClr val="557F4F"/>
                </a:solidFill>
                <a:latin typeface="Cambria" pitchFamily="18" charset="0"/>
                <a:cs typeface="Comic Sans MS"/>
              </a:rPr>
              <a:t>omp</a:t>
            </a:r>
            <a:r>
              <a:rPr sz="2400" b="1" spc="-5" dirty="0">
                <a:solidFill>
                  <a:srgbClr val="557F4F"/>
                </a:solidFill>
                <a:latin typeface="Cambria" pitchFamily="18" charset="0"/>
                <a:cs typeface="Comic Sans MS"/>
              </a:rPr>
              <a:t>et</a:t>
            </a:r>
            <a:r>
              <a:rPr sz="2400" b="1" spc="5" dirty="0">
                <a:solidFill>
                  <a:srgbClr val="557F4F"/>
                </a:solidFill>
                <a:latin typeface="Cambria" pitchFamily="18" charset="0"/>
                <a:cs typeface="Comic Sans MS"/>
              </a:rPr>
              <a:t>e</a:t>
            </a:r>
            <a:r>
              <a:rPr sz="2400" b="1" spc="-10"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z</a:t>
            </a:r>
            <a:r>
              <a:rPr sz="2400" b="1" dirty="0">
                <a:solidFill>
                  <a:srgbClr val="557F4F"/>
                </a:solidFill>
                <a:latin typeface="Cambria" pitchFamily="18" charset="0"/>
                <a:cs typeface="Comic Sans MS"/>
              </a:rPr>
              <a:t>e </a:t>
            </a:r>
            <a:r>
              <a:rPr sz="2400" b="1" spc="-25" dirty="0">
                <a:solidFill>
                  <a:srgbClr val="557F4F"/>
                </a:solidFill>
                <a:latin typeface="Cambria" pitchFamily="18" charset="0"/>
                <a:cs typeface="Comic Sans MS"/>
              </a:rPr>
              <a:t>s</a:t>
            </a:r>
            <a:r>
              <a:rPr sz="2400" b="1" spc="-10" dirty="0">
                <a:solidFill>
                  <a:srgbClr val="557F4F"/>
                </a:solidFill>
                <a:latin typeface="Cambria" pitchFamily="18" charset="0"/>
                <a:cs typeface="Comic Sans MS"/>
              </a:rPr>
              <a:t>p</a:t>
            </a:r>
            <a:r>
              <a:rPr sz="2400" b="1" spc="-5" dirty="0">
                <a:solidFill>
                  <a:srgbClr val="557F4F"/>
                </a:solidFill>
                <a:latin typeface="Cambria" pitchFamily="18" charset="0"/>
                <a:cs typeface="Comic Sans MS"/>
              </a:rPr>
              <a:t>e</a:t>
            </a:r>
            <a:r>
              <a:rPr sz="2400" b="1" spc="-10" dirty="0">
                <a:solidFill>
                  <a:srgbClr val="557F4F"/>
                </a:solidFill>
                <a:latin typeface="Cambria" pitchFamily="18" charset="0"/>
                <a:cs typeface="Comic Sans MS"/>
              </a:rPr>
              <a:t>c</a:t>
            </a:r>
            <a:r>
              <a:rPr sz="2400" b="1" spc="-5" dirty="0">
                <a:solidFill>
                  <a:srgbClr val="557F4F"/>
                </a:solidFill>
                <a:latin typeface="Cambria" pitchFamily="18" charset="0"/>
                <a:cs typeface="Comic Sans MS"/>
              </a:rPr>
              <a:t>if</a:t>
            </a:r>
            <a:r>
              <a:rPr sz="2400" b="1" dirty="0">
                <a:solidFill>
                  <a:srgbClr val="557F4F"/>
                </a:solidFill>
                <a:latin typeface="Cambria" pitchFamily="18" charset="0"/>
                <a:cs typeface="Comic Sans MS"/>
              </a:rPr>
              <a:t>i</a:t>
            </a:r>
            <a:r>
              <a:rPr sz="2400" b="1" spc="-20" dirty="0">
                <a:solidFill>
                  <a:srgbClr val="557F4F"/>
                </a:solidFill>
                <a:latin typeface="Cambria" pitchFamily="18" charset="0"/>
                <a:cs typeface="Comic Sans MS"/>
              </a:rPr>
              <a:t>c</a:t>
            </a:r>
            <a:r>
              <a:rPr sz="2400" b="1" spc="-15" dirty="0">
                <a:solidFill>
                  <a:srgbClr val="557F4F"/>
                </a:solidFill>
                <a:latin typeface="Cambria" pitchFamily="18" charset="0"/>
                <a:cs typeface="Comic Sans MS"/>
              </a:rPr>
              <a:t>h</a:t>
            </a:r>
            <a:r>
              <a:rPr sz="2400" b="1" dirty="0">
                <a:solidFill>
                  <a:srgbClr val="557F4F"/>
                </a:solidFill>
                <a:latin typeface="Cambria" pitchFamily="18" charset="0"/>
                <a:cs typeface="Comic Sans MS"/>
              </a:rPr>
              <a:t>e</a:t>
            </a:r>
            <a:endParaRPr sz="2400" dirty="0">
              <a:latin typeface="Cambria" pitchFamily="18" charset="0"/>
              <a:cs typeface="Comic Sans MS"/>
            </a:endParaRPr>
          </a:p>
          <a:p>
            <a:pPr>
              <a:lnSpc>
                <a:spcPct val="100000"/>
              </a:lnSpc>
              <a:spcBef>
                <a:spcPts val="0"/>
              </a:spcBef>
            </a:pPr>
            <a:endParaRPr sz="2400" dirty="0">
              <a:latin typeface="Cambria" pitchFamily="18" charset="0"/>
              <a:cs typeface="Times New Roman"/>
            </a:endParaRPr>
          </a:p>
          <a:p>
            <a:pPr marL="1376680" marR="1288415" indent="80010">
              <a:lnSpc>
                <a:spcPct val="135700"/>
              </a:lnSpc>
            </a:pPr>
            <a:r>
              <a:rPr sz="1400" spc="-5" dirty="0">
                <a:solidFill>
                  <a:srgbClr val="001F5F"/>
                </a:solidFill>
                <a:latin typeface="Cambria" pitchFamily="18" charset="0"/>
                <a:cs typeface="Comic Sans MS"/>
              </a:rPr>
              <a:t>(</a:t>
            </a:r>
            <a:r>
              <a:rPr sz="1400" spc="-15" dirty="0">
                <a:solidFill>
                  <a:srgbClr val="001F5F"/>
                </a:solidFill>
                <a:latin typeface="Cambria" pitchFamily="18" charset="0"/>
                <a:cs typeface="Comic Sans MS"/>
              </a:rPr>
              <a:t>L</a:t>
            </a:r>
            <a:r>
              <a:rPr sz="1400" spc="-10" dirty="0">
                <a:solidFill>
                  <a:srgbClr val="001F5F"/>
                </a:solidFill>
                <a:latin typeface="Cambria" pitchFamily="18" charset="0"/>
                <a:cs typeface="Comic Sans MS"/>
              </a:rPr>
              <a:t>e</a:t>
            </a:r>
            <a:r>
              <a:rPr sz="1400" spc="-15" dirty="0">
                <a:solidFill>
                  <a:srgbClr val="001F5F"/>
                </a:solidFill>
                <a:latin typeface="Cambria" pitchFamily="18" charset="0"/>
                <a:cs typeface="Comic Sans MS"/>
              </a:rPr>
              <a:t>g</a:t>
            </a:r>
            <a:r>
              <a:rPr sz="1400" spc="-5" dirty="0">
                <a:solidFill>
                  <a:srgbClr val="001F5F"/>
                </a:solidFill>
                <a:latin typeface="Cambria" pitchFamily="18" charset="0"/>
                <a:cs typeface="Comic Sans MS"/>
              </a:rPr>
              <a:t>g</a:t>
            </a:r>
            <a:r>
              <a:rPr sz="1400" spc="-10" dirty="0">
                <a:solidFill>
                  <a:srgbClr val="001F5F"/>
                </a:solidFill>
                <a:latin typeface="Cambria" pitchFamily="18" charset="0"/>
                <a:cs typeface="Comic Sans MS"/>
              </a:rPr>
              <a:t>e</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104\</a:t>
            </a:r>
            <a:r>
              <a:rPr sz="1400" dirty="0">
                <a:solidFill>
                  <a:srgbClr val="001F5F"/>
                </a:solidFill>
                <a:latin typeface="Cambria" pitchFamily="18" charset="0"/>
                <a:cs typeface="Comic Sans MS"/>
              </a:rPr>
              <a:t>9</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 </a:t>
            </a:r>
            <a:r>
              <a:rPr sz="1400" spc="-20" dirty="0">
                <a:solidFill>
                  <a:srgbClr val="001F5F"/>
                </a:solidFill>
                <a:latin typeface="Cambria" pitchFamily="18" charset="0"/>
                <a:cs typeface="Comic Sans MS"/>
              </a:rPr>
              <a:t>D</a:t>
            </a:r>
            <a:r>
              <a:rPr sz="1400" dirty="0">
                <a:solidFill>
                  <a:srgbClr val="001F5F"/>
                </a:solidFill>
                <a:latin typeface="Cambria" pitchFamily="18" charset="0"/>
                <a:cs typeface="Comic Sans MS"/>
              </a:rPr>
              <a:t>pr</a:t>
            </a:r>
            <a:r>
              <a:rPr sz="1400" spc="-5" dirty="0">
                <a:solidFill>
                  <a:srgbClr val="001F5F"/>
                </a:solidFill>
                <a:latin typeface="Cambria" pitchFamily="18" charset="0"/>
                <a:cs typeface="Comic Sans MS"/>
              </a:rPr>
              <a:t> 24</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2</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9</a:t>
            </a:r>
            <a:r>
              <a:rPr sz="1400" dirty="0">
                <a:solidFill>
                  <a:srgbClr val="001F5F"/>
                </a:solidFill>
                <a:latin typeface="Cambria" pitchFamily="18" charset="0"/>
                <a:cs typeface="Comic Sans MS"/>
              </a:rPr>
              <a:t>94</a:t>
            </a:r>
            <a:endParaRPr sz="1400" dirty="0">
              <a:latin typeface="Cambria" pitchFamily="18" charset="0"/>
              <a:cs typeface="Comic Sans MS"/>
            </a:endParaRPr>
          </a:p>
          <a:p>
            <a:pPr>
              <a:lnSpc>
                <a:spcPct val="100000"/>
              </a:lnSpc>
            </a:pPr>
            <a:endParaRPr sz="1400" dirty="0">
              <a:latin typeface="Cambria" pitchFamily="18" charset="0"/>
              <a:cs typeface="Times New Roman"/>
            </a:endParaRPr>
          </a:p>
          <a:p>
            <a:pPr>
              <a:lnSpc>
                <a:spcPct val="100000"/>
              </a:lnSpc>
            </a:pPr>
            <a:endParaRPr sz="1400" dirty="0">
              <a:latin typeface="Cambria" pitchFamily="18" charset="0"/>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45"/>
              </a:spcBef>
            </a:pPr>
            <a:endParaRPr sz="1700" dirty="0">
              <a:latin typeface="Times New Roman"/>
              <a:cs typeface="Times New Roman"/>
            </a:endParaRPr>
          </a:p>
          <a:p>
            <a:pPr marR="146050" algn="r">
              <a:lnSpc>
                <a:spcPct val="100000"/>
              </a:lnSpc>
            </a:pPr>
            <a:r>
              <a:rPr sz="1400" b="1" spc="5" dirty="0">
                <a:solidFill>
                  <a:srgbClr val="FFFFFF"/>
                </a:solidFill>
                <a:latin typeface="Times New Roman"/>
                <a:cs typeface="Times New Roman"/>
              </a:rPr>
              <a:t>2</a:t>
            </a:r>
            <a:r>
              <a:rPr sz="1400" b="1" dirty="0">
                <a:solidFill>
                  <a:srgbClr val="FFFFFF"/>
                </a:solidFill>
                <a:latin typeface="Times New Roman"/>
                <a:cs typeface="Times New Roman"/>
              </a:rPr>
              <a:t>0</a:t>
            </a:r>
            <a:endParaRPr sz="1400" dirty="0">
              <a:latin typeface="Times New Roman"/>
              <a:cs typeface="Times New Roman"/>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numero diapositiva 1"/>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A52846C-7CC8-4751-AA37-81634248F702}" type="slidenum">
              <a:rPr lang="it-IT" smtClean="0"/>
              <a:pPr/>
              <a:t>19</a:t>
            </a:fld>
            <a:endParaRPr lang="it-IT" smtClean="0"/>
          </a:p>
        </p:txBody>
      </p:sp>
      <p:sp>
        <p:nvSpPr>
          <p:cNvPr id="39939" name="Rettangolo 2"/>
          <p:cNvSpPr>
            <a:spLocks noChangeArrowheads="1"/>
          </p:cNvSpPr>
          <p:nvPr/>
        </p:nvSpPr>
        <p:spPr bwMode="auto">
          <a:xfrm>
            <a:off x="539552" y="836712"/>
            <a:ext cx="8064500" cy="5386090"/>
          </a:xfrm>
          <a:prstGeom prst="rect">
            <a:avLst/>
          </a:prstGeom>
          <a:noFill/>
          <a:ln w="9525">
            <a:noFill/>
            <a:miter lim="800000"/>
            <a:headEnd/>
            <a:tailEnd/>
          </a:ln>
        </p:spPr>
        <p:txBody>
          <a:bodyPr wrap="square">
            <a:spAutoFit/>
          </a:bodyPr>
          <a:lstStyle/>
          <a:p>
            <a:pPr algn="just"/>
            <a:r>
              <a:rPr lang="it-IT" sz="2800" b="1" dirty="0">
                <a:latin typeface="Cambria" pitchFamily="18" charset="0"/>
              </a:rPr>
              <a:t>La DIDATTICA </a:t>
            </a:r>
            <a:r>
              <a:rPr lang="it-IT" sz="2800" b="1" dirty="0" smtClean="0">
                <a:latin typeface="Cambria" pitchFamily="18" charset="0"/>
              </a:rPr>
              <a:t>INDIVIDUALIZZATA</a:t>
            </a:r>
          </a:p>
          <a:p>
            <a:pPr algn="just"/>
            <a:r>
              <a:rPr lang="it-IT" sz="2800" b="1" i="1" dirty="0" smtClean="0">
                <a:latin typeface="Comic Sans MS" pitchFamily="66" charset="0"/>
              </a:rPr>
              <a:t> </a:t>
            </a:r>
            <a:r>
              <a:rPr lang="it-IT" sz="2800" dirty="0">
                <a:latin typeface="Cambria" pitchFamily="18" charset="0"/>
              </a:rPr>
              <a:t>consiste nelle </a:t>
            </a:r>
            <a:r>
              <a:rPr lang="it-IT" sz="2800" b="1" dirty="0">
                <a:solidFill>
                  <a:srgbClr val="FF0000"/>
                </a:solidFill>
                <a:latin typeface="Cambria" pitchFamily="18" charset="0"/>
              </a:rPr>
              <a:t>attività di recupero individuale che può svolgere l’alunno per potenziare determinate abilità o per acquisire specifiche competenze, anche nell’ambito delle strategie compensative e del metodo di studio</a:t>
            </a:r>
            <a:r>
              <a:rPr lang="it-IT" sz="2800" dirty="0">
                <a:latin typeface="Cambria" pitchFamily="18" charset="0"/>
              </a:rPr>
              <a:t>; tali attività individualizzate possono essere realizzate nelle fasi di lavoro individuale in classe o in momenti ad esse dedicati, secondo tutte le forme di flessibilità del lavoro scolastico consentite dalla normativa vigente.</a:t>
            </a:r>
          </a:p>
          <a:p>
            <a:pPr algn="just"/>
            <a:endParaRPr lang="it-IT" sz="1800" dirty="0">
              <a:latin typeface="Comic Sans MS" pitchFamily="66" charset="0"/>
            </a:endParaRPr>
          </a:p>
          <a:p>
            <a:pPr algn="just"/>
            <a:r>
              <a:rPr lang="it-IT" sz="1800" dirty="0" smtClean="0">
                <a:latin typeface="Comic Sans MS" pitchFamily="66" charset="0"/>
              </a:rPr>
              <a:t>.</a:t>
            </a:r>
            <a:endParaRPr lang="it-IT" sz="1800" dirty="0">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428596" y="214290"/>
            <a:ext cx="8229600" cy="553998"/>
          </a:xfrm>
          <a:prstGeom prst="rect">
            <a:avLst/>
          </a:prstGeom>
        </p:spPr>
        <p:txBody>
          <a:bodyPr vert="horz" wrap="square" lIns="0" tIns="0" rIns="0" bIns="0" rtlCol="0">
            <a:spAutoFit/>
          </a:bodyPr>
          <a:lstStyle/>
          <a:p>
            <a:pPr marL="917575">
              <a:lnSpc>
                <a:spcPct val="100000"/>
              </a:lnSpc>
            </a:pPr>
            <a:r>
              <a:rPr sz="3600" spc="-25" dirty="0">
                <a:solidFill>
                  <a:srgbClr val="1CACE3"/>
                </a:solidFill>
              </a:rPr>
              <a:t>Are</a:t>
            </a:r>
            <a:r>
              <a:rPr sz="3600" spc="-20" dirty="0">
                <a:solidFill>
                  <a:srgbClr val="1CACE3"/>
                </a:solidFill>
              </a:rPr>
              <a:t>a</a:t>
            </a:r>
            <a:r>
              <a:rPr sz="3600" spc="-5" dirty="0">
                <a:solidFill>
                  <a:srgbClr val="1CACE3"/>
                </a:solidFill>
              </a:rPr>
              <a:t> </a:t>
            </a:r>
            <a:r>
              <a:rPr sz="3600" spc="-20" dirty="0">
                <a:solidFill>
                  <a:srgbClr val="1CACE3"/>
                </a:solidFill>
              </a:rPr>
              <a:t>del</a:t>
            </a:r>
            <a:r>
              <a:rPr sz="3600" spc="-25" dirty="0">
                <a:solidFill>
                  <a:srgbClr val="1CACE3"/>
                </a:solidFill>
              </a:rPr>
              <a:t>lo</a:t>
            </a:r>
            <a:r>
              <a:rPr sz="3600" spc="-5" dirty="0">
                <a:solidFill>
                  <a:srgbClr val="1CACE3"/>
                </a:solidFill>
              </a:rPr>
              <a:t> </a:t>
            </a:r>
            <a:r>
              <a:rPr sz="3600" spc="-25" dirty="0">
                <a:solidFill>
                  <a:srgbClr val="1CACE3"/>
                </a:solidFill>
              </a:rPr>
              <a:t>svantaggio</a:t>
            </a:r>
            <a:r>
              <a:rPr sz="3600" spc="40" dirty="0">
                <a:solidFill>
                  <a:srgbClr val="1CACE3"/>
                </a:solidFill>
              </a:rPr>
              <a:t> </a:t>
            </a:r>
            <a:r>
              <a:rPr sz="3600" spc="-25" dirty="0">
                <a:solidFill>
                  <a:srgbClr val="1CACE3"/>
                </a:solidFill>
              </a:rPr>
              <a:t>scolas</a:t>
            </a:r>
            <a:r>
              <a:rPr sz="3600" spc="-5" dirty="0">
                <a:solidFill>
                  <a:srgbClr val="1CACE3"/>
                </a:solidFill>
              </a:rPr>
              <a:t>t</a:t>
            </a:r>
            <a:r>
              <a:rPr sz="3600" dirty="0">
                <a:solidFill>
                  <a:srgbClr val="1CACE3"/>
                </a:solidFill>
              </a:rPr>
              <a:t>ico</a:t>
            </a:r>
          </a:p>
        </p:txBody>
      </p:sp>
      <p:sp>
        <p:nvSpPr>
          <p:cNvPr id="4" name="object 4"/>
          <p:cNvSpPr/>
          <p:nvPr/>
        </p:nvSpPr>
        <p:spPr>
          <a:xfrm>
            <a:off x="2815970" y="2024126"/>
            <a:ext cx="3018790" cy="2760980"/>
          </a:xfrm>
          <a:custGeom>
            <a:avLst/>
            <a:gdLst/>
            <a:ahLst/>
            <a:cxnLst/>
            <a:rect l="l" t="t" r="r" b="b"/>
            <a:pathLst>
              <a:path w="3018790" h="2760979">
                <a:moveTo>
                  <a:pt x="1509395" y="0"/>
                </a:moveTo>
                <a:lnTo>
                  <a:pt x="1385599" y="4575"/>
                </a:lnTo>
                <a:lnTo>
                  <a:pt x="1264560" y="18065"/>
                </a:lnTo>
                <a:lnTo>
                  <a:pt x="1146665" y="40115"/>
                </a:lnTo>
                <a:lnTo>
                  <a:pt x="1032304" y="70368"/>
                </a:lnTo>
                <a:lnTo>
                  <a:pt x="921865" y="108469"/>
                </a:lnTo>
                <a:lnTo>
                  <a:pt x="815735" y="154064"/>
                </a:lnTo>
                <a:lnTo>
                  <a:pt x="714304" y="206798"/>
                </a:lnTo>
                <a:lnTo>
                  <a:pt x="617960" y="266313"/>
                </a:lnTo>
                <a:lnTo>
                  <a:pt x="527091" y="332257"/>
                </a:lnTo>
                <a:lnTo>
                  <a:pt x="442086" y="404272"/>
                </a:lnTo>
                <a:lnTo>
                  <a:pt x="363334" y="482005"/>
                </a:lnTo>
                <a:lnTo>
                  <a:pt x="291222" y="565099"/>
                </a:lnTo>
                <a:lnTo>
                  <a:pt x="226139" y="653199"/>
                </a:lnTo>
                <a:lnTo>
                  <a:pt x="168473" y="745951"/>
                </a:lnTo>
                <a:lnTo>
                  <a:pt x="118614" y="842998"/>
                </a:lnTo>
                <a:lnTo>
                  <a:pt x="76948" y="943985"/>
                </a:lnTo>
                <a:lnTo>
                  <a:pt x="43866" y="1048558"/>
                </a:lnTo>
                <a:lnTo>
                  <a:pt x="19755" y="1156361"/>
                </a:lnTo>
                <a:lnTo>
                  <a:pt x="5003" y="1267039"/>
                </a:lnTo>
                <a:lnTo>
                  <a:pt x="0" y="1380236"/>
                </a:lnTo>
                <a:lnTo>
                  <a:pt x="5003" y="1493432"/>
                </a:lnTo>
                <a:lnTo>
                  <a:pt x="19755" y="1604110"/>
                </a:lnTo>
                <a:lnTo>
                  <a:pt x="43866" y="1711913"/>
                </a:lnTo>
                <a:lnTo>
                  <a:pt x="76948" y="1816486"/>
                </a:lnTo>
                <a:lnTo>
                  <a:pt x="118614" y="1917473"/>
                </a:lnTo>
                <a:lnTo>
                  <a:pt x="168473" y="2014520"/>
                </a:lnTo>
                <a:lnTo>
                  <a:pt x="226139" y="2107272"/>
                </a:lnTo>
                <a:lnTo>
                  <a:pt x="291222" y="2195372"/>
                </a:lnTo>
                <a:lnTo>
                  <a:pt x="363334" y="2278466"/>
                </a:lnTo>
                <a:lnTo>
                  <a:pt x="442086" y="2356199"/>
                </a:lnTo>
                <a:lnTo>
                  <a:pt x="527091" y="2428214"/>
                </a:lnTo>
                <a:lnTo>
                  <a:pt x="617960" y="2494158"/>
                </a:lnTo>
                <a:lnTo>
                  <a:pt x="714304" y="2553673"/>
                </a:lnTo>
                <a:lnTo>
                  <a:pt x="815735" y="2606407"/>
                </a:lnTo>
                <a:lnTo>
                  <a:pt x="921865" y="2652002"/>
                </a:lnTo>
                <a:lnTo>
                  <a:pt x="1032304" y="2690103"/>
                </a:lnTo>
                <a:lnTo>
                  <a:pt x="1146665" y="2720356"/>
                </a:lnTo>
                <a:lnTo>
                  <a:pt x="1264560" y="2742406"/>
                </a:lnTo>
                <a:lnTo>
                  <a:pt x="1385599" y="2755896"/>
                </a:lnTo>
                <a:lnTo>
                  <a:pt x="1509395" y="2760472"/>
                </a:lnTo>
                <a:lnTo>
                  <a:pt x="1633190" y="2755896"/>
                </a:lnTo>
                <a:lnTo>
                  <a:pt x="1754229" y="2742406"/>
                </a:lnTo>
                <a:lnTo>
                  <a:pt x="1872124" y="2720356"/>
                </a:lnTo>
                <a:lnTo>
                  <a:pt x="1986485" y="2690103"/>
                </a:lnTo>
                <a:lnTo>
                  <a:pt x="2096924" y="2652002"/>
                </a:lnTo>
                <a:lnTo>
                  <a:pt x="2203054" y="2606407"/>
                </a:lnTo>
                <a:lnTo>
                  <a:pt x="2304485" y="2553673"/>
                </a:lnTo>
                <a:lnTo>
                  <a:pt x="2400829" y="2494158"/>
                </a:lnTo>
                <a:lnTo>
                  <a:pt x="2491698" y="2428214"/>
                </a:lnTo>
                <a:lnTo>
                  <a:pt x="2576703" y="2356199"/>
                </a:lnTo>
                <a:lnTo>
                  <a:pt x="2655455" y="2278466"/>
                </a:lnTo>
                <a:lnTo>
                  <a:pt x="2727567" y="2195372"/>
                </a:lnTo>
                <a:lnTo>
                  <a:pt x="2792650" y="2107272"/>
                </a:lnTo>
                <a:lnTo>
                  <a:pt x="2850316" y="2014520"/>
                </a:lnTo>
                <a:lnTo>
                  <a:pt x="2900175" y="1917473"/>
                </a:lnTo>
                <a:lnTo>
                  <a:pt x="2941841" y="1816486"/>
                </a:lnTo>
                <a:lnTo>
                  <a:pt x="2974923" y="1711913"/>
                </a:lnTo>
                <a:lnTo>
                  <a:pt x="2999034" y="1604110"/>
                </a:lnTo>
                <a:lnTo>
                  <a:pt x="3013786" y="1493432"/>
                </a:lnTo>
                <a:lnTo>
                  <a:pt x="3018790" y="1380236"/>
                </a:lnTo>
                <a:lnTo>
                  <a:pt x="3013786" y="1267039"/>
                </a:lnTo>
                <a:lnTo>
                  <a:pt x="2999034" y="1156361"/>
                </a:lnTo>
                <a:lnTo>
                  <a:pt x="2974923" y="1048558"/>
                </a:lnTo>
                <a:lnTo>
                  <a:pt x="2941841" y="943985"/>
                </a:lnTo>
                <a:lnTo>
                  <a:pt x="2900175" y="842998"/>
                </a:lnTo>
                <a:lnTo>
                  <a:pt x="2850316" y="745951"/>
                </a:lnTo>
                <a:lnTo>
                  <a:pt x="2792650" y="653199"/>
                </a:lnTo>
                <a:lnTo>
                  <a:pt x="2727567" y="565099"/>
                </a:lnTo>
                <a:lnTo>
                  <a:pt x="2655455" y="482005"/>
                </a:lnTo>
                <a:lnTo>
                  <a:pt x="2576702" y="404272"/>
                </a:lnTo>
                <a:lnTo>
                  <a:pt x="2491698" y="332257"/>
                </a:lnTo>
                <a:lnTo>
                  <a:pt x="2400829" y="266313"/>
                </a:lnTo>
                <a:lnTo>
                  <a:pt x="2304485" y="206798"/>
                </a:lnTo>
                <a:lnTo>
                  <a:pt x="2203054" y="154064"/>
                </a:lnTo>
                <a:lnTo>
                  <a:pt x="2096924" y="108469"/>
                </a:lnTo>
                <a:lnTo>
                  <a:pt x="1986485" y="70368"/>
                </a:lnTo>
                <a:lnTo>
                  <a:pt x="1872124" y="40115"/>
                </a:lnTo>
                <a:lnTo>
                  <a:pt x="1754229" y="18065"/>
                </a:lnTo>
                <a:lnTo>
                  <a:pt x="1633190" y="4575"/>
                </a:lnTo>
                <a:lnTo>
                  <a:pt x="1509395" y="0"/>
                </a:lnTo>
                <a:close/>
              </a:path>
            </a:pathLst>
          </a:custGeom>
          <a:solidFill>
            <a:srgbClr val="FFFFFF"/>
          </a:solidFill>
        </p:spPr>
        <p:txBody>
          <a:bodyPr wrap="square" lIns="0" tIns="0" rIns="0" bIns="0" rtlCol="0"/>
          <a:lstStyle/>
          <a:p>
            <a:endParaRPr/>
          </a:p>
        </p:txBody>
      </p:sp>
      <p:sp>
        <p:nvSpPr>
          <p:cNvPr id="5" name="object 5"/>
          <p:cNvSpPr/>
          <p:nvPr/>
        </p:nvSpPr>
        <p:spPr>
          <a:xfrm>
            <a:off x="2815970" y="2024126"/>
            <a:ext cx="3018790" cy="2760980"/>
          </a:xfrm>
          <a:custGeom>
            <a:avLst/>
            <a:gdLst/>
            <a:ahLst/>
            <a:cxnLst/>
            <a:rect l="l" t="t" r="r" b="b"/>
            <a:pathLst>
              <a:path w="3018790" h="2760979">
                <a:moveTo>
                  <a:pt x="0" y="1380236"/>
                </a:moveTo>
                <a:lnTo>
                  <a:pt x="5003" y="1267039"/>
                </a:lnTo>
                <a:lnTo>
                  <a:pt x="19755" y="1156361"/>
                </a:lnTo>
                <a:lnTo>
                  <a:pt x="43866" y="1048558"/>
                </a:lnTo>
                <a:lnTo>
                  <a:pt x="76948" y="943985"/>
                </a:lnTo>
                <a:lnTo>
                  <a:pt x="118614" y="842998"/>
                </a:lnTo>
                <a:lnTo>
                  <a:pt x="168473" y="745951"/>
                </a:lnTo>
                <a:lnTo>
                  <a:pt x="226139" y="653199"/>
                </a:lnTo>
                <a:lnTo>
                  <a:pt x="291222" y="565099"/>
                </a:lnTo>
                <a:lnTo>
                  <a:pt x="363334" y="482005"/>
                </a:lnTo>
                <a:lnTo>
                  <a:pt x="442086" y="404272"/>
                </a:lnTo>
                <a:lnTo>
                  <a:pt x="527091" y="332257"/>
                </a:lnTo>
                <a:lnTo>
                  <a:pt x="617960" y="266313"/>
                </a:lnTo>
                <a:lnTo>
                  <a:pt x="714304" y="206798"/>
                </a:lnTo>
                <a:lnTo>
                  <a:pt x="815735" y="154064"/>
                </a:lnTo>
                <a:lnTo>
                  <a:pt x="921865" y="108469"/>
                </a:lnTo>
                <a:lnTo>
                  <a:pt x="1032304" y="70368"/>
                </a:lnTo>
                <a:lnTo>
                  <a:pt x="1146665" y="40115"/>
                </a:lnTo>
                <a:lnTo>
                  <a:pt x="1264560" y="18065"/>
                </a:lnTo>
                <a:lnTo>
                  <a:pt x="1385599" y="4575"/>
                </a:lnTo>
                <a:lnTo>
                  <a:pt x="1509395" y="0"/>
                </a:lnTo>
                <a:lnTo>
                  <a:pt x="1633190" y="4575"/>
                </a:lnTo>
                <a:lnTo>
                  <a:pt x="1754229" y="18065"/>
                </a:lnTo>
                <a:lnTo>
                  <a:pt x="1872124" y="40115"/>
                </a:lnTo>
                <a:lnTo>
                  <a:pt x="1986485" y="70368"/>
                </a:lnTo>
                <a:lnTo>
                  <a:pt x="2096924" y="108469"/>
                </a:lnTo>
                <a:lnTo>
                  <a:pt x="2203054" y="154064"/>
                </a:lnTo>
                <a:lnTo>
                  <a:pt x="2304485" y="206798"/>
                </a:lnTo>
                <a:lnTo>
                  <a:pt x="2400829" y="266313"/>
                </a:lnTo>
                <a:lnTo>
                  <a:pt x="2491698" y="332257"/>
                </a:lnTo>
                <a:lnTo>
                  <a:pt x="2576702" y="404272"/>
                </a:lnTo>
                <a:lnTo>
                  <a:pt x="2655455" y="482005"/>
                </a:lnTo>
                <a:lnTo>
                  <a:pt x="2727567" y="565099"/>
                </a:lnTo>
                <a:lnTo>
                  <a:pt x="2792650" y="653199"/>
                </a:lnTo>
                <a:lnTo>
                  <a:pt x="2850316" y="745951"/>
                </a:lnTo>
                <a:lnTo>
                  <a:pt x="2900175" y="842998"/>
                </a:lnTo>
                <a:lnTo>
                  <a:pt x="2941841" y="943985"/>
                </a:lnTo>
                <a:lnTo>
                  <a:pt x="2974923" y="1048558"/>
                </a:lnTo>
                <a:lnTo>
                  <a:pt x="2999034" y="1156361"/>
                </a:lnTo>
                <a:lnTo>
                  <a:pt x="3013786" y="1267039"/>
                </a:lnTo>
                <a:lnTo>
                  <a:pt x="3018790" y="1380236"/>
                </a:lnTo>
                <a:lnTo>
                  <a:pt x="3013786" y="1493432"/>
                </a:lnTo>
                <a:lnTo>
                  <a:pt x="2999034" y="1604110"/>
                </a:lnTo>
                <a:lnTo>
                  <a:pt x="2974923" y="1711913"/>
                </a:lnTo>
                <a:lnTo>
                  <a:pt x="2941841" y="1816486"/>
                </a:lnTo>
                <a:lnTo>
                  <a:pt x="2900175" y="1917473"/>
                </a:lnTo>
                <a:lnTo>
                  <a:pt x="2850316" y="2014520"/>
                </a:lnTo>
                <a:lnTo>
                  <a:pt x="2792650" y="2107272"/>
                </a:lnTo>
                <a:lnTo>
                  <a:pt x="2727567" y="2195372"/>
                </a:lnTo>
                <a:lnTo>
                  <a:pt x="2655455" y="2278466"/>
                </a:lnTo>
                <a:lnTo>
                  <a:pt x="2576703" y="2356199"/>
                </a:lnTo>
                <a:lnTo>
                  <a:pt x="2491698" y="2428214"/>
                </a:lnTo>
                <a:lnTo>
                  <a:pt x="2400829" y="2494158"/>
                </a:lnTo>
                <a:lnTo>
                  <a:pt x="2304485" y="2553673"/>
                </a:lnTo>
                <a:lnTo>
                  <a:pt x="2203054" y="2606407"/>
                </a:lnTo>
                <a:lnTo>
                  <a:pt x="2096924" y="2652002"/>
                </a:lnTo>
                <a:lnTo>
                  <a:pt x="1986485" y="2690103"/>
                </a:lnTo>
                <a:lnTo>
                  <a:pt x="1872124" y="2720356"/>
                </a:lnTo>
                <a:lnTo>
                  <a:pt x="1754229" y="2742406"/>
                </a:lnTo>
                <a:lnTo>
                  <a:pt x="1633190" y="2755896"/>
                </a:lnTo>
                <a:lnTo>
                  <a:pt x="1509395" y="2760472"/>
                </a:lnTo>
                <a:lnTo>
                  <a:pt x="1385599" y="2755896"/>
                </a:lnTo>
                <a:lnTo>
                  <a:pt x="1264560" y="2742406"/>
                </a:lnTo>
                <a:lnTo>
                  <a:pt x="1146665" y="2720356"/>
                </a:lnTo>
                <a:lnTo>
                  <a:pt x="1032304" y="2690103"/>
                </a:lnTo>
                <a:lnTo>
                  <a:pt x="921865" y="2652002"/>
                </a:lnTo>
                <a:lnTo>
                  <a:pt x="815735" y="2606407"/>
                </a:lnTo>
                <a:lnTo>
                  <a:pt x="714304" y="2553673"/>
                </a:lnTo>
                <a:lnTo>
                  <a:pt x="617960" y="2494158"/>
                </a:lnTo>
                <a:lnTo>
                  <a:pt x="527091" y="2428214"/>
                </a:lnTo>
                <a:lnTo>
                  <a:pt x="442086" y="2356199"/>
                </a:lnTo>
                <a:lnTo>
                  <a:pt x="363334" y="2278466"/>
                </a:lnTo>
                <a:lnTo>
                  <a:pt x="291222" y="2195372"/>
                </a:lnTo>
                <a:lnTo>
                  <a:pt x="226139" y="2107272"/>
                </a:lnTo>
                <a:lnTo>
                  <a:pt x="168473" y="2014520"/>
                </a:lnTo>
                <a:lnTo>
                  <a:pt x="118614" y="1917473"/>
                </a:lnTo>
                <a:lnTo>
                  <a:pt x="76948" y="1816486"/>
                </a:lnTo>
                <a:lnTo>
                  <a:pt x="43866" y="1711913"/>
                </a:lnTo>
                <a:lnTo>
                  <a:pt x="19755" y="1604110"/>
                </a:lnTo>
                <a:lnTo>
                  <a:pt x="5003" y="1493432"/>
                </a:lnTo>
                <a:lnTo>
                  <a:pt x="0" y="1380236"/>
                </a:lnTo>
                <a:close/>
              </a:path>
            </a:pathLst>
          </a:custGeom>
          <a:ln w="57150">
            <a:solidFill>
              <a:srgbClr val="C00000"/>
            </a:solidFill>
          </a:ln>
        </p:spPr>
        <p:txBody>
          <a:bodyPr wrap="square" lIns="0" tIns="0" rIns="0" bIns="0" rtlCol="0"/>
          <a:lstStyle/>
          <a:p>
            <a:endParaRPr/>
          </a:p>
        </p:txBody>
      </p:sp>
      <p:sp>
        <p:nvSpPr>
          <p:cNvPr id="6" name="object 6"/>
          <p:cNvSpPr txBox="1"/>
          <p:nvPr/>
        </p:nvSpPr>
        <p:spPr>
          <a:xfrm>
            <a:off x="3726307" y="2975159"/>
            <a:ext cx="1201420" cy="330835"/>
          </a:xfrm>
          <a:prstGeom prst="rect">
            <a:avLst/>
          </a:prstGeom>
        </p:spPr>
        <p:txBody>
          <a:bodyPr vert="horz" wrap="square" lIns="0" tIns="0" rIns="0" bIns="0" rtlCol="0">
            <a:spAutoFit/>
          </a:bodyPr>
          <a:lstStyle/>
          <a:p>
            <a:pPr marL="12700">
              <a:lnSpc>
                <a:spcPct val="100000"/>
              </a:lnSpc>
            </a:pPr>
            <a:r>
              <a:rPr sz="2400" dirty="0">
                <a:solidFill>
                  <a:srgbClr val="C00000"/>
                </a:solidFill>
                <a:latin typeface="Corbel"/>
                <a:cs typeface="Corbel"/>
              </a:rPr>
              <a:t>D</a:t>
            </a:r>
            <a:r>
              <a:rPr sz="2400" spc="-10" dirty="0">
                <a:solidFill>
                  <a:srgbClr val="C00000"/>
                </a:solidFill>
                <a:latin typeface="Corbel"/>
                <a:cs typeface="Corbel"/>
              </a:rPr>
              <a:t>i</a:t>
            </a:r>
            <a:r>
              <a:rPr sz="2400" spc="-5" dirty="0">
                <a:solidFill>
                  <a:srgbClr val="C00000"/>
                </a:solidFill>
                <a:latin typeface="Corbel"/>
                <a:cs typeface="Corbel"/>
              </a:rPr>
              <a:t>sab</a:t>
            </a:r>
            <a:r>
              <a:rPr sz="2400" spc="-10" dirty="0">
                <a:solidFill>
                  <a:srgbClr val="C00000"/>
                </a:solidFill>
                <a:latin typeface="Corbel"/>
                <a:cs typeface="Corbel"/>
              </a:rPr>
              <a:t>i</a:t>
            </a:r>
            <a:r>
              <a:rPr sz="2400" dirty="0">
                <a:solidFill>
                  <a:srgbClr val="C00000"/>
                </a:solidFill>
                <a:latin typeface="Corbel"/>
                <a:cs typeface="Corbel"/>
              </a:rPr>
              <a:t>l</a:t>
            </a:r>
            <a:r>
              <a:rPr sz="2400" spc="-10" dirty="0">
                <a:solidFill>
                  <a:srgbClr val="C00000"/>
                </a:solidFill>
                <a:latin typeface="Corbel"/>
                <a:cs typeface="Corbel"/>
              </a:rPr>
              <a:t>i</a:t>
            </a:r>
            <a:r>
              <a:rPr sz="2400" spc="-5" dirty="0">
                <a:solidFill>
                  <a:srgbClr val="C00000"/>
                </a:solidFill>
                <a:latin typeface="Corbel"/>
                <a:cs typeface="Corbel"/>
              </a:rPr>
              <a:t>tà</a:t>
            </a:r>
            <a:endParaRPr sz="2400">
              <a:latin typeface="Corbel"/>
              <a:cs typeface="Corbel"/>
            </a:endParaRPr>
          </a:p>
        </p:txBody>
      </p:sp>
      <p:sp>
        <p:nvSpPr>
          <p:cNvPr id="7" name="object 7"/>
          <p:cNvSpPr/>
          <p:nvPr/>
        </p:nvSpPr>
        <p:spPr>
          <a:xfrm>
            <a:off x="4067936" y="3552316"/>
            <a:ext cx="2955925" cy="2760980"/>
          </a:xfrm>
          <a:custGeom>
            <a:avLst/>
            <a:gdLst/>
            <a:ahLst/>
            <a:cxnLst/>
            <a:rect l="l" t="t" r="r" b="b"/>
            <a:pathLst>
              <a:path w="2955925" h="2760979">
                <a:moveTo>
                  <a:pt x="1477772" y="0"/>
                </a:moveTo>
                <a:lnTo>
                  <a:pt x="1356578" y="4575"/>
                </a:lnTo>
                <a:lnTo>
                  <a:pt x="1238081" y="18065"/>
                </a:lnTo>
                <a:lnTo>
                  <a:pt x="1122662" y="40115"/>
                </a:lnTo>
                <a:lnTo>
                  <a:pt x="1010700" y="70368"/>
                </a:lnTo>
                <a:lnTo>
                  <a:pt x="902577" y="108469"/>
                </a:lnTo>
                <a:lnTo>
                  <a:pt x="798672" y="154064"/>
                </a:lnTo>
                <a:lnTo>
                  <a:pt x="699366" y="206798"/>
                </a:lnTo>
                <a:lnTo>
                  <a:pt x="605040" y="266313"/>
                </a:lnTo>
                <a:lnTo>
                  <a:pt x="516073" y="332257"/>
                </a:lnTo>
                <a:lnTo>
                  <a:pt x="432847" y="404272"/>
                </a:lnTo>
                <a:lnTo>
                  <a:pt x="355742" y="482005"/>
                </a:lnTo>
                <a:lnTo>
                  <a:pt x="285138" y="565099"/>
                </a:lnTo>
                <a:lnTo>
                  <a:pt x="221415" y="653199"/>
                </a:lnTo>
                <a:lnTo>
                  <a:pt x="164955" y="745951"/>
                </a:lnTo>
                <a:lnTo>
                  <a:pt x="116137" y="842998"/>
                </a:lnTo>
                <a:lnTo>
                  <a:pt x="75342" y="943985"/>
                </a:lnTo>
                <a:lnTo>
                  <a:pt x="42950" y="1048558"/>
                </a:lnTo>
                <a:lnTo>
                  <a:pt x="19342" y="1156361"/>
                </a:lnTo>
                <a:lnTo>
                  <a:pt x="4899" y="1267039"/>
                </a:lnTo>
                <a:lnTo>
                  <a:pt x="0" y="1380236"/>
                </a:lnTo>
                <a:lnTo>
                  <a:pt x="4899" y="1493438"/>
                </a:lnTo>
                <a:lnTo>
                  <a:pt x="19342" y="1604119"/>
                </a:lnTo>
                <a:lnTo>
                  <a:pt x="42950" y="1711925"/>
                </a:lnTo>
                <a:lnTo>
                  <a:pt x="75342" y="1816500"/>
                </a:lnTo>
                <a:lnTo>
                  <a:pt x="116137" y="1917489"/>
                </a:lnTo>
                <a:lnTo>
                  <a:pt x="164955" y="2014537"/>
                </a:lnTo>
                <a:lnTo>
                  <a:pt x="221415" y="2107289"/>
                </a:lnTo>
                <a:lnTo>
                  <a:pt x="285138" y="2195389"/>
                </a:lnTo>
                <a:lnTo>
                  <a:pt x="355742" y="2278482"/>
                </a:lnTo>
                <a:lnTo>
                  <a:pt x="432847" y="2356213"/>
                </a:lnTo>
                <a:lnTo>
                  <a:pt x="516073" y="2428227"/>
                </a:lnTo>
                <a:lnTo>
                  <a:pt x="605040" y="2494169"/>
                </a:lnTo>
                <a:lnTo>
                  <a:pt x="699366" y="2553683"/>
                </a:lnTo>
                <a:lnTo>
                  <a:pt x="798672" y="2606414"/>
                </a:lnTo>
                <a:lnTo>
                  <a:pt x="902577" y="2652007"/>
                </a:lnTo>
                <a:lnTo>
                  <a:pt x="1010700" y="2690107"/>
                </a:lnTo>
                <a:lnTo>
                  <a:pt x="1122662" y="2720359"/>
                </a:lnTo>
                <a:lnTo>
                  <a:pt x="1238081" y="2742407"/>
                </a:lnTo>
                <a:lnTo>
                  <a:pt x="1356578" y="2755896"/>
                </a:lnTo>
                <a:lnTo>
                  <a:pt x="1477772" y="2760472"/>
                </a:lnTo>
                <a:lnTo>
                  <a:pt x="1598982" y="2755896"/>
                </a:lnTo>
                <a:lnTo>
                  <a:pt x="1717493" y="2742407"/>
                </a:lnTo>
                <a:lnTo>
                  <a:pt x="1832923" y="2720359"/>
                </a:lnTo>
                <a:lnTo>
                  <a:pt x="1944892" y="2690107"/>
                </a:lnTo>
                <a:lnTo>
                  <a:pt x="2053020" y="2652007"/>
                </a:lnTo>
                <a:lnTo>
                  <a:pt x="2156927" y="2606414"/>
                </a:lnTo>
                <a:lnTo>
                  <a:pt x="2256233" y="2553683"/>
                </a:lnTo>
                <a:lnTo>
                  <a:pt x="2350558" y="2494169"/>
                </a:lnTo>
                <a:lnTo>
                  <a:pt x="2439522" y="2428227"/>
                </a:lnTo>
                <a:lnTo>
                  <a:pt x="2522743" y="2356213"/>
                </a:lnTo>
                <a:lnTo>
                  <a:pt x="2599843" y="2278482"/>
                </a:lnTo>
                <a:lnTo>
                  <a:pt x="2670442" y="2195389"/>
                </a:lnTo>
                <a:lnTo>
                  <a:pt x="2734158" y="2107289"/>
                </a:lnTo>
                <a:lnTo>
                  <a:pt x="2790612" y="2014537"/>
                </a:lnTo>
                <a:lnTo>
                  <a:pt x="2839424" y="1917489"/>
                </a:lnTo>
                <a:lnTo>
                  <a:pt x="2880213" y="1816500"/>
                </a:lnTo>
                <a:lnTo>
                  <a:pt x="2912600" y="1711925"/>
                </a:lnTo>
                <a:lnTo>
                  <a:pt x="2936204" y="1604119"/>
                </a:lnTo>
                <a:lnTo>
                  <a:pt x="2950645" y="1493438"/>
                </a:lnTo>
                <a:lnTo>
                  <a:pt x="2955543" y="1380236"/>
                </a:lnTo>
                <a:lnTo>
                  <a:pt x="2950645" y="1267039"/>
                </a:lnTo>
                <a:lnTo>
                  <a:pt x="2936204" y="1156361"/>
                </a:lnTo>
                <a:lnTo>
                  <a:pt x="2912600" y="1048558"/>
                </a:lnTo>
                <a:lnTo>
                  <a:pt x="2880213" y="943985"/>
                </a:lnTo>
                <a:lnTo>
                  <a:pt x="2839424" y="842998"/>
                </a:lnTo>
                <a:lnTo>
                  <a:pt x="2790612" y="745951"/>
                </a:lnTo>
                <a:lnTo>
                  <a:pt x="2734158" y="653199"/>
                </a:lnTo>
                <a:lnTo>
                  <a:pt x="2670442" y="565099"/>
                </a:lnTo>
                <a:lnTo>
                  <a:pt x="2599843" y="482005"/>
                </a:lnTo>
                <a:lnTo>
                  <a:pt x="2522743" y="404272"/>
                </a:lnTo>
                <a:lnTo>
                  <a:pt x="2439522" y="332257"/>
                </a:lnTo>
                <a:lnTo>
                  <a:pt x="2350558" y="266313"/>
                </a:lnTo>
                <a:lnTo>
                  <a:pt x="2256233" y="206798"/>
                </a:lnTo>
                <a:lnTo>
                  <a:pt x="2156927" y="154064"/>
                </a:lnTo>
                <a:lnTo>
                  <a:pt x="2053020" y="108469"/>
                </a:lnTo>
                <a:lnTo>
                  <a:pt x="1944892" y="70368"/>
                </a:lnTo>
                <a:lnTo>
                  <a:pt x="1832923" y="40115"/>
                </a:lnTo>
                <a:lnTo>
                  <a:pt x="1717493" y="18065"/>
                </a:lnTo>
                <a:lnTo>
                  <a:pt x="1598982" y="4575"/>
                </a:lnTo>
                <a:lnTo>
                  <a:pt x="1477772" y="0"/>
                </a:lnTo>
                <a:close/>
              </a:path>
            </a:pathLst>
          </a:custGeom>
          <a:solidFill>
            <a:srgbClr val="FFFFFF"/>
          </a:solidFill>
        </p:spPr>
        <p:txBody>
          <a:bodyPr wrap="square" lIns="0" tIns="0" rIns="0" bIns="0" rtlCol="0"/>
          <a:lstStyle/>
          <a:p>
            <a:endParaRPr/>
          </a:p>
        </p:txBody>
      </p:sp>
      <p:sp>
        <p:nvSpPr>
          <p:cNvPr id="8" name="object 8"/>
          <p:cNvSpPr/>
          <p:nvPr/>
        </p:nvSpPr>
        <p:spPr>
          <a:xfrm>
            <a:off x="4067936" y="3552316"/>
            <a:ext cx="2955925" cy="2760980"/>
          </a:xfrm>
          <a:custGeom>
            <a:avLst/>
            <a:gdLst/>
            <a:ahLst/>
            <a:cxnLst/>
            <a:rect l="l" t="t" r="r" b="b"/>
            <a:pathLst>
              <a:path w="2955925" h="2760979">
                <a:moveTo>
                  <a:pt x="0" y="1380236"/>
                </a:moveTo>
                <a:lnTo>
                  <a:pt x="4899" y="1267039"/>
                </a:lnTo>
                <a:lnTo>
                  <a:pt x="19342" y="1156361"/>
                </a:lnTo>
                <a:lnTo>
                  <a:pt x="42950" y="1048558"/>
                </a:lnTo>
                <a:lnTo>
                  <a:pt x="75342" y="943985"/>
                </a:lnTo>
                <a:lnTo>
                  <a:pt x="116137" y="842998"/>
                </a:lnTo>
                <a:lnTo>
                  <a:pt x="164955" y="745951"/>
                </a:lnTo>
                <a:lnTo>
                  <a:pt x="221415" y="653199"/>
                </a:lnTo>
                <a:lnTo>
                  <a:pt x="285138" y="565099"/>
                </a:lnTo>
                <a:lnTo>
                  <a:pt x="355742" y="482005"/>
                </a:lnTo>
                <a:lnTo>
                  <a:pt x="432847" y="404272"/>
                </a:lnTo>
                <a:lnTo>
                  <a:pt x="516073" y="332257"/>
                </a:lnTo>
                <a:lnTo>
                  <a:pt x="605040" y="266313"/>
                </a:lnTo>
                <a:lnTo>
                  <a:pt x="699366" y="206798"/>
                </a:lnTo>
                <a:lnTo>
                  <a:pt x="798672" y="154064"/>
                </a:lnTo>
                <a:lnTo>
                  <a:pt x="902577" y="108469"/>
                </a:lnTo>
                <a:lnTo>
                  <a:pt x="1010700" y="70368"/>
                </a:lnTo>
                <a:lnTo>
                  <a:pt x="1122662" y="40115"/>
                </a:lnTo>
                <a:lnTo>
                  <a:pt x="1238081" y="18065"/>
                </a:lnTo>
                <a:lnTo>
                  <a:pt x="1356578" y="4575"/>
                </a:lnTo>
                <a:lnTo>
                  <a:pt x="1477772" y="0"/>
                </a:lnTo>
                <a:lnTo>
                  <a:pt x="1598982" y="4575"/>
                </a:lnTo>
                <a:lnTo>
                  <a:pt x="1717493" y="18065"/>
                </a:lnTo>
                <a:lnTo>
                  <a:pt x="1832923" y="40115"/>
                </a:lnTo>
                <a:lnTo>
                  <a:pt x="1944892" y="70368"/>
                </a:lnTo>
                <a:lnTo>
                  <a:pt x="2053020" y="108469"/>
                </a:lnTo>
                <a:lnTo>
                  <a:pt x="2156927" y="154064"/>
                </a:lnTo>
                <a:lnTo>
                  <a:pt x="2256233" y="206798"/>
                </a:lnTo>
                <a:lnTo>
                  <a:pt x="2350558" y="266313"/>
                </a:lnTo>
                <a:lnTo>
                  <a:pt x="2439522" y="332257"/>
                </a:lnTo>
                <a:lnTo>
                  <a:pt x="2522743" y="404272"/>
                </a:lnTo>
                <a:lnTo>
                  <a:pt x="2599843" y="482005"/>
                </a:lnTo>
                <a:lnTo>
                  <a:pt x="2670442" y="565099"/>
                </a:lnTo>
                <a:lnTo>
                  <a:pt x="2734158" y="653199"/>
                </a:lnTo>
                <a:lnTo>
                  <a:pt x="2790612" y="745951"/>
                </a:lnTo>
                <a:lnTo>
                  <a:pt x="2839424" y="842998"/>
                </a:lnTo>
                <a:lnTo>
                  <a:pt x="2880213" y="943985"/>
                </a:lnTo>
                <a:lnTo>
                  <a:pt x="2912600" y="1048558"/>
                </a:lnTo>
                <a:lnTo>
                  <a:pt x="2936204" y="1156361"/>
                </a:lnTo>
                <a:lnTo>
                  <a:pt x="2950645" y="1267039"/>
                </a:lnTo>
                <a:lnTo>
                  <a:pt x="2955543" y="1380236"/>
                </a:lnTo>
                <a:lnTo>
                  <a:pt x="2950645" y="1493438"/>
                </a:lnTo>
                <a:lnTo>
                  <a:pt x="2936204" y="1604119"/>
                </a:lnTo>
                <a:lnTo>
                  <a:pt x="2912600" y="1711925"/>
                </a:lnTo>
                <a:lnTo>
                  <a:pt x="2880213" y="1816500"/>
                </a:lnTo>
                <a:lnTo>
                  <a:pt x="2839424" y="1917489"/>
                </a:lnTo>
                <a:lnTo>
                  <a:pt x="2790612" y="2014537"/>
                </a:lnTo>
                <a:lnTo>
                  <a:pt x="2734158" y="2107289"/>
                </a:lnTo>
                <a:lnTo>
                  <a:pt x="2670442" y="2195389"/>
                </a:lnTo>
                <a:lnTo>
                  <a:pt x="2599843" y="2278482"/>
                </a:lnTo>
                <a:lnTo>
                  <a:pt x="2522743" y="2356213"/>
                </a:lnTo>
                <a:lnTo>
                  <a:pt x="2439522" y="2428227"/>
                </a:lnTo>
                <a:lnTo>
                  <a:pt x="2350558" y="2494169"/>
                </a:lnTo>
                <a:lnTo>
                  <a:pt x="2256233" y="2553683"/>
                </a:lnTo>
                <a:lnTo>
                  <a:pt x="2156927" y="2606414"/>
                </a:lnTo>
                <a:lnTo>
                  <a:pt x="2053020" y="2652007"/>
                </a:lnTo>
                <a:lnTo>
                  <a:pt x="1944892" y="2690107"/>
                </a:lnTo>
                <a:lnTo>
                  <a:pt x="1832923" y="2720359"/>
                </a:lnTo>
                <a:lnTo>
                  <a:pt x="1717493" y="2742407"/>
                </a:lnTo>
                <a:lnTo>
                  <a:pt x="1598982" y="2755896"/>
                </a:lnTo>
                <a:lnTo>
                  <a:pt x="1477772" y="2760472"/>
                </a:lnTo>
                <a:lnTo>
                  <a:pt x="1356578" y="2755896"/>
                </a:lnTo>
                <a:lnTo>
                  <a:pt x="1238081" y="2742407"/>
                </a:lnTo>
                <a:lnTo>
                  <a:pt x="1122662" y="2720359"/>
                </a:lnTo>
                <a:lnTo>
                  <a:pt x="1010700" y="2690107"/>
                </a:lnTo>
                <a:lnTo>
                  <a:pt x="902577" y="2652007"/>
                </a:lnTo>
                <a:lnTo>
                  <a:pt x="798672" y="2606414"/>
                </a:lnTo>
                <a:lnTo>
                  <a:pt x="699366" y="2553683"/>
                </a:lnTo>
                <a:lnTo>
                  <a:pt x="605040" y="2494169"/>
                </a:lnTo>
                <a:lnTo>
                  <a:pt x="516073" y="2428227"/>
                </a:lnTo>
                <a:lnTo>
                  <a:pt x="432847" y="2356213"/>
                </a:lnTo>
                <a:lnTo>
                  <a:pt x="355742" y="2278482"/>
                </a:lnTo>
                <a:lnTo>
                  <a:pt x="285138" y="2195389"/>
                </a:lnTo>
                <a:lnTo>
                  <a:pt x="221415" y="2107289"/>
                </a:lnTo>
                <a:lnTo>
                  <a:pt x="164955" y="2014537"/>
                </a:lnTo>
                <a:lnTo>
                  <a:pt x="116137" y="1917489"/>
                </a:lnTo>
                <a:lnTo>
                  <a:pt x="75342" y="1816500"/>
                </a:lnTo>
                <a:lnTo>
                  <a:pt x="42950" y="1711925"/>
                </a:lnTo>
                <a:lnTo>
                  <a:pt x="19342" y="1604119"/>
                </a:lnTo>
                <a:lnTo>
                  <a:pt x="4899" y="1493438"/>
                </a:lnTo>
                <a:lnTo>
                  <a:pt x="0" y="1380236"/>
                </a:lnTo>
                <a:close/>
              </a:path>
            </a:pathLst>
          </a:custGeom>
          <a:ln w="38100">
            <a:solidFill>
              <a:srgbClr val="FF6600"/>
            </a:solidFill>
          </a:ln>
        </p:spPr>
        <p:txBody>
          <a:bodyPr wrap="square" lIns="0" tIns="0" rIns="0" bIns="0" rtlCol="0"/>
          <a:lstStyle/>
          <a:p>
            <a:endParaRPr/>
          </a:p>
        </p:txBody>
      </p:sp>
      <p:sp>
        <p:nvSpPr>
          <p:cNvPr id="9" name="object 9"/>
          <p:cNvSpPr txBox="1"/>
          <p:nvPr/>
        </p:nvSpPr>
        <p:spPr>
          <a:xfrm>
            <a:off x="5109464" y="4202205"/>
            <a:ext cx="1500505" cy="1670685"/>
          </a:xfrm>
          <a:prstGeom prst="rect">
            <a:avLst/>
          </a:prstGeom>
        </p:spPr>
        <p:txBody>
          <a:bodyPr vert="horz" wrap="square" lIns="0" tIns="0" rIns="0" bIns="0" rtlCol="0">
            <a:spAutoFit/>
          </a:bodyPr>
          <a:lstStyle/>
          <a:p>
            <a:pPr marL="12700" marR="5080" indent="1270" algn="ctr">
              <a:lnSpc>
                <a:spcPct val="91600"/>
              </a:lnSpc>
            </a:pPr>
            <a:r>
              <a:rPr sz="2400" spc="-15" dirty="0">
                <a:solidFill>
                  <a:srgbClr val="FF6600"/>
                </a:solidFill>
                <a:latin typeface="Corbel"/>
                <a:cs typeface="Corbel"/>
              </a:rPr>
              <a:t>Svan</a:t>
            </a:r>
            <a:r>
              <a:rPr sz="2400" spc="-25" dirty="0">
                <a:solidFill>
                  <a:srgbClr val="FF6600"/>
                </a:solidFill>
                <a:latin typeface="Corbel"/>
                <a:cs typeface="Corbel"/>
              </a:rPr>
              <a:t>t</a:t>
            </a:r>
            <a:r>
              <a:rPr sz="2400" spc="-15" dirty="0">
                <a:solidFill>
                  <a:srgbClr val="FF6600"/>
                </a:solidFill>
                <a:latin typeface="Corbel"/>
                <a:cs typeface="Corbel"/>
              </a:rPr>
              <a:t>aggio</a:t>
            </a:r>
            <a:r>
              <a:rPr sz="2400" spc="-5" dirty="0">
                <a:solidFill>
                  <a:srgbClr val="FF6600"/>
                </a:solidFill>
                <a:latin typeface="Corbel"/>
                <a:cs typeface="Corbel"/>
              </a:rPr>
              <a:t> s</a:t>
            </a:r>
            <a:r>
              <a:rPr sz="2400" spc="5" dirty="0">
                <a:solidFill>
                  <a:srgbClr val="FF6600"/>
                </a:solidFill>
                <a:latin typeface="Corbel"/>
                <a:cs typeface="Corbel"/>
              </a:rPr>
              <a:t>o</a:t>
            </a:r>
            <a:r>
              <a:rPr sz="2400" spc="-5" dirty="0">
                <a:solidFill>
                  <a:srgbClr val="FF6600"/>
                </a:solidFill>
                <a:latin typeface="Corbel"/>
                <a:cs typeface="Corbel"/>
              </a:rPr>
              <a:t>ci</a:t>
            </a:r>
            <a:r>
              <a:rPr sz="2400"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e</a:t>
            </a:r>
            <a:r>
              <a:rPr sz="2400" spc="10" dirty="0">
                <a:solidFill>
                  <a:srgbClr val="FF6600"/>
                </a:solidFill>
                <a:latin typeface="Corbel"/>
                <a:cs typeface="Corbel"/>
              </a:rPr>
              <a:t>c</a:t>
            </a:r>
            <a:r>
              <a:rPr sz="2400" dirty="0">
                <a:solidFill>
                  <a:srgbClr val="FF6600"/>
                </a:solidFill>
                <a:latin typeface="Corbel"/>
                <a:cs typeface="Corbel"/>
              </a:rPr>
              <a:t>o</a:t>
            </a:r>
            <a:r>
              <a:rPr sz="2400" spc="-5" dirty="0">
                <a:solidFill>
                  <a:srgbClr val="FF6600"/>
                </a:solidFill>
                <a:latin typeface="Corbel"/>
                <a:cs typeface="Corbel"/>
              </a:rPr>
              <a:t>no</a:t>
            </a:r>
            <a:r>
              <a:rPr sz="2400" spc="5" dirty="0">
                <a:solidFill>
                  <a:srgbClr val="FF6600"/>
                </a:solidFill>
                <a:latin typeface="Corbel"/>
                <a:cs typeface="Corbel"/>
              </a:rPr>
              <a:t>m</a:t>
            </a:r>
            <a:r>
              <a:rPr sz="2400" dirty="0">
                <a:solidFill>
                  <a:srgbClr val="FF6600"/>
                </a:solidFill>
                <a:latin typeface="Corbel"/>
                <a:cs typeface="Corbel"/>
              </a:rPr>
              <a:t>ic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l</a:t>
            </a:r>
            <a:r>
              <a:rPr sz="2400" spc="-10" dirty="0">
                <a:solidFill>
                  <a:srgbClr val="FF6600"/>
                </a:solidFill>
                <a:latin typeface="Corbel"/>
                <a:cs typeface="Corbel"/>
              </a:rPr>
              <a:t>i</a:t>
            </a:r>
            <a:r>
              <a:rPr sz="2400" spc="-5" dirty="0">
                <a:solidFill>
                  <a:srgbClr val="FF6600"/>
                </a:solidFill>
                <a:latin typeface="Corbel"/>
                <a:cs typeface="Corbel"/>
              </a:rPr>
              <a:t>nguist</a:t>
            </a:r>
            <a:r>
              <a:rPr sz="2400" spc="-10" dirty="0">
                <a:solidFill>
                  <a:srgbClr val="FF6600"/>
                </a:solidFill>
                <a:latin typeface="Corbel"/>
                <a:cs typeface="Corbel"/>
              </a:rPr>
              <a:t>i</a:t>
            </a:r>
            <a:r>
              <a:rPr sz="2400" spc="-5" dirty="0">
                <a:solidFill>
                  <a:srgbClr val="FF6600"/>
                </a:solidFill>
                <a:latin typeface="Corbel"/>
                <a:cs typeface="Corbel"/>
              </a:rPr>
              <a:t>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c</a:t>
            </a:r>
            <a:r>
              <a:rPr sz="2400" spc="10" dirty="0">
                <a:solidFill>
                  <a:srgbClr val="FF6600"/>
                </a:solidFill>
                <a:latin typeface="Corbel"/>
                <a:cs typeface="Corbel"/>
              </a:rPr>
              <a:t>u</a:t>
            </a:r>
            <a:r>
              <a:rPr sz="2400" dirty="0">
                <a:solidFill>
                  <a:srgbClr val="FF6600"/>
                </a:solidFill>
                <a:latin typeface="Corbel"/>
                <a:cs typeface="Corbel"/>
              </a:rPr>
              <a:t>l</a:t>
            </a:r>
            <a:r>
              <a:rPr sz="2400" spc="-10" dirty="0">
                <a:solidFill>
                  <a:srgbClr val="FF6600"/>
                </a:solidFill>
                <a:latin typeface="Corbel"/>
                <a:cs typeface="Corbel"/>
              </a:rPr>
              <a:t>t</a:t>
            </a:r>
            <a:r>
              <a:rPr sz="2400" spc="-15" dirty="0">
                <a:solidFill>
                  <a:srgbClr val="FF6600"/>
                </a:solidFill>
                <a:latin typeface="Corbel"/>
                <a:cs typeface="Corbel"/>
              </a:rPr>
              <a:t>ur</a:t>
            </a:r>
            <a:r>
              <a:rPr sz="2400" spc="-10" dirty="0">
                <a:solidFill>
                  <a:srgbClr val="FF6600"/>
                </a:solidFill>
                <a:latin typeface="Corbel"/>
                <a:cs typeface="Corbel"/>
              </a:rPr>
              <a:t>ale</a:t>
            </a:r>
            <a:endParaRPr sz="2400">
              <a:latin typeface="Corbel"/>
              <a:cs typeface="Corbel"/>
            </a:endParaRPr>
          </a:p>
        </p:txBody>
      </p:sp>
      <p:sp>
        <p:nvSpPr>
          <p:cNvPr id="10" name="object 10"/>
          <p:cNvSpPr/>
          <p:nvPr/>
        </p:nvSpPr>
        <p:spPr>
          <a:xfrm>
            <a:off x="1979676" y="3492372"/>
            <a:ext cx="2893060" cy="2760980"/>
          </a:xfrm>
          <a:custGeom>
            <a:avLst/>
            <a:gdLst/>
            <a:ahLst/>
            <a:cxnLst/>
            <a:rect l="l" t="t" r="r" b="b"/>
            <a:pathLst>
              <a:path w="2893060" h="2760979">
                <a:moveTo>
                  <a:pt x="1446402" y="0"/>
                </a:moveTo>
                <a:lnTo>
                  <a:pt x="1327774" y="4575"/>
                </a:lnTo>
                <a:lnTo>
                  <a:pt x="1211788" y="18065"/>
                </a:lnTo>
                <a:lnTo>
                  <a:pt x="1098814" y="40115"/>
                </a:lnTo>
                <a:lnTo>
                  <a:pt x="989226" y="70368"/>
                </a:lnTo>
                <a:lnTo>
                  <a:pt x="883396" y="108469"/>
                </a:lnTo>
                <a:lnTo>
                  <a:pt x="781695" y="154064"/>
                </a:lnTo>
                <a:lnTo>
                  <a:pt x="684497" y="206798"/>
                </a:lnTo>
                <a:lnTo>
                  <a:pt x="592174" y="266313"/>
                </a:lnTo>
                <a:lnTo>
                  <a:pt x="505097" y="332257"/>
                </a:lnTo>
                <a:lnTo>
                  <a:pt x="423640" y="404272"/>
                </a:lnTo>
                <a:lnTo>
                  <a:pt x="348173" y="482005"/>
                </a:lnTo>
                <a:lnTo>
                  <a:pt x="279070" y="565099"/>
                </a:lnTo>
                <a:lnTo>
                  <a:pt x="216703" y="653199"/>
                </a:lnTo>
                <a:lnTo>
                  <a:pt x="161444" y="745951"/>
                </a:lnTo>
                <a:lnTo>
                  <a:pt x="113665" y="842998"/>
                </a:lnTo>
                <a:lnTo>
                  <a:pt x="73738" y="943985"/>
                </a:lnTo>
                <a:lnTo>
                  <a:pt x="42036" y="1048558"/>
                </a:lnTo>
                <a:lnTo>
                  <a:pt x="18930" y="1156361"/>
                </a:lnTo>
                <a:lnTo>
                  <a:pt x="4794" y="1267039"/>
                </a:lnTo>
                <a:lnTo>
                  <a:pt x="0" y="1380235"/>
                </a:lnTo>
                <a:lnTo>
                  <a:pt x="4794" y="1493439"/>
                </a:lnTo>
                <a:lnTo>
                  <a:pt x="18930" y="1604123"/>
                </a:lnTo>
                <a:lnTo>
                  <a:pt x="42036" y="1711930"/>
                </a:lnTo>
                <a:lnTo>
                  <a:pt x="73738" y="1816506"/>
                </a:lnTo>
                <a:lnTo>
                  <a:pt x="113665" y="1917497"/>
                </a:lnTo>
                <a:lnTo>
                  <a:pt x="161444" y="2014546"/>
                </a:lnTo>
                <a:lnTo>
                  <a:pt x="216703" y="2107298"/>
                </a:lnTo>
                <a:lnTo>
                  <a:pt x="279070" y="2195399"/>
                </a:lnTo>
                <a:lnTo>
                  <a:pt x="348173" y="2278492"/>
                </a:lnTo>
                <a:lnTo>
                  <a:pt x="423640" y="2356224"/>
                </a:lnTo>
                <a:lnTo>
                  <a:pt x="505097" y="2428239"/>
                </a:lnTo>
                <a:lnTo>
                  <a:pt x="592174" y="2494180"/>
                </a:lnTo>
                <a:lnTo>
                  <a:pt x="684497" y="2553695"/>
                </a:lnTo>
                <a:lnTo>
                  <a:pt x="781695" y="2606426"/>
                </a:lnTo>
                <a:lnTo>
                  <a:pt x="883396" y="2652019"/>
                </a:lnTo>
                <a:lnTo>
                  <a:pt x="989226" y="2690120"/>
                </a:lnTo>
                <a:lnTo>
                  <a:pt x="1098814" y="2720371"/>
                </a:lnTo>
                <a:lnTo>
                  <a:pt x="1211788" y="2742419"/>
                </a:lnTo>
                <a:lnTo>
                  <a:pt x="1327774" y="2755909"/>
                </a:lnTo>
                <a:lnTo>
                  <a:pt x="1446402" y="2760484"/>
                </a:lnTo>
                <a:lnTo>
                  <a:pt x="1565031" y="2755909"/>
                </a:lnTo>
                <a:lnTo>
                  <a:pt x="1681021" y="2742419"/>
                </a:lnTo>
                <a:lnTo>
                  <a:pt x="1793999" y="2720371"/>
                </a:lnTo>
                <a:lnTo>
                  <a:pt x="1903592" y="2690120"/>
                </a:lnTo>
                <a:lnTo>
                  <a:pt x="2009429" y="2652019"/>
                </a:lnTo>
                <a:lnTo>
                  <a:pt x="2111137" y="2606426"/>
                </a:lnTo>
                <a:lnTo>
                  <a:pt x="2208343" y="2553695"/>
                </a:lnTo>
                <a:lnTo>
                  <a:pt x="2300676" y="2494180"/>
                </a:lnTo>
                <a:lnTo>
                  <a:pt x="2387762" y="2428239"/>
                </a:lnTo>
                <a:lnTo>
                  <a:pt x="2469229" y="2356224"/>
                </a:lnTo>
                <a:lnTo>
                  <a:pt x="2544705" y="2278492"/>
                </a:lnTo>
                <a:lnTo>
                  <a:pt x="2613817" y="2195399"/>
                </a:lnTo>
                <a:lnTo>
                  <a:pt x="2676193" y="2107298"/>
                </a:lnTo>
                <a:lnTo>
                  <a:pt x="2731461" y="2014546"/>
                </a:lnTo>
                <a:lnTo>
                  <a:pt x="2779248" y="1917497"/>
                </a:lnTo>
                <a:lnTo>
                  <a:pt x="2819181" y="1816506"/>
                </a:lnTo>
                <a:lnTo>
                  <a:pt x="2850889" y="1711930"/>
                </a:lnTo>
                <a:lnTo>
                  <a:pt x="2873998" y="1604123"/>
                </a:lnTo>
                <a:lnTo>
                  <a:pt x="2888137" y="1493439"/>
                </a:lnTo>
                <a:lnTo>
                  <a:pt x="2892933" y="1380235"/>
                </a:lnTo>
                <a:lnTo>
                  <a:pt x="2888137" y="1267039"/>
                </a:lnTo>
                <a:lnTo>
                  <a:pt x="2873998" y="1156361"/>
                </a:lnTo>
                <a:lnTo>
                  <a:pt x="2850889" y="1048558"/>
                </a:lnTo>
                <a:lnTo>
                  <a:pt x="2819181" y="943985"/>
                </a:lnTo>
                <a:lnTo>
                  <a:pt x="2779248" y="842998"/>
                </a:lnTo>
                <a:lnTo>
                  <a:pt x="2731461" y="745951"/>
                </a:lnTo>
                <a:lnTo>
                  <a:pt x="2676193" y="653199"/>
                </a:lnTo>
                <a:lnTo>
                  <a:pt x="2613817" y="565099"/>
                </a:lnTo>
                <a:lnTo>
                  <a:pt x="2544705" y="482005"/>
                </a:lnTo>
                <a:lnTo>
                  <a:pt x="2469229" y="404272"/>
                </a:lnTo>
                <a:lnTo>
                  <a:pt x="2387762" y="332257"/>
                </a:lnTo>
                <a:lnTo>
                  <a:pt x="2300676" y="266313"/>
                </a:lnTo>
                <a:lnTo>
                  <a:pt x="2208343" y="206798"/>
                </a:lnTo>
                <a:lnTo>
                  <a:pt x="2111137" y="154064"/>
                </a:lnTo>
                <a:lnTo>
                  <a:pt x="2009429" y="108469"/>
                </a:lnTo>
                <a:lnTo>
                  <a:pt x="1903592" y="70368"/>
                </a:lnTo>
                <a:lnTo>
                  <a:pt x="1793999" y="40115"/>
                </a:lnTo>
                <a:lnTo>
                  <a:pt x="1681021" y="18065"/>
                </a:lnTo>
                <a:lnTo>
                  <a:pt x="1565031" y="4575"/>
                </a:lnTo>
                <a:lnTo>
                  <a:pt x="1446402" y="0"/>
                </a:lnTo>
                <a:close/>
              </a:path>
            </a:pathLst>
          </a:custGeom>
          <a:solidFill>
            <a:srgbClr val="FFFFFF"/>
          </a:solidFill>
        </p:spPr>
        <p:txBody>
          <a:bodyPr wrap="square" lIns="0" tIns="0" rIns="0" bIns="0" rtlCol="0"/>
          <a:lstStyle/>
          <a:p>
            <a:endParaRPr/>
          </a:p>
        </p:txBody>
      </p:sp>
      <p:sp>
        <p:nvSpPr>
          <p:cNvPr id="11" name="object 11"/>
          <p:cNvSpPr/>
          <p:nvPr/>
        </p:nvSpPr>
        <p:spPr>
          <a:xfrm>
            <a:off x="1979676" y="3492372"/>
            <a:ext cx="2893060" cy="2760980"/>
          </a:xfrm>
          <a:custGeom>
            <a:avLst/>
            <a:gdLst/>
            <a:ahLst/>
            <a:cxnLst/>
            <a:rect l="l" t="t" r="r" b="b"/>
            <a:pathLst>
              <a:path w="2893060" h="2760979">
                <a:moveTo>
                  <a:pt x="0" y="1380235"/>
                </a:moveTo>
                <a:lnTo>
                  <a:pt x="4794" y="1267039"/>
                </a:lnTo>
                <a:lnTo>
                  <a:pt x="18930" y="1156361"/>
                </a:lnTo>
                <a:lnTo>
                  <a:pt x="42036" y="1048558"/>
                </a:lnTo>
                <a:lnTo>
                  <a:pt x="73738" y="943985"/>
                </a:lnTo>
                <a:lnTo>
                  <a:pt x="113665" y="842998"/>
                </a:lnTo>
                <a:lnTo>
                  <a:pt x="161444" y="745951"/>
                </a:lnTo>
                <a:lnTo>
                  <a:pt x="216703" y="653199"/>
                </a:lnTo>
                <a:lnTo>
                  <a:pt x="279070" y="565099"/>
                </a:lnTo>
                <a:lnTo>
                  <a:pt x="348173" y="482005"/>
                </a:lnTo>
                <a:lnTo>
                  <a:pt x="423640" y="404272"/>
                </a:lnTo>
                <a:lnTo>
                  <a:pt x="505097" y="332257"/>
                </a:lnTo>
                <a:lnTo>
                  <a:pt x="592174" y="266313"/>
                </a:lnTo>
                <a:lnTo>
                  <a:pt x="684497" y="206798"/>
                </a:lnTo>
                <a:lnTo>
                  <a:pt x="781695" y="154064"/>
                </a:lnTo>
                <a:lnTo>
                  <a:pt x="883396" y="108469"/>
                </a:lnTo>
                <a:lnTo>
                  <a:pt x="989226" y="70368"/>
                </a:lnTo>
                <a:lnTo>
                  <a:pt x="1098814" y="40115"/>
                </a:lnTo>
                <a:lnTo>
                  <a:pt x="1211788" y="18065"/>
                </a:lnTo>
                <a:lnTo>
                  <a:pt x="1327774" y="4575"/>
                </a:lnTo>
                <a:lnTo>
                  <a:pt x="1446402" y="0"/>
                </a:lnTo>
                <a:lnTo>
                  <a:pt x="1565031" y="4575"/>
                </a:lnTo>
                <a:lnTo>
                  <a:pt x="1681021" y="18065"/>
                </a:lnTo>
                <a:lnTo>
                  <a:pt x="1793999" y="40115"/>
                </a:lnTo>
                <a:lnTo>
                  <a:pt x="1903592" y="70368"/>
                </a:lnTo>
                <a:lnTo>
                  <a:pt x="2009429" y="108469"/>
                </a:lnTo>
                <a:lnTo>
                  <a:pt x="2111137" y="154064"/>
                </a:lnTo>
                <a:lnTo>
                  <a:pt x="2208343" y="206798"/>
                </a:lnTo>
                <a:lnTo>
                  <a:pt x="2300676" y="266313"/>
                </a:lnTo>
                <a:lnTo>
                  <a:pt x="2387762" y="332257"/>
                </a:lnTo>
                <a:lnTo>
                  <a:pt x="2469229" y="404272"/>
                </a:lnTo>
                <a:lnTo>
                  <a:pt x="2544705" y="482005"/>
                </a:lnTo>
                <a:lnTo>
                  <a:pt x="2613817" y="565099"/>
                </a:lnTo>
                <a:lnTo>
                  <a:pt x="2676193" y="653199"/>
                </a:lnTo>
                <a:lnTo>
                  <a:pt x="2731461" y="745951"/>
                </a:lnTo>
                <a:lnTo>
                  <a:pt x="2779248" y="842998"/>
                </a:lnTo>
                <a:lnTo>
                  <a:pt x="2819181" y="943985"/>
                </a:lnTo>
                <a:lnTo>
                  <a:pt x="2850889" y="1048558"/>
                </a:lnTo>
                <a:lnTo>
                  <a:pt x="2873998" y="1156361"/>
                </a:lnTo>
                <a:lnTo>
                  <a:pt x="2888137" y="1267039"/>
                </a:lnTo>
                <a:lnTo>
                  <a:pt x="2892933" y="1380235"/>
                </a:lnTo>
                <a:lnTo>
                  <a:pt x="2888137" y="1493439"/>
                </a:lnTo>
                <a:lnTo>
                  <a:pt x="2873998" y="1604123"/>
                </a:lnTo>
                <a:lnTo>
                  <a:pt x="2850889" y="1711930"/>
                </a:lnTo>
                <a:lnTo>
                  <a:pt x="2819181" y="1816506"/>
                </a:lnTo>
                <a:lnTo>
                  <a:pt x="2779248" y="1917497"/>
                </a:lnTo>
                <a:lnTo>
                  <a:pt x="2731461" y="2014546"/>
                </a:lnTo>
                <a:lnTo>
                  <a:pt x="2676193" y="2107298"/>
                </a:lnTo>
                <a:lnTo>
                  <a:pt x="2613817" y="2195399"/>
                </a:lnTo>
                <a:lnTo>
                  <a:pt x="2544705" y="2278492"/>
                </a:lnTo>
                <a:lnTo>
                  <a:pt x="2469229" y="2356224"/>
                </a:lnTo>
                <a:lnTo>
                  <a:pt x="2387762" y="2428239"/>
                </a:lnTo>
                <a:lnTo>
                  <a:pt x="2300676" y="2494180"/>
                </a:lnTo>
                <a:lnTo>
                  <a:pt x="2208343" y="2553695"/>
                </a:lnTo>
                <a:lnTo>
                  <a:pt x="2111137" y="2606426"/>
                </a:lnTo>
                <a:lnTo>
                  <a:pt x="2009429" y="2652019"/>
                </a:lnTo>
                <a:lnTo>
                  <a:pt x="1903592" y="2690120"/>
                </a:lnTo>
                <a:lnTo>
                  <a:pt x="1793999" y="2720371"/>
                </a:lnTo>
                <a:lnTo>
                  <a:pt x="1681021" y="2742419"/>
                </a:lnTo>
                <a:lnTo>
                  <a:pt x="1565031" y="2755909"/>
                </a:lnTo>
                <a:lnTo>
                  <a:pt x="1446402" y="2760484"/>
                </a:lnTo>
                <a:lnTo>
                  <a:pt x="1327774" y="2755909"/>
                </a:lnTo>
                <a:lnTo>
                  <a:pt x="1211788" y="2742419"/>
                </a:lnTo>
                <a:lnTo>
                  <a:pt x="1098814" y="2720371"/>
                </a:lnTo>
                <a:lnTo>
                  <a:pt x="989226" y="2690120"/>
                </a:lnTo>
                <a:lnTo>
                  <a:pt x="883396" y="2652019"/>
                </a:lnTo>
                <a:lnTo>
                  <a:pt x="781695" y="2606426"/>
                </a:lnTo>
                <a:lnTo>
                  <a:pt x="684497" y="2553695"/>
                </a:lnTo>
                <a:lnTo>
                  <a:pt x="592174" y="2494180"/>
                </a:lnTo>
                <a:lnTo>
                  <a:pt x="505097" y="2428239"/>
                </a:lnTo>
                <a:lnTo>
                  <a:pt x="423640" y="2356224"/>
                </a:lnTo>
                <a:lnTo>
                  <a:pt x="348173" y="2278492"/>
                </a:lnTo>
                <a:lnTo>
                  <a:pt x="279070" y="2195399"/>
                </a:lnTo>
                <a:lnTo>
                  <a:pt x="216703" y="2107298"/>
                </a:lnTo>
                <a:lnTo>
                  <a:pt x="161444" y="2014546"/>
                </a:lnTo>
                <a:lnTo>
                  <a:pt x="113665" y="1917497"/>
                </a:lnTo>
                <a:lnTo>
                  <a:pt x="73738" y="1816506"/>
                </a:lnTo>
                <a:lnTo>
                  <a:pt x="42036" y="1711930"/>
                </a:lnTo>
                <a:lnTo>
                  <a:pt x="18930" y="1604123"/>
                </a:lnTo>
                <a:lnTo>
                  <a:pt x="4794" y="1493439"/>
                </a:lnTo>
                <a:lnTo>
                  <a:pt x="0" y="1380235"/>
                </a:lnTo>
                <a:close/>
              </a:path>
            </a:pathLst>
          </a:custGeom>
          <a:ln w="38100">
            <a:solidFill>
              <a:srgbClr val="00AF50"/>
            </a:solidFill>
          </a:ln>
        </p:spPr>
        <p:txBody>
          <a:bodyPr wrap="square" lIns="0" tIns="0" rIns="0" bIns="0" rtlCol="0"/>
          <a:lstStyle/>
          <a:p>
            <a:endParaRPr/>
          </a:p>
        </p:txBody>
      </p:sp>
      <p:sp>
        <p:nvSpPr>
          <p:cNvPr id="12" name="object 12"/>
          <p:cNvSpPr txBox="1"/>
          <p:nvPr/>
        </p:nvSpPr>
        <p:spPr>
          <a:xfrm>
            <a:off x="2890773" y="4309548"/>
            <a:ext cx="1112520" cy="1334770"/>
          </a:xfrm>
          <a:prstGeom prst="rect">
            <a:avLst/>
          </a:prstGeom>
        </p:spPr>
        <p:txBody>
          <a:bodyPr vert="horz" wrap="square" lIns="0" tIns="0" rIns="0" bIns="0" rtlCol="0">
            <a:spAutoFit/>
          </a:bodyPr>
          <a:lstStyle/>
          <a:p>
            <a:pPr marL="318770">
              <a:lnSpc>
                <a:spcPts val="2760"/>
              </a:lnSpc>
            </a:pPr>
            <a:r>
              <a:rPr sz="2400" dirty="0">
                <a:solidFill>
                  <a:srgbClr val="339933"/>
                </a:solidFill>
                <a:latin typeface="Corbel"/>
                <a:cs typeface="Corbel"/>
              </a:rPr>
              <a:t>D</a:t>
            </a:r>
            <a:r>
              <a:rPr sz="2400" spc="-10" dirty="0">
                <a:solidFill>
                  <a:srgbClr val="339933"/>
                </a:solidFill>
                <a:latin typeface="Corbel"/>
                <a:cs typeface="Corbel"/>
              </a:rPr>
              <a:t>S</a:t>
            </a:r>
            <a:r>
              <a:rPr sz="2400" dirty="0">
                <a:solidFill>
                  <a:srgbClr val="339933"/>
                </a:solidFill>
                <a:latin typeface="Corbel"/>
                <a:cs typeface="Corbel"/>
              </a:rPr>
              <a:t>A</a:t>
            </a:r>
            <a:r>
              <a:rPr sz="2400" spc="-5" dirty="0">
                <a:solidFill>
                  <a:srgbClr val="339933"/>
                </a:solidFill>
                <a:latin typeface="Corbel"/>
                <a:cs typeface="Corbel"/>
              </a:rPr>
              <a:t> </a:t>
            </a:r>
            <a:r>
              <a:rPr sz="2400" dirty="0">
                <a:solidFill>
                  <a:srgbClr val="339933"/>
                </a:solidFill>
                <a:latin typeface="Corbel"/>
                <a:cs typeface="Corbel"/>
              </a:rPr>
              <a:t>e</a:t>
            </a:r>
            <a:endParaRPr sz="2400">
              <a:latin typeface="Corbel"/>
              <a:cs typeface="Corbel"/>
            </a:endParaRPr>
          </a:p>
          <a:p>
            <a:pPr marL="12700" marR="5080" indent="88265" algn="just">
              <a:lnSpc>
                <a:spcPct val="91500"/>
              </a:lnSpc>
              <a:spcBef>
                <a:spcPts val="125"/>
              </a:spcBef>
            </a:pPr>
            <a:r>
              <a:rPr sz="2400" dirty="0">
                <a:solidFill>
                  <a:srgbClr val="339933"/>
                </a:solidFill>
                <a:latin typeface="Corbel"/>
                <a:cs typeface="Corbel"/>
              </a:rPr>
              <a:t>Dis</a:t>
            </a:r>
            <a:r>
              <a:rPr sz="2400" spc="-15" dirty="0">
                <a:solidFill>
                  <a:srgbClr val="339933"/>
                </a:solidFill>
                <a:latin typeface="Corbel"/>
                <a:cs typeface="Corbel"/>
              </a:rPr>
              <a:t>t</a:t>
            </a:r>
            <a:r>
              <a:rPr sz="2400" spc="-10" dirty="0">
                <a:solidFill>
                  <a:srgbClr val="339933"/>
                </a:solidFill>
                <a:latin typeface="Corbel"/>
                <a:cs typeface="Corbel"/>
              </a:rPr>
              <a:t>urbi</a:t>
            </a:r>
            <a:r>
              <a:rPr sz="2400" spc="-5" dirty="0">
                <a:solidFill>
                  <a:srgbClr val="339933"/>
                </a:solidFill>
                <a:latin typeface="Corbel"/>
                <a:cs typeface="Corbel"/>
              </a:rPr>
              <a:t> E</a:t>
            </a:r>
            <a:r>
              <a:rPr sz="2400" spc="-10" dirty="0">
                <a:solidFill>
                  <a:srgbClr val="339933"/>
                </a:solidFill>
                <a:latin typeface="Corbel"/>
                <a:cs typeface="Corbel"/>
              </a:rPr>
              <a:t>v</a:t>
            </a:r>
            <a:r>
              <a:rPr sz="2400" spc="-15" dirty="0">
                <a:solidFill>
                  <a:srgbClr val="339933"/>
                </a:solidFill>
                <a:latin typeface="Corbel"/>
                <a:cs typeface="Corbel"/>
              </a:rPr>
              <a:t>oluti</a:t>
            </a:r>
            <a:r>
              <a:rPr sz="2400" spc="-25" dirty="0">
                <a:solidFill>
                  <a:srgbClr val="339933"/>
                </a:solidFill>
                <a:latin typeface="Corbel"/>
                <a:cs typeface="Corbel"/>
              </a:rPr>
              <a:t>v</a:t>
            </a:r>
            <a:r>
              <a:rPr sz="2400" spc="-10" dirty="0">
                <a:solidFill>
                  <a:srgbClr val="339933"/>
                </a:solidFill>
                <a:latin typeface="Corbel"/>
                <a:cs typeface="Corbel"/>
              </a:rPr>
              <a:t>i Specifici</a:t>
            </a:r>
            <a:endParaRPr sz="2400">
              <a:latin typeface="Corbel"/>
              <a:cs typeface="Corbel"/>
            </a:endParaRPr>
          </a:p>
        </p:txBody>
      </p:sp>
      <p:sp>
        <p:nvSpPr>
          <p:cNvPr id="13" name="object 13"/>
          <p:cNvSpPr txBox="1"/>
          <p:nvPr/>
        </p:nvSpPr>
        <p:spPr>
          <a:xfrm>
            <a:off x="8102854" y="6339856"/>
            <a:ext cx="95885" cy="152400"/>
          </a:xfrm>
          <a:prstGeom prst="rect">
            <a:avLst/>
          </a:prstGeom>
        </p:spPr>
        <p:txBody>
          <a:bodyPr vert="horz" wrap="square" lIns="0" tIns="0" rIns="0" bIns="0" rtlCol="0">
            <a:spAutoFit/>
          </a:bodyPr>
          <a:lstStyle/>
          <a:p>
            <a:pPr marL="12700">
              <a:lnSpc>
                <a:spcPct val="100000"/>
              </a:lnSpc>
            </a:pPr>
            <a:r>
              <a:rPr sz="1000" spc="-10" dirty="0">
                <a:solidFill>
                  <a:srgbClr val="1CACE3"/>
                </a:solidFill>
                <a:latin typeface="Arial"/>
                <a:cs typeface="Arial"/>
              </a:rPr>
              <a:t>6</a:t>
            </a:r>
            <a:endParaRPr sz="1000">
              <a:latin typeface="Arial"/>
              <a:cs typeface="Arial"/>
            </a:endParaRPr>
          </a:p>
        </p:txBody>
      </p:sp>
      <p:sp>
        <p:nvSpPr>
          <p:cNvPr id="14" name="object 14"/>
          <p:cNvSpPr/>
          <p:nvPr/>
        </p:nvSpPr>
        <p:spPr>
          <a:xfrm>
            <a:off x="1115618" y="1844801"/>
            <a:ext cx="6985000" cy="4608830"/>
          </a:xfrm>
          <a:custGeom>
            <a:avLst/>
            <a:gdLst/>
            <a:ahLst/>
            <a:cxnLst/>
            <a:rect l="l" t="t" r="r" b="b"/>
            <a:pathLst>
              <a:path w="6985000" h="4608830">
                <a:moveTo>
                  <a:pt x="0" y="2304288"/>
                </a:moveTo>
                <a:lnTo>
                  <a:pt x="11577" y="2115294"/>
                </a:lnTo>
                <a:lnTo>
                  <a:pt x="45708" y="1930509"/>
                </a:lnTo>
                <a:lnTo>
                  <a:pt x="101497" y="1750526"/>
                </a:lnTo>
                <a:lnTo>
                  <a:pt x="178042" y="1575937"/>
                </a:lnTo>
                <a:lnTo>
                  <a:pt x="274447" y="1407336"/>
                </a:lnTo>
                <a:lnTo>
                  <a:pt x="389811" y="1245315"/>
                </a:lnTo>
                <a:lnTo>
                  <a:pt x="523237" y="1090467"/>
                </a:lnTo>
                <a:lnTo>
                  <a:pt x="673825" y="943386"/>
                </a:lnTo>
                <a:lnTo>
                  <a:pt x="840678" y="804664"/>
                </a:lnTo>
                <a:lnTo>
                  <a:pt x="1022896" y="674893"/>
                </a:lnTo>
                <a:lnTo>
                  <a:pt x="1219580" y="554668"/>
                </a:lnTo>
                <a:lnTo>
                  <a:pt x="1429832" y="444581"/>
                </a:lnTo>
                <a:lnTo>
                  <a:pt x="1652754" y="345224"/>
                </a:lnTo>
                <a:lnTo>
                  <a:pt x="1887445" y="257192"/>
                </a:lnTo>
                <a:lnTo>
                  <a:pt x="2133009" y="181076"/>
                </a:lnTo>
                <a:lnTo>
                  <a:pt x="2388546" y="117469"/>
                </a:lnTo>
                <a:lnTo>
                  <a:pt x="2653157" y="66966"/>
                </a:lnTo>
                <a:lnTo>
                  <a:pt x="2925943" y="30158"/>
                </a:lnTo>
                <a:lnTo>
                  <a:pt x="3206007" y="7638"/>
                </a:lnTo>
                <a:lnTo>
                  <a:pt x="3492449" y="0"/>
                </a:lnTo>
                <a:lnTo>
                  <a:pt x="3778873" y="7638"/>
                </a:lnTo>
                <a:lnTo>
                  <a:pt x="4058921" y="30158"/>
                </a:lnTo>
                <a:lnTo>
                  <a:pt x="4331695" y="66966"/>
                </a:lnTo>
                <a:lnTo>
                  <a:pt x="4596295" y="117469"/>
                </a:lnTo>
                <a:lnTo>
                  <a:pt x="4851823" y="181076"/>
                </a:lnTo>
                <a:lnTo>
                  <a:pt x="5097380" y="257192"/>
                </a:lnTo>
                <a:lnTo>
                  <a:pt x="5332066" y="345224"/>
                </a:lnTo>
                <a:lnTo>
                  <a:pt x="5554984" y="444581"/>
                </a:lnTo>
                <a:lnTo>
                  <a:pt x="5765233" y="554668"/>
                </a:lnTo>
                <a:lnTo>
                  <a:pt x="5961916" y="674893"/>
                </a:lnTo>
                <a:lnTo>
                  <a:pt x="6144133" y="804664"/>
                </a:lnTo>
                <a:lnTo>
                  <a:pt x="6310986" y="943386"/>
                </a:lnTo>
                <a:lnTo>
                  <a:pt x="6461576" y="1090467"/>
                </a:lnTo>
                <a:lnTo>
                  <a:pt x="6595003" y="1245315"/>
                </a:lnTo>
                <a:lnTo>
                  <a:pt x="6710369" y="1407336"/>
                </a:lnTo>
                <a:lnTo>
                  <a:pt x="6806775" y="1575937"/>
                </a:lnTo>
                <a:lnTo>
                  <a:pt x="6883322" y="1750526"/>
                </a:lnTo>
                <a:lnTo>
                  <a:pt x="6939111" y="1930509"/>
                </a:lnTo>
                <a:lnTo>
                  <a:pt x="6973244" y="2115294"/>
                </a:lnTo>
                <a:lnTo>
                  <a:pt x="6984822" y="2304288"/>
                </a:lnTo>
                <a:lnTo>
                  <a:pt x="6973244" y="2493281"/>
                </a:lnTo>
                <a:lnTo>
                  <a:pt x="6939111" y="2678065"/>
                </a:lnTo>
                <a:lnTo>
                  <a:pt x="6883322" y="2858047"/>
                </a:lnTo>
                <a:lnTo>
                  <a:pt x="6806775" y="3032634"/>
                </a:lnTo>
                <a:lnTo>
                  <a:pt x="6710369" y="3201233"/>
                </a:lnTo>
                <a:lnTo>
                  <a:pt x="6595003" y="3363252"/>
                </a:lnTo>
                <a:lnTo>
                  <a:pt x="6461576" y="3518097"/>
                </a:lnTo>
                <a:lnTo>
                  <a:pt x="6310986" y="3665176"/>
                </a:lnTo>
                <a:lnTo>
                  <a:pt x="6144133" y="3803895"/>
                </a:lnTo>
                <a:lnTo>
                  <a:pt x="5961916" y="3933663"/>
                </a:lnTo>
                <a:lnTo>
                  <a:pt x="5765233" y="4053885"/>
                </a:lnTo>
                <a:lnTo>
                  <a:pt x="5554984" y="4163970"/>
                </a:lnTo>
                <a:lnTo>
                  <a:pt x="5332066" y="4263323"/>
                </a:lnTo>
                <a:lnTo>
                  <a:pt x="5097380" y="4351353"/>
                </a:lnTo>
                <a:lnTo>
                  <a:pt x="4851823" y="4427467"/>
                </a:lnTo>
                <a:lnTo>
                  <a:pt x="4596295" y="4491071"/>
                </a:lnTo>
                <a:lnTo>
                  <a:pt x="4331695" y="4541573"/>
                </a:lnTo>
                <a:lnTo>
                  <a:pt x="4058921" y="4578380"/>
                </a:lnTo>
                <a:lnTo>
                  <a:pt x="3778873" y="4600899"/>
                </a:lnTo>
                <a:lnTo>
                  <a:pt x="3492449" y="4608537"/>
                </a:lnTo>
                <a:lnTo>
                  <a:pt x="3205898" y="4600899"/>
                </a:lnTo>
                <a:lnTo>
                  <a:pt x="2925851" y="4578380"/>
                </a:lnTo>
                <a:lnTo>
                  <a:pt x="2653079" y="4541573"/>
                </a:lnTo>
                <a:lnTo>
                  <a:pt x="2388481" y="4491071"/>
                </a:lnTo>
                <a:lnTo>
                  <a:pt x="2132955" y="4427467"/>
                </a:lnTo>
                <a:lnTo>
                  <a:pt x="1887402" y="4351353"/>
                </a:lnTo>
                <a:lnTo>
                  <a:pt x="1652719" y="4263323"/>
                </a:lnTo>
                <a:lnTo>
                  <a:pt x="1429805" y="4163970"/>
                </a:lnTo>
                <a:lnTo>
                  <a:pt x="1219559" y="4053885"/>
                </a:lnTo>
                <a:lnTo>
                  <a:pt x="1022880" y="3933663"/>
                </a:lnTo>
                <a:lnTo>
                  <a:pt x="840666" y="3803895"/>
                </a:lnTo>
                <a:lnTo>
                  <a:pt x="673817" y="3665176"/>
                </a:lnTo>
                <a:lnTo>
                  <a:pt x="523231" y="3518097"/>
                </a:lnTo>
                <a:lnTo>
                  <a:pt x="389808" y="3363252"/>
                </a:lnTo>
                <a:lnTo>
                  <a:pt x="274445" y="3201233"/>
                </a:lnTo>
                <a:lnTo>
                  <a:pt x="178041" y="3032634"/>
                </a:lnTo>
                <a:lnTo>
                  <a:pt x="101496" y="2858047"/>
                </a:lnTo>
                <a:lnTo>
                  <a:pt x="45708" y="2678065"/>
                </a:lnTo>
                <a:lnTo>
                  <a:pt x="11576" y="2493281"/>
                </a:lnTo>
                <a:lnTo>
                  <a:pt x="0" y="2304288"/>
                </a:lnTo>
                <a:close/>
              </a:path>
            </a:pathLst>
          </a:custGeom>
          <a:ln w="38100">
            <a:solidFill>
              <a:srgbClr val="117DA7"/>
            </a:solidFill>
          </a:ln>
        </p:spPr>
        <p:txBody>
          <a:bodyPr wrap="square" lIns="0" tIns="0" rIns="0" bIns="0" rtlCol="0"/>
          <a:lstStyle/>
          <a:p>
            <a:endParaRPr/>
          </a:p>
        </p:txBody>
      </p:sp>
      <p:sp>
        <p:nvSpPr>
          <p:cNvPr id="15" name="object 15"/>
          <p:cNvSpPr/>
          <p:nvPr/>
        </p:nvSpPr>
        <p:spPr>
          <a:xfrm>
            <a:off x="6326123" y="2974848"/>
            <a:ext cx="2246376" cy="1178052"/>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6224922" y="1864342"/>
            <a:ext cx="2244102" cy="1140953"/>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6048628" y="3282086"/>
            <a:ext cx="2844165" cy="339090"/>
          </a:xfrm>
          <a:custGeom>
            <a:avLst/>
            <a:gdLst/>
            <a:ahLst/>
            <a:cxnLst/>
            <a:rect l="l" t="t" r="r" b="b"/>
            <a:pathLst>
              <a:path w="2844165" h="339089">
                <a:moveTo>
                  <a:pt x="0" y="338556"/>
                </a:moveTo>
                <a:lnTo>
                  <a:pt x="2843783" y="338556"/>
                </a:lnTo>
                <a:lnTo>
                  <a:pt x="2843783" y="0"/>
                </a:lnTo>
                <a:lnTo>
                  <a:pt x="0" y="0"/>
                </a:lnTo>
                <a:lnTo>
                  <a:pt x="0" y="338556"/>
                </a:lnTo>
                <a:close/>
              </a:path>
            </a:pathLst>
          </a:custGeom>
          <a:solidFill>
            <a:srgbClr val="FFFFFF"/>
          </a:solidFill>
        </p:spPr>
        <p:txBody>
          <a:bodyPr wrap="square" lIns="0" tIns="0" rIns="0" bIns="0" rtlCol="0"/>
          <a:lstStyle/>
          <a:p>
            <a:endParaRPr/>
          </a:p>
        </p:txBody>
      </p:sp>
      <p:sp>
        <p:nvSpPr>
          <p:cNvPr id="18" name="object 18"/>
          <p:cNvSpPr txBox="1"/>
          <p:nvPr/>
        </p:nvSpPr>
        <p:spPr>
          <a:xfrm>
            <a:off x="6326885" y="3355511"/>
            <a:ext cx="2288540" cy="228600"/>
          </a:xfrm>
          <a:prstGeom prst="rect">
            <a:avLst/>
          </a:prstGeom>
        </p:spPr>
        <p:txBody>
          <a:bodyPr vert="horz" wrap="square" lIns="0" tIns="0" rIns="0" bIns="0" rtlCol="0">
            <a:spAutoFit/>
          </a:bodyPr>
          <a:lstStyle/>
          <a:p>
            <a:pPr marL="12700">
              <a:lnSpc>
                <a:spcPct val="100000"/>
              </a:lnSpc>
            </a:pPr>
            <a:r>
              <a:rPr sz="1600" b="1" i="1" spc="-10" dirty="0">
                <a:latin typeface="Corbel"/>
                <a:cs typeface="Corbel"/>
              </a:rPr>
              <a:t>Sp</a:t>
            </a:r>
            <a:r>
              <a:rPr sz="1600" b="1" i="1" spc="-20" dirty="0">
                <a:latin typeface="Corbel"/>
                <a:cs typeface="Corbel"/>
              </a:rPr>
              <a:t>e</a:t>
            </a:r>
            <a:r>
              <a:rPr sz="1600" b="1" i="1" spc="-10" dirty="0">
                <a:latin typeface="Corbel"/>
                <a:cs typeface="Corbel"/>
              </a:rPr>
              <a:t>ci</a:t>
            </a:r>
            <a:r>
              <a:rPr sz="1600" b="1" i="1" spc="-15" dirty="0">
                <a:latin typeface="Corbel"/>
                <a:cs typeface="Corbel"/>
              </a:rPr>
              <a:t>a</a:t>
            </a:r>
            <a:r>
              <a:rPr sz="1600" b="1" i="1" spc="-5" dirty="0">
                <a:latin typeface="Corbel"/>
                <a:cs typeface="Corbel"/>
              </a:rPr>
              <a:t>l </a:t>
            </a:r>
            <a:r>
              <a:rPr sz="1600" b="1" i="1" spc="-20" dirty="0">
                <a:latin typeface="Corbel"/>
                <a:cs typeface="Corbel"/>
              </a:rPr>
              <a:t>E</a:t>
            </a:r>
            <a:r>
              <a:rPr sz="1600" b="1" i="1" spc="-10" dirty="0">
                <a:latin typeface="Corbel"/>
                <a:cs typeface="Corbel"/>
              </a:rPr>
              <a:t>ducational</a:t>
            </a:r>
            <a:r>
              <a:rPr sz="1600" b="1" i="1" spc="20" dirty="0">
                <a:latin typeface="Corbel"/>
                <a:cs typeface="Corbel"/>
              </a:rPr>
              <a:t> </a:t>
            </a:r>
            <a:r>
              <a:rPr sz="1600" b="1" i="1" spc="-20" dirty="0">
                <a:latin typeface="Corbel"/>
                <a:cs typeface="Corbel"/>
              </a:rPr>
              <a:t>Nee</a:t>
            </a:r>
            <a:r>
              <a:rPr sz="1600" b="1" i="1" spc="-10" dirty="0">
                <a:latin typeface="Corbel"/>
                <a:cs typeface="Corbel"/>
              </a:rPr>
              <a:t>ds</a:t>
            </a:r>
            <a:endParaRPr sz="1600">
              <a:latin typeface="Corbel"/>
              <a:cs typeface="Corbel"/>
            </a:endParaRPr>
          </a:p>
        </p:txBody>
      </p:sp>
      <p:sp>
        <p:nvSpPr>
          <p:cNvPr id="19" name="object 19"/>
          <p:cNvSpPr/>
          <p:nvPr/>
        </p:nvSpPr>
        <p:spPr>
          <a:xfrm>
            <a:off x="3635883" y="2276881"/>
            <a:ext cx="1368425" cy="339090"/>
          </a:xfrm>
          <a:custGeom>
            <a:avLst/>
            <a:gdLst/>
            <a:ahLst/>
            <a:cxnLst/>
            <a:rect l="l" t="t" r="r" b="b"/>
            <a:pathLst>
              <a:path w="1368425" h="339089">
                <a:moveTo>
                  <a:pt x="0" y="338556"/>
                </a:moveTo>
                <a:lnTo>
                  <a:pt x="1368171" y="338556"/>
                </a:lnTo>
                <a:lnTo>
                  <a:pt x="1368171" y="0"/>
                </a:lnTo>
                <a:lnTo>
                  <a:pt x="0" y="0"/>
                </a:lnTo>
                <a:lnTo>
                  <a:pt x="0" y="338556"/>
                </a:lnTo>
                <a:close/>
              </a:path>
            </a:pathLst>
          </a:custGeom>
          <a:solidFill>
            <a:srgbClr val="FFFFFF"/>
          </a:solidFill>
        </p:spPr>
        <p:txBody>
          <a:bodyPr wrap="square" lIns="0" tIns="0" rIns="0" bIns="0" rtlCol="0"/>
          <a:lstStyle/>
          <a:p>
            <a:endParaRPr/>
          </a:p>
        </p:txBody>
      </p:sp>
      <p:sp>
        <p:nvSpPr>
          <p:cNvPr id="20" name="object 20"/>
          <p:cNvSpPr txBox="1"/>
          <p:nvPr/>
        </p:nvSpPr>
        <p:spPr>
          <a:xfrm>
            <a:off x="3635883" y="2276881"/>
            <a:ext cx="1368425" cy="339090"/>
          </a:xfrm>
          <a:prstGeom prst="rect">
            <a:avLst/>
          </a:prstGeom>
          <a:solidFill>
            <a:srgbClr val="FFFFFF"/>
          </a:solidFill>
          <a:ln w="19050">
            <a:solidFill>
              <a:srgbClr val="000000"/>
            </a:solidFill>
          </a:ln>
        </p:spPr>
        <p:txBody>
          <a:bodyPr vert="horz" wrap="square" lIns="0" tIns="0" rIns="0" bIns="0" rtlCol="0">
            <a:spAutoFit/>
          </a:bodyPr>
          <a:lstStyle/>
          <a:p>
            <a:pPr marL="165100">
              <a:lnSpc>
                <a:spcPct val="100000"/>
              </a:lnSpc>
            </a:pPr>
            <a:r>
              <a:rPr sz="1600" spc="-10" dirty="0">
                <a:latin typeface="Corbel"/>
                <a:cs typeface="Corbel"/>
              </a:rPr>
              <a:t>Lg 104/</a:t>
            </a:r>
            <a:r>
              <a:rPr sz="1600" spc="-5" dirty="0">
                <a:latin typeface="Corbel"/>
                <a:cs typeface="Corbel"/>
              </a:rPr>
              <a:t>1</a:t>
            </a:r>
            <a:r>
              <a:rPr sz="1600" spc="-15" dirty="0">
                <a:latin typeface="Corbel"/>
                <a:cs typeface="Corbel"/>
              </a:rPr>
              <a:t>9</a:t>
            </a:r>
            <a:r>
              <a:rPr sz="1600" spc="-5" dirty="0">
                <a:latin typeface="Corbel"/>
                <a:cs typeface="Corbel"/>
              </a:rPr>
              <a:t>9</a:t>
            </a:r>
            <a:r>
              <a:rPr sz="1600" spc="-10" dirty="0">
                <a:latin typeface="Corbel"/>
                <a:cs typeface="Corbel"/>
              </a:rPr>
              <a:t>2</a:t>
            </a:r>
            <a:endParaRPr sz="1600">
              <a:latin typeface="Corbel"/>
              <a:cs typeface="Corbel"/>
            </a:endParaRPr>
          </a:p>
        </p:txBody>
      </p:sp>
      <p:sp>
        <p:nvSpPr>
          <p:cNvPr id="21" name="object 21"/>
          <p:cNvSpPr/>
          <p:nvPr/>
        </p:nvSpPr>
        <p:spPr>
          <a:xfrm>
            <a:off x="1979676" y="5805271"/>
            <a:ext cx="2232660" cy="584835"/>
          </a:xfrm>
          <a:custGeom>
            <a:avLst/>
            <a:gdLst/>
            <a:ahLst/>
            <a:cxnLst/>
            <a:rect l="l" t="t" r="r" b="b"/>
            <a:pathLst>
              <a:path w="2232660" h="584835">
                <a:moveTo>
                  <a:pt x="0" y="584771"/>
                </a:moveTo>
                <a:lnTo>
                  <a:pt x="2232279" y="584771"/>
                </a:lnTo>
                <a:lnTo>
                  <a:pt x="2232279" y="0"/>
                </a:lnTo>
                <a:lnTo>
                  <a:pt x="0" y="0"/>
                </a:lnTo>
                <a:lnTo>
                  <a:pt x="0" y="584771"/>
                </a:lnTo>
                <a:close/>
              </a:path>
            </a:pathLst>
          </a:custGeom>
          <a:solidFill>
            <a:srgbClr val="FFFFFF"/>
          </a:solidFill>
        </p:spPr>
        <p:txBody>
          <a:bodyPr wrap="square" lIns="0" tIns="0" rIns="0" bIns="0" rtlCol="0"/>
          <a:lstStyle/>
          <a:p>
            <a:endParaRPr/>
          </a:p>
        </p:txBody>
      </p:sp>
      <p:sp>
        <p:nvSpPr>
          <p:cNvPr id="22" name="object 22"/>
          <p:cNvSpPr txBox="1"/>
          <p:nvPr/>
        </p:nvSpPr>
        <p:spPr>
          <a:xfrm>
            <a:off x="1979676" y="5805271"/>
            <a:ext cx="2232660" cy="584835"/>
          </a:xfrm>
          <a:prstGeom prst="rect">
            <a:avLst/>
          </a:prstGeom>
          <a:solidFill>
            <a:srgbClr val="FFFFFF"/>
          </a:solidFill>
          <a:ln w="19050">
            <a:solidFill>
              <a:srgbClr val="000000"/>
            </a:solidFill>
          </a:ln>
        </p:spPr>
        <p:txBody>
          <a:bodyPr vert="horz" wrap="square" lIns="0" tIns="0" rIns="0" bIns="0" rtlCol="0">
            <a:spAutoFit/>
          </a:bodyPr>
          <a:lstStyle/>
          <a:p>
            <a:pPr marL="443865" marR="437515" indent="16891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45" dirty="0">
                <a:latin typeface="Corbel"/>
                <a:cs typeface="Corbel"/>
              </a:rPr>
              <a:t>1</a:t>
            </a:r>
            <a:r>
              <a:rPr sz="1600" spc="-10" dirty="0">
                <a:latin typeface="Corbel"/>
                <a:cs typeface="Corbel"/>
              </a:rPr>
              <a:t>70/</a:t>
            </a:r>
            <a:r>
              <a:rPr sz="1600" spc="-45" dirty="0">
                <a:latin typeface="Corbel"/>
                <a:cs typeface="Corbel"/>
              </a:rPr>
              <a:t>2</a:t>
            </a:r>
            <a:r>
              <a:rPr sz="1600" spc="-10" dirty="0">
                <a:latin typeface="Corbel"/>
                <a:cs typeface="Corbel"/>
              </a:rPr>
              <a:t>010 (DM</a:t>
            </a:r>
            <a:r>
              <a:rPr sz="1600" spc="-5" dirty="0">
                <a:latin typeface="Corbel"/>
                <a:cs typeface="Corbel"/>
              </a:rPr>
              <a:t> </a:t>
            </a:r>
            <a:r>
              <a:rPr sz="1600" spc="-10" dirty="0">
                <a:latin typeface="Corbel"/>
                <a:cs typeface="Corbel"/>
              </a:rPr>
              <a:t>56</a:t>
            </a:r>
            <a:r>
              <a:rPr sz="1600" spc="-15" dirty="0">
                <a:latin typeface="Corbel"/>
                <a:cs typeface="Corbel"/>
              </a:rPr>
              <a:t>6</a:t>
            </a:r>
            <a:r>
              <a:rPr sz="1600" spc="-5" dirty="0">
                <a:latin typeface="Corbel"/>
                <a:cs typeface="Corbel"/>
              </a:rPr>
              <a:t>9/</a:t>
            </a:r>
            <a:r>
              <a:rPr sz="1600" spc="-45" dirty="0">
                <a:latin typeface="Corbel"/>
                <a:cs typeface="Corbel"/>
              </a:rPr>
              <a:t>2</a:t>
            </a:r>
            <a:r>
              <a:rPr sz="1600" spc="-10" dirty="0">
                <a:latin typeface="Corbel"/>
                <a:cs typeface="Corbel"/>
              </a:rPr>
              <a:t>011)</a:t>
            </a:r>
            <a:endParaRPr sz="1600">
              <a:latin typeface="Corbel"/>
              <a:cs typeface="Corbel"/>
            </a:endParaRPr>
          </a:p>
        </p:txBody>
      </p:sp>
      <p:sp>
        <p:nvSpPr>
          <p:cNvPr id="23" name="object 23"/>
          <p:cNvSpPr/>
          <p:nvPr/>
        </p:nvSpPr>
        <p:spPr>
          <a:xfrm>
            <a:off x="6444234" y="5933884"/>
            <a:ext cx="1512570" cy="339090"/>
          </a:xfrm>
          <a:custGeom>
            <a:avLst/>
            <a:gdLst/>
            <a:ahLst/>
            <a:cxnLst/>
            <a:rect l="l" t="t" r="r" b="b"/>
            <a:pathLst>
              <a:path w="1512570" h="339089">
                <a:moveTo>
                  <a:pt x="0" y="338556"/>
                </a:moveTo>
                <a:lnTo>
                  <a:pt x="1512189" y="338556"/>
                </a:lnTo>
                <a:lnTo>
                  <a:pt x="1512189" y="0"/>
                </a:lnTo>
                <a:lnTo>
                  <a:pt x="0" y="0"/>
                </a:lnTo>
                <a:lnTo>
                  <a:pt x="0" y="338556"/>
                </a:lnTo>
                <a:close/>
              </a:path>
            </a:pathLst>
          </a:custGeom>
          <a:solidFill>
            <a:srgbClr val="FFFFFF"/>
          </a:solidFill>
        </p:spPr>
        <p:txBody>
          <a:bodyPr wrap="square" lIns="0" tIns="0" rIns="0" bIns="0" rtlCol="0"/>
          <a:lstStyle/>
          <a:p>
            <a:endParaRPr/>
          </a:p>
        </p:txBody>
      </p:sp>
      <p:sp>
        <p:nvSpPr>
          <p:cNvPr id="24" name="object 24"/>
          <p:cNvSpPr txBox="1"/>
          <p:nvPr/>
        </p:nvSpPr>
        <p:spPr>
          <a:xfrm>
            <a:off x="6444234" y="5933884"/>
            <a:ext cx="1512570" cy="339090"/>
          </a:xfrm>
          <a:prstGeom prst="rect">
            <a:avLst/>
          </a:prstGeom>
          <a:solidFill>
            <a:srgbClr val="FFFFFF"/>
          </a:solidFill>
          <a:ln w="19050">
            <a:solidFill>
              <a:srgbClr val="000000"/>
            </a:solidFill>
          </a:ln>
        </p:spPr>
        <p:txBody>
          <a:bodyPr vert="horz" wrap="square" lIns="0" tIns="0" rIns="0" bIns="0" rtlCol="0">
            <a:spAutoFit/>
          </a:bodyPr>
          <a:lstStyle/>
          <a:p>
            <a:pPr marL="30099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10" dirty="0">
                <a:latin typeface="Corbel"/>
                <a:cs typeface="Corbel"/>
              </a:rPr>
              <a:t>53/</a:t>
            </a:r>
            <a:r>
              <a:rPr sz="1600" spc="-45" dirty="0">
                <a:latin typeface="Corbel"/>
                <a:cs typeface="Corbel"/>
              </a:rPr>
              <a:t>2</a:t>
            </a:r>
            <a:r>
              <a:rPr sz="1600" spc="-10" dirty="0">
                <a:latin typeface="Corbel"/>
                <a:cs typeface="Corbel"/>
              </a:rPr>
              <a:t>0</a:t>
            </a:r>
            <a:r>
              <a:rPr sz="1600" spc="-55" dirty="0">
                <a:latin typeface="Corbel"/>
                <a:cs typeface="Corbel"/>
              </a:rPr>
              <a:t>0</a:t>
            </a:r>
            <a:r>
              <a:rPr sz="1600" spc="-10" dirty="0">
                <a:latin typeface="Corbel"/>
                <a:cs typeface="Corbel"/>
              </a:rPr>
              <a:t>3</a:t>
            </a:r>
            <a:endParaRPr sz="1600">
              <a:latin typeface="Corbel"/>
              <a:cs typeface="Corbel"/>
            </a:endParaRPr>
          </a:p>
        </p:txBody>
      </p:sp>
      <p:sp>
        <p:nvSpPr>
          <p:cNvPr id="25" name="object 25"/>
          <p:cNvSpPr txBox="1"/>
          <p:nvPr/>
        </p:nvSpPr>
        <p:spPr>
          <a:xfrm>
            <a:off x="1032459" y="990997"/>
            <a:ext cx="7157720" cy="447040"/>
          </a:xfrm>
          <a:prstGeom prst="rect">
            <a:avLst/>
          </a:prstGeom>
        </p:spPr>
        <p:txBody>
          <a:bodyPr vert="horz" wrap="square" lIns="0" tIns="0" rIns="0" bIns="0" rtlCol="0">
            <a:spAutoFit/>
          </a:bodyPr>
          <a:lstStyle/>
          <a:p>
            <a:pPr algn="ctr">
              <a:lnSpc>
                <a:spcPct val="100000"/>
              </a:lnSpc>
            </a:pPr>
            <a:r>
              <a:rPr sz="1600" b="1" spc="-10" dirty="0">
                <a:solidFill>
                  <a:srgbClr val="C00000"/>
                </a:solidFill>
                <a:latin typeface="Corbel"/>
                <a:cs typeface="Corbel"/>
              </a:rPr>
              <a:t>Di</a:t>
            </a:r>
            <a:r>
              <a:rPr sz="1600" b="1" spc="-5" dirty="0">
                <a:solidFill>
                  <a:srgbClr val="C00000"/>
                </a:solidFill>
                <a:latin typeface="Corbel"/>
                <a:cs typeface="Corbel"/>
              </a:rPr>
              <a:t>r</a:t>
            </a:r>
            <a:r>
              <a:rPr sz="1600" b="1" spc="-10" dirty="0">
                <a:solidFill>
                  <a:srgbClr val="C00000"/>
                </a:solidFill>
                <a:latin typeface="Corbel"/>
                <a:cs typeface="Corbel"/>
              </a:rPr>
              <a:t>e</a:t>
            </a:r>
            <a:r>
              <a:rPr sz="1600" b="1" spc="-20" dirty="0">
                <a:solidFill>
                  <a:srgbClr val="C00000"/>
                </a:solidFill>
                <a:latin typeface="Corbel"/>
                <a:cs typeface="Corbel"/>
              </a:rPr>
              <a:t>tt</a:t>
            </a:r>
            <a:r>
              <a:rPr sz="1600" b="1" spc="-5" dirty="0">
                <a:solidFill>
                  <a:srgbClr val="C00000"/>
                </a:solidFill>
                <a:latin typeface="Corbel"/>
                <a:cs typeface="Corbel"/>
              </a:rPr>
              <a:t>i</a:t>
            </a:r>
            <a:r>
              <a:rPr sz="1600" b="1" spc="-20" dirty="0">
                <a:solidFill>
                  <a:srgbClr val="C00000"/>
                </a:solidFill>
                <a:latin typeface="Corbel"/>
                <a:cs typeface="Corbel"/>
              </a:rPr>
              <a:t>v</a:t>
            </a:r>
            <a:r>
              <a:rPr sz="1600" b="1" spc="-10" dirty="0">
                <a:solidFill>
                  <a:srgbClr val="C00000"/>
                </a:solidFill>
                <a:latin typeface="Corbel"/>
                <a:cs typeface="Corbel"/>
              </a:rPr>
              <a:t>a</a:t>
            </a:r>
            <a:r>
              <a:rPr sz="1600" b="1" spc="25" dirty="0">
                <a:solidFill>
                  <a:srgbClr val="C00000"/>
                </a:solidFill>
                <a:latin typeface="Corbel"/>
                <a:cs typeface="Corbel"/>
              </a:rPr>
              <a:t> </a:t>
            </a:r>
            <a:r>
              <a:rPr sz="1600" b="1" spc="-15" dirty="0">
                <a:solidFill>
                  <a:srgbClr val="C00000"/>
                </a:solidFill>
                <a:latin typeface="Corbel"/>
                <a:cs typeface="Corbel"/>
              </a:rPr>
              <a:t>Minis</a:t>
            </a:r>
            <a:r>
              <a:rPr sz="1600" b="1" spc="-20" dirty="0">
                <a:solidFill>
                  <a:srgbClr val="C00000"/>
                </a:solidFill>
                <a:latin typeface="Corbel"/>
                <a:cs typeface="Corbel"/>
              </a:rPr>
              <a:t>t</a:t>
            </a:r>
            <a:r>
              <a:rPr sz="1600" b="1" spc="-10" dirty="0">
                <a:solidFill>
                  <a:srgbClr val="C00000"/>
                </a:solidFill>
                <a:latin typeface="Corbel"/>
                <a:cs typeface="Corbel"/>
              </a:rPr>
              <a:t>er</a:t>
            </a:r>
            <a:r>
              <a:rPr sz="1600" b="1" spc="0" dirty="0">
                <a:solidFill>
                  <a:srgbClr val="C00000"/>
                </a:solidFill>
                <a:latin typeface="Corbel"/>
                <a:cs typeface="Corbel"/>
              </a:rPr>
              <a:t>i</a:t>
            </a:r>
            <a:r>
              <a:rPr sz="1600" b="1" spc="-20" dirty="0">
                <a:solidFill>
                  <a:srgbClr val="C00000"/>
                </a:solidFill>
                <a:latin typeface="Corbel"/>
                <a:cs typeface="Corbel"/>
              </a:rPr>
              <a:t>a</a:t>
            </a:r>
            <a:r>
              <a:rPr sz="1600" b="1" spc="-10" dirty="0">
                <a:solidFill>
                  <a:srgbClr val="C00000"/>
                </a:solidFill>
                <a:latin typeface="Corbel"/>
                <a:cs typeface="Corbel"/>
              </a:rPr>
              <a:t>le</a:t>
            </a:r>
            <a:r>
              <a:rPr sz="1600" b="1" spc="45" dirty="0">
                <a:solidFill>
                  <a:srgbClr val="C00000"/>
                </a:solidFill>
                <a:latin typeface="Corbel"/>
                <a:cs typeface="Corbel"/>
              </a:rPr>
              <a:t> </a:t>
            </a:r>
            <a:r>
              <a:rPr sz="1600" b="1" spc="-50" dirty="0">
                <a:solidFill>
                  <a:srgbClr val="C00000"/>
                </a:solidFill>
                <a:latin typeface="Corbel"/>
                <a:cs typeface="Corbel"/>
              </a:rPr>
              <a:t>2</a:t>
            </a:r>
            <a:r>
              <a:rPr sz="1600" b="1" spc="-15" dirty="0">
                <a:solidFill>
                  <a:srgbClr val="C00000"/>
                </a:solidFill>
                <a:latin typeface="Corbel"/>
                <a:cs typeface="Corbel"/>
              </a:rPr>
              <a:t>7.</a:t>
            </a:r>
            <a:r>
              <a:rPr sz="1600" b="1" spc="-10" dirty="0">
                <a:solidFill>
                  <a:srgbClr val="C00000"/>
                </a:solidFill>
                <a:latin typeface="Corbel"/>
                <a:cs typeface="Corbel"/>
              </a:rPr>
              <a:t>12.</a:t>
            </a:r>
            <a:r>
              <a:rPr sz="1600" b="1" spc="-55" dirty="0">
                <a:solidFill>
                  <a:srgbClr val="C00000"/>
                </a:solidFill>
                <a:latin typeface="Corbel"/>
                <a:cs typeface="Corbel"/>
              </a:rPr>
              <a:t>2</a:t>
            </a:r>
            <a:r>
              <a:rPr sz="1600" b="1" spc="-10" dirty="0">
                <a:solidFill>
                  <a:srgbClr val="C00000"/>
                </a:solidFill>
                <a:latin typeface="Corbel"/>
                <a:cs typeface="Corbel"/>
              </a:rPr>
              <a:t>012</a:t>
            </a:r>
            <a:r>
              <a:rPr sz="1600" b="1" spc="15" dirty="0">
                <a:solidFill>
                  <a:srgbClr val="C00000"/>
                </a:solidFill>
                <a:latin typeface="Corbel"/>
                <a:cs typeface="Corbel"/>
              </a:rPr>
              <a:t> </a:t>
            </a:r>
            <a:r>
              <a:rPr sz="1600" b="1" spc="-10" dirty="0">
                <a:solidFill>
                  <a:srgbClr val="C00000"/>
                </a:solidFill>
                <a:latin typeface="Corbel"/>
                <a:cs typeface="Corbel"/>
              </a:rPr>
              <a:t>-</a:t>
            </a:r>
            <a:r>
              <a:rPr sz="1600" b="1" dirty="0">
                <a:solidFill>
                  <a:srgbClr val="C00000"/>
                </a:solidFill>
                <a:latin typeface="Corbel"/>
                <a:cs typeface="Corbel"/>
              </a:rPr>
              <a:t> </a:t>
            </a:r>
            <a:r>
              <a:rPr sz="1600" b="1" i="1" spc="-35" dirty="0">
                <a:solidFill>
                  <a:srgbClr val="C00000"/>
                </a:solidFill>
                <a:latin typeface="Corbel"/>
                <a:cs typeface="Corbel"/>
              </a:rPr>
              <a:t>S</a:t>
            </a:r>
            <a:r>
              <a:rPr sz="1600" b="1" i="1" spc="-10" dirty="0">
                <a:solidFill>
                  <a:srgbClr val="C00000"/>
                </a:solidFill>
                <a:latin typeface="Corbel"/>
                <a:cs typeface="Corbel"/>
              </a:rPr>
              <a:t>t</a:t>
            </a:r>
            <a:r>
              <a:rPr sz="1600" b="1" i="1" spc="-5" dirty="0">
                <a:solidFill>
                  <a:srgbClr val="C00000"/>
                </a:solidFill>
                <a:latin typeface="Corbel"/>
                <a:cs typeface="Corbel"/>
              </a:rPr>
              <a:t>r</a:t>
            </a:r>
            <a:r>
              <a:rPr sz="1600" b="1" i="1" spc="-15" dirty="0">
                <a:solidFill>
                  <a:srgbClr val="C00000"/>
                </a:solidFill>
                <a:latin typeface="Corbel"/>
                <a:cs typeface="Corbel"/>
              </a:rPr>
              <a:t>um</a:t>
            </a:r>
            <a:r>
              <a:rPr sz="1600" b="1" i="1" spc="-20" dirty="0">
                <a:solidFill>
                  <a:srgbClr val="C00000"/>
                </a:solidFill>
                <a:latin typeface="Corbel"/>
                <a:cs typeface="Corbel"/>
              </a:rPr>
              <a:t>e</a:t>
            </a:r>
            <a:r>
              <a:rPr sz="1600" b="1" i="1" spc="-10" dirty="0">
                <a:solidFill>
                  <a:srgbClr val="C00000"/>
                </a:solidFill>
                <a:latin typeface="Corbel"/>
                <a:cs typeface="Corbel"/>
              </a:rPr>
              <a:t>n</a:t>
            </a:r>
            <a:r>
              <a:rPr sz="1600" b="1" i="1" spc="-5" dirty="0">
                <a:solidFill>
                  <a:srgbClr val="C00000"/>
                </a:solidFill>
                <a:latin typeface="Corbel"/>
                <a:cs typeface="Corbel"/>
              </a:rPr>
              <a:t>ti</a:t>
            </a:r>
            <a:r>
              <a:rPr sz="1600" b="1" i="1" dirty="0">
                <a:solidFill>
                  <a:srgbClr val="C00000"/>
                </a:solidFill>
                <a:latin typeface="Corbel"/>
                <a:cs typeface="Corbel"/>
              </a:rPr>
              <a:t> </a:t>
            </a:r>
            <a:r>
              <a:rPr sz="1600" b="1" i="1" spc="-10" dirty="0">
                <a:solidFill>
                  <a:srgbClr val="C00000"/>
                </a:solidFill>
                <a:latin typeface="Corbel"/>
                <a:cs typeface="Corbel"/>
              </a:rPr>
              <a:t>d’intervento</a:t>
            </a:r>
            <a:r>
              <a:rPr sz="1600" b="1" i="1" spc="-5" dirty="0">
                <a:solidFill>
                  <a:srgbClr val="C00000"/>
                </a:solidFill>
                <a:latin typeface="Corbel"/>
                <a:cs typeface="Corbel"/>
              </a:rPr>
              <a:t> </a:t>
            </a:r>
            <a:r>
              <a:rPr sz="1600" b="1" i="1" spc="-10" dirty="0">
                <a:solidFill>
                  <a:srgbClr val="C00000"/>
                </a:solidFill>
                <a:latin typeface="Corbel"/>
                <a:cs typeface="Corbel"/>
              </a:rPr>
              <a:t>p</a:t>
            </a:r>
            <a:r>
              <a:rPr sz="1600" b="1" i="1" spc="-20" dirty="0">
                <a:solidFill>
                  <a:srgbClr val="C00000"/>
                </a:solidFill>
                <a:latin typeface="Corbel"/>
                <a:cs typeface="Corbel"/>
              </a:rPr>
              <a:t>e</a:t>
            </a:r>
            <a:r>
              <a:rPr sz="1600" b="1" i="1" spc="-10" dirty="0">
                <a:solidFill>
                  <a:srgbClr val="C00000"/>
                </a:solidFill>
                <a:latin typeface="Corbel"/>
                <a:cs typeface="Corbel"/>
              </a:rPr>
              <a:t>r</a:t>
            </a:r>
            <a:r>
              <a:rPr sz="1600" b="1" i="1" spc="25" dirty="0">
                <a:solidFill>
                  <a:srgbClr val="C00000"/>
                </a:solidFill>
                <a:latin typeface="Corbel"/>
                <a:cs typeface="Corbel"/>
              </a:rPr>
              <a:t> </a:t>
            </a:r>
            <a:r>
              <a:rPr sz="1600" b="1" i="1" spc="-10" dirty="0">
                <a:solidFill>
                  <a:srgbClr val="C00000"/>
                </a:solidFill>
                <a:latin typeface="Corbel"/>
                <a:cs typeface="Corbel"/>
              </a:rPr>
              <a:t>alun</a:t>
            </a:r>
            <a:r>
              <a:rPr sz="1600" b="1" i="1" spc="-5" dirty="0">
                <a:solidFill>
                  <a:srgbClr val="C00000"/>
                </a:solidFill>
                <a:latin typeface="Corbel"/>
                <a:cs typeface="Corbel"/>
              </a:rPr>
              <a:t>ni</a:t>
            </a:r>
            <a:endParaRPr sz="1600">
              <a:latin typeface="Corbel"/>
              <a:cs typeface="Corbel"/>
            </a:endParaRPr>
          </a:p>
          <a:p>
            <a:pPr algn="ctr">
              <a:lnSpc>
                <a:spcPct val="100000"/>
              </a:lnSpc>
            </a:pPr>
            <a:r>
              <a:rPr sz="1600" b="1" i="1" spc="-15" dirty="0">
                <a:solidFill>
                  <a:srgbClr val="C00000"/>
                </a:solidFill>
                <a:latin typeface="Corbel"/>
                <a:cs typeface="Corbel"/>
              </a:rPr>
              <a:t>co</a:t>
            </a:r>
            <a:r>
              <a:rPr sz="1600" b="1" i="1" spc="-10" dirty="0">
                <a:solidFill>
                  <a:srgbClr val="C00000"/>
                </a:solidFill>
                <a:latin typeface="Corbel"/>
                <a:cs typeface="Corbel"/>
              </a:rPr>
              <a:t>n</a:t>
            </a:r>
            <a:r>
              <a:rPr sz="1600" b="1" i="1" dirty="0">
                <a:solidFill>
                  <a:srgbClr val="C00000"/>
                </a:solidFill>
                <a:latin typeface="Corbel"/>
                <a:cs typeface="Corbel"/>
              </a:rPr>
              <a:t> </a:t>
            </a:r>
            <a:r>
              <a:rPr sz="1600" b="1" i="1" spc="-10" dirty="0">
                <a:solidFill>
                  <a:srgbClr val="C00000"/>
                </a:solidFill>
                <a:latin typeface="Corbel"/>
                <a:cs typeface="Corbel"/>
              </a:rPr>
              <a:t>bi</a:t>
            </a:r>
            <a:r>
              <a:rPr sz="1600" b="1" i="1" spc="-5" dirty="0">
                <a:solidFill>
                  <a:srgbClr val="C00000"/>
                </a:solidFill>
                <a:latin typeface="Corbel"/>
                <a:cs typeface="Corbel"/>
              </a:rPr>
              <a:t>s</a:t>
            </a:r>
            <a:r>
              <a:rPr sz="1600" b="1" i="1" spc="-10" dirty="0">
                <a:solidFill>
                  <a:srgbClr val="C00000"/>
                </a:solidFill>
                <a:latin typeface="Corbel"/>
                <a:cs typeface="Corbel"/>
              </a:rPr>
              <a:t>ogni</a:t>
            </a:r>
            <a:r>
              <a:rPr sz="1600" b="1" i="1" dirty="0">
                <a:solidFill>
                  <a:srgbClr val="C00000"/>
                </a:solidFill>
                <a:latin typeface="Corbel"/>
                <a:cs typeface="Corbel"/>
              </a:rPr>
              <a:t> </a:t>
            </a:r>
            <a:r>
              <a:rPr sz="1600" b="1" i="1" spc="-20" dirty="0">
                <a:solidFill>
                  <a:srgbClr val="C00000"/>
                </a:solidFill>
                <a:latin typeface="Corbel"/>
                <a:cs typeface="Corbel"/>
              </a:rPr>
              <a:t>e</a:t>
            </a:r>
            <a:r>
              <a:rPr sz="1600" b="1" i="1" spc="-10" dirty="0">
                <a:solidFill>
                  <a:srgbClr val="C00000"/>
                </a:solidFill>
                <a:latin typeface="Corbel"/>
                <a:cs typeface="Corbel"/>
              </a:rPr>
              <a:t>duc</a:t>
            </a:r>
            <a:r>
              <a:rPr sz="1600" b="1" i="1" spc="-5" dirty="0">
                <a:solidFill>
                  <a:srgbClr val="C00000"/>
                </a:solidFill>
                <a:latin typeface="Corbel"/>
                <a:cs typeface="Corbel"/>
              </a:rPr>
              <a:t>a</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vi</a:t>
            </a:r>
            <a:r>
              <a:rPr sz="1600" b="1" i="1" spc="-15" dirty="0">
                <a:solidFill>
                  <a:srgbClr val="C00000"/>
                </a:solidFill>
                <a:latin typeface="Corbel"/>
                <a:cs typeface="Corbel"/>
              </a:rPr>
              <a:t> </a:t>
            </a:r>
            <a:r>
              <a:rPr sz="1600" b="1" i="1" spc="-10" dirty="0">
                <a:solidFill>
                  <a:srgbClr val="C00000"/>
                </a:solidFill>
                <a:latin typeface="Corbel"/>
                <a:cs typeface="Corbel"/>
              </a:rPr>
              <a:t>sp</a:t>
            </a:r>
            <a:r>
              <a:rPr sz="1600" b="1" i="1" spc="-20" dirty="0">
                <a:solidFill>
                  <a:srgbClr val="C00000"/>
                </a:solidFill>
                <a:latin typeface="Corbel"/>
                <a:cs typeface="Corbel"/>
              </a:rPr>
              <a:t>e</a:t>
            </a:r>
            <a:r>
              <a:rPr sz="1600" b="1" i="1" spc="-10" dirty="0">
                <a:solidFill>
                  <a:srgbClr val="C00000"/>
                </a:solidFill>
                <a:latin typeface="Corbel"/>
                <a:cs typeface="Corbel"/>
              </a:rPr>
              <a:t>ciali</a:t>
            </a:r>
            <a:r>
              <a:rPr sz="1600" b="1" i="1" spc="5" dirty="0">
                <a:solidFill>
                  <a:srgbClr val="C00000"/>
                </a:solidFill>
                <a:latin typeface="Corbel"/>
                <a:cs typeface="Corbel"/>
              </a:rPr>
              <a:t> </a:t>
            </a:r>
            <a:r>
              <a:rPr sz="1600" b="1" i="1" spc="-10" dirty="0">
                <a:solidFill>
                  <a:srgbClr val="C00000"/>
                </a:solidFill>
                <a:latin typeface="Corbel"/>
                <a:cs typeface="Corbel"/>
              </a:rPr>
              <a:t>e</a:t>
            </a:r>
            <a:r>
              <a:rPr sz="1600" b="1" i="1" spc="-15" dirty="0">
                <a:solidFill>
                  <a:srgbClr val="C00000"/>
                </a:solidFill>
                <a:latin typeface="Corbel"/>
                <a:cs typeface="Corbel"/>
              </a:rPr>
              <a:t> </a:t>
            </a:r>
            <a:r>
              <a:rPr sz="1600" b="1" i="1" spc="-10" dirty="0">
                <a:solidFill>
                  <a:srgbClr val="C00000"/>
                </a:solidFill>
                <a:latin typeface="Corbel"/>
                <a:cs typeface="Corbel"/>
              </a:rPr>
              <a:t>or</a:t>
            </a:r>
            <a:r>
              <a:rPr sz="1600" b="1" i="1" spc="-5" dirty="0">
                <a:solidFill>
                  <a:srgbClr val="C00000"/>
                </a:solidFill>
                <a:latin typeface="Corbel"/>
                <a:cs typeface="Corbel"/>
              </a:rPr>
              <a:t>g</a:t>
            </a:r>
            <a:r>
              <a:rPr sz="1600" b="1" i="1" spc="-10" dirty="0">
                <a:solidFill>
                  <a:srgbClr val="C00000"/>
                </a:solidFill>
                <a:latin typeface="Corbel"/>
                <a:cs typeface="Corbel"/>
              </a:rPr>
              <a:t>an</a:t>
            </a:r>
            <a:r>
              <a:rPr sz="1600" b="1" i="1" dirty="0">
                <a:solidFill>
                  <a:srgbClr val="C00000"/>
                </a:solidFill>
                <a:latin typeface="Corbel"/>
                <a:cs typeface="Corbel"/>
              </a:rPr>
              <a:t>i</a:t>
            </a:r>
            <a:r>
              <a:rPr sz="1600" b="1" i="1" spc="-10" dirty="0">
                <a:solidFill>
                  <a:srgbClr val="C00000"/>
                </a:solidFill>
                <a:latin typeface="Corbel"/>
                <a:cs typeface="Corbel"/>
              </a:rPr>
              <a:t>z</a:t>
            </a:r>
            <a:r>
              <a:rPr sz="1600" b="1" i="1" spc="-5" dirty="0">
                <a:solidFill>
                  <a:srgbClr val="C00000"/>
                </a:solidFill>
                <a:latin typeface="Corbel"/>
                <a:cs typeface="Corbel"/>
              </a:rPr>
              <a:t>z</a:t>
            </a:r>
            <a:r>
              <a:rPr sz="1600" b="1" i="1" spc="-10" dirty="0">
                <a:solidFill>
                  <a:srgbClr val="C00000"/>
                </a:solidFill>
                <a:latin typeface="Corbel"/>
                <a:cs typeface="Corbel"/>
              </a:rPr>
              <a:t>az</a:t>
            </a:r>
            <a:r>
              <a:rPr sz="1600" b="1" i="1" dirty="0">
                <a:solidFill>
                  <a:srgbClr val="C00000"/>
                </a:solidFill>
                <a:latin typeface="Corbel"/>
                <a:cs typeface="Corbel"/>
              </a:rPr>
              <a:t>i</a:t>
            </a:r>
            <a:r>
              <a:rPr sz="1600" b="1" i="1" spc="-10" dirty="0">
                <a:solidFill>
                  <a:srgbClr val="C00000"/>
                </a:solidFill>
                <a:latin typeface="Corbel"/>
                <a:cs typeface="Corbel"/>
              </a:rPr>
              <a:t>one</a:t>
            </a:r>
            <a:r>
              <a:rPr sz="1600" b="1" i="1" spc="-20" dirty="0">
                <a:solidFill>
                  <a:srgbClr val="C00000"/>
                </a:solidFill>
                <a:latin typeface="Corbel"/>
                <a:cs typeface="Corbel"/>
              </a:rPr>
              <a:t> </a:t>
            </a:r>
            <a:r>
              <a:rPr sz="1600" b="1" i="1" spc="-10" dirty="0">
                <a:solidFill>
                  <a:srgbClr val="C00000"/>
                </a:solidFill>
                <a:latin typeface="Corbel"/>
                <a:cs typeface="Corbel"/>
              </a:rPr>
              <a:t>ter</a:t>
            </a:r>
            <a:r>
              <a:rPr sz="1600" b="1" i="1" spc="-5" dirty="0">
                <a:solidFill>
                  <a:srgbClr val="C00000"/>
                </a:solidFill>
                <a:latin typeface="Corbel"/>
                <a:cs typeface="Corbel"/>
              </a:rPr>
              <a:t>r</a:t>
            </a:r>
            <a:r>
              <a:rPr sz="1600" b="1" i="1" spc="-10" dirty="0">
                <a:solidFill>
                  <a:srgbClr val="C00000"/>
                </a:solidFill>
                <a:latin typeface="Corbel"/>
                <a:cs typeface="Corbel"/>
              </a:rPr>
              <a:t>itoriale </a:t>
            </a:r>
            <a:r>
              <a:rPr sz="1600" b="1" i="1" spc="-20" dirty="0">
                <a:solidFill>
                  <a:srgbClr val="C00000"/>
                </a:solidFill>
                <a:latin typeface="Corbel"/>
                <a:cs typeface="Corbel"/>
              </a:rPr>
              <a:t>p</a:t>
            </a:r>
            <a:r>
              <a:rPr sz="1600" b="1" i="1" spc="-10" dirty="0">
                <a:solidFill>
                  <a:srgbClr val="C00000"/>
                </a:solidFill>
                <a:latin typeface="Corbel"/>
                <a:cs typeface="Corbel"/>
              </a:rPr>
              <a:t>er</a:t>
            </a:r>
            <a:r>
              <a:rPr sz="1600" b="1" i="1" spc="15" dirty="0">
                <a:solidFill>
                  <a:srgbClr val="C00000"/>
                </a:solidFill>
                <a:latin typeface="Corbel"/>
                <a:cs typeface="Corbel"/>
              </a:rPr>
              <a:t> </a:t>
            </a:r>
            <a:r>
              <a:rPr sz="1600" b="1" i="1" spc="-5" dirty="0">
                <a:solidFill>
                  <a:srgbClr val="C00000"/>
                </a:solidFill>
                <a:latin typeface="Corbel"/>
                <a:cs typeface="Corbel"/>
              </a:rPr>
              <a:t>l</a:t>
            </a:r>
            <a:r>
              <a:rPr sz="1600" b="1" i="1" spc="-15" dirty="0">
                <a:solidFill>
                  <a:srgbClr val="C00000"/>
                </a:solidFill>
                <a:latin typeface="Corbel"/>
                <a:cs typeface="Corbel"/>
              </a:rPr>
              <a:t>’</a:t>
            </a:r>
            <a:r>
              <a:rPr sz="1600" b="1" i="1" spc="-10" dirty="0">
                <a:solidFill>
                  <a:srgbClr val="C00000"/>
                </a:solidFill>
                <a:latin typeface="Corbel"/>
                <a:cs typeface="Corbel"/>
              </a:rPr>
              <a:t>inclusione</a:t>
            </a:r>
            <a:r>
              <a:rPr sz="1600" b="1" i="1" spc="65" dirty="0">
                <a:solidFill>
                  <a:srgbClr val="C00000"/>
                </a:solidFill>
                <a:latin typeface="Corbel"/>
                <a:cs typeface="Corbel"/>
              </a:rPr>
              <a:t> </a:t>
            </a:r>
            <a:r>
              <a:rPr sz="1600" b="1" i="1" spc="-10" dirty="0">
                <a:solidFill>
                  <a:srgbClr val="C00000"/>
                </a:solidFill>
                <a:latin typeface="Corbel"/>
                <a:cs typeface="Corbel"/>
              </a:rPr>
              <a:t>scola</a:t>
            </a:r>
            <a:r>
              <a:rPr sz="1600" b="1" i="1" spc="-5" dirty="0">
                <a:solidFill>
                  <a:srgbClr val="C00000"/>
                </a:solidFill>
                <a:latin typeface="Corbel"/>
                <a:cs typeface="Corbel"/>
              </a:rPr>
              <a:t>s</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ca</a:t>
            </a:r>
            <a:endParaRPr sz="1600">
              <a:latin typeface="Corbel"/>
              <a:cs typeface="Corbe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ttotitolo 1"/>
          <p:cNvSpPr>
            <a:spLocks noGrp="1"/>
          </p:cNvSpPr>
          <p:nvPr>
            <p:ph type="subTitle" idx="1"/>
          </p:nvPr>
        </p:nvSpPr>
        <p:spPr>
          <a:xfrm>
            <a:off x="395536" y="764704"/>
            <a:ext cx="8305800" cy="2736304"/>
          </a:xfrm>
        </p:spPr>
        <p:txBody>
          <a:bodyPr>
            <a:noAutofit/>
          </a:bodyPr>
          <a:lstStyle/>
          <a:p>
            <a:pPr algn="l"/>
            <a:r>
              <a:rPr lang="it-IT" sz="2000" dirty="0" smtClean="0">
                <a:latin typeface="Cambria" pitchFamily="18" charset="0"/>
              </a:rPr>
              <a:t>La </a:t>
            </a:r>
            <a:r>
              <a:rPr lang="it-IT" sz="2000" b="1" dirty="0" smtClean="0">
                <a:latin typeface="Cambria" pitchFamily="18" charset="0"/>
              </a:rPr>
              <a:t>DIDATTICA PERSONALIZZATA</a:t>
            </a:r>
            <a:r>
              <a:rPr lang="it-IT" sz="2000" dirty="0" smtClean="0">
                <a:latin typeface="Cambria" pitchFamily="18" charset="0"/>
              </a:rPr>
              <a:t> </a:t>
            </a:r>
            <a:r>
              <a:rPr lang="it-IT" sz="2000" b="1" dirty="0" smtClean="0">
                <a:solidFill>
                  <a:srgbClr val="FF0000"/>
                </a:solidFill>
                <a:latin typeface="Cambria" pitchFamily="18" charset="0"/>
              </a:rPr>
              <a:t>calibra l’offerta didattica, e le modalità relazionali, sulla specificità ed unicità a livello personale dei bisogni educativi che caratterizzano gli alunni della classe, considerando le differenze individuali soprattutto sotto il profilo qualitativo</a:t>
            </a:r>
            <a:r>
              <a:rPr lang="it-IT" sz="2000" dirty="0" smtClean="0">
                <a:latin typeface="Cambria" pitchFamily="18" charset="0"/>
              </a:rPr>
              <a:t>; </a:t>
            </a:r>
          </a:p>
          <a:p>
            <a:pPr algn="l"/>
            <a:r>
              <a:rPr lang="it-IT" sz="2000" dirty="0" smtClean="0">
                <a:latin typeface="Cambria" pitchFamily="18" charset="0"/>
              </a:rPr>
              <a:t>si può favorire, così, per lo studente, l’integrazione, la partecipazione e la comunicazione l’accrescimento dei punti di forza di ciascun alunno, lo sviluppo consapevole delle sue ‘preferenze’ e del suo talento.</a:t>
            </a:r>
          </a:p>
          <a:p>
            <a:pPr algn="l"/>
            <a:endParaRPr lang="it-IT" sz="2000" dirty="0" smtClean="0">
              <a:latin typeface="Cambria" pitchFamily="18" charset="0"/>
            </a:endParaRPr>
          </a:p>
          <a:p>
            <a:pPr algn="l"/>
            <a:r>
              <a:rPr lang="it-IT" sz="2000" dirty="0" smtClean="0">
                <a:latin typeface="Cambria" pitchFamily="18" charset="0"/>
              </a:rPr>
              <a:t> Nel rispetto degli obiettivi generali e specifici di apprendimento, </a:t>
            </a:r>
            <a:r>
              <a:rPr lang="it-IT" sz="2000" b="1" dirty="0" smtClean="0">
                <a:solidFill>
                  <a:srgbClr val="FF0000"/>
                </a:solidFill>
                <a:latin typeface="Cambria" pitchFamily="18" charset="0"/>
              </a:rPr>
              <a:t>la didattica personalizzata si sostanzia attraverso l’impiego di una varietà di metodologie e strategie didattiche, tali da promuovere le potenzialità e il successo formativo in ogni alunno</a:t>
            </a:r>
            <a:r>
              <a:rPr lang="it-IT" sz="2000" dirty="0" smtClean="0">
                <a:latin typeface="Cambria" pitchFamily="18" charset="0"/>
              </a:rPr>
              <a:t>: </a:t>
            </a:r>
          </a:p>
          <a:p>
            <a:pPr algn="l">
              <a:buFont typeface="Arial" pitchFamily="34" charset="0"/>
              <a:buChar char="•"/>
            </a:pPr>
            <a:r>
              <a:rPr lang="it-IT" sz="2000" b="1" i="1" u="sng" dirty="0" smtClean="0">
                <a:solidFill>
                  <a:srgbClr val="00B0F0"/>
                </a:solidFill>
                <a:latin typeface="Cambria" pitchFamily="18" charset="0"/>
              </a:rPr>
              <a:t>l’uso dei mediatori didattici (schemi, mappe concettuali, etc.), </a:t>
            </a:r>
          </a:p>
          <a:p>
            <a:pPr algn="l">
              <a:buFont typeface="Arial" pitchFamily="34" charset="0"/>
              <a:buChar char="•"/>
            </a:pPr>
            <a:r>
              <a:rPr lang="it-IT" sz="2000" b="1" i="1" u="sng" dirty="0" smtClean="0">
                <a:solidFill>
                  <a:srgbClr val="00B0F0"/>
                </a:solidFill>
                <a:latin typeface="Cambria" pitchFamily="18" charset="0"/>
              </a:rPr>
              <a:t>l’attenzione agli stili di apprendimento, </a:t>
            </a:r>
          </a:p>
          <a:p>
            <a:pPr algn="l">
              <a:buFont typeface="Arial" pitchFamily="34" charset="0"/>
              <a:buChar char="•"/>
            </a:pPr>
            <a:r>
              <a:rPr lang="it-IT" sz="2000" b="1" i="1" u="sng" dirty="0" smtClean="0">
                <a:solidFill>
                  <a:srgbClr val="00B0F0"/>
                </a:solidFill>
                <a:latin typeface="Cambria" pitchFamily="18" charset="0"/>
              </a:rPr>
              <a:t>la calibrazione degli interventi sulla base dei livelli raggiunti, nell’ottica di promuovere un apprendimento significativo</a:t>
            </a:r>
            <a:endParaRPr lang="it-IT" sz="2000" b="1" i="1" u="sng" dirty="0">
              <a:solidFill>
                <a:srgbClr val="00B0F0"/>
              </a:solidFill>
              <a:latin typeface="Cambria" pitchFamily="18" charset="0"/>
            </a:endParaRPr>
          </a:p>
        </p:txBody>
      </p:sp>
      <p:sp>
        <p:nvSpPr>
          <p:cNvPr id="3" name="Titolo 2"/>
          <p:cNvSpPr>
            <a:spLocks noGrp="1"/>
          </p:cNvSpPr>
          <p:nvPr>
            <p:ph type="ctrTitle"/>
          </p:nvPr>
        </p:nvSpPr>
        <p:spPr>
          <a:xfrm>
            <a:off x="395536" y="0"/>
            <a:ext cx="8305800" cy="980728"/>
          </a:xfrm>
        </p:spPr>
        <p:txBody>
          <a:bodyPr/>
          <a:lstStyle/>
          <a:p>
            <a:r>
              <a:rPr lang="it-IT" sz="1800" b="1" dirty="0" smtClean="0">
                <a:latin typeface="Cambria" pitchFamily="18" charset="0"/>
              </a:rPr>
              <a:t>La DIDATTICA PERSONALIZZATA</a:t>
            </a:r>
            <a:endParaRPr lang="it-IT" sz="1800" b="1" dirty="0">
              <a:latin typeface="Cambri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267744" y="0"/>
            <a:ext cx="3511296" cy="899159"/>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5350764" y="199644"/>
            <a:ext cx="624839" cy="899159"/>
          </a:xfrm>
          <a:prstGeom prst="rect">
            <a:avLst/>
          </a:prstGeom>
          <a:blipFill>
            <a:blip r:embed="rId4"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457200" y="747430"/>
            <a:ext cx="8229600" cy="624170"/>
          </a:xfrm>
          <a:prstGeom prst="rect">
            <a:avLst/>
          </a:prstGeom>
        </p:spPr>
        <p:txBody>
          <a:bodyPr vert="horz" wrap="square" lIns="0" tIns="130454" rIns="0" bIns="0" rtlCol="0">
            <a:spAutoFit/>
          </a:bodyPr>
          <a:lstStyle/>
          <a:p>
            <a:pPr marL="2230120">
              <a:lnSpc>
                <a:spcPct val="100000"/>
              </a:lnSpc>
            </a:pPr>
            <a:endParaRPr sz="3200" dirty="0"/>
          </a:p>
        </p:txBody>
      </p:sp>
      <p:sp>
        <p:nvSpPr>
          <p:cNvPr id="5" name="object 5"/>
          <p:cNvSpPr/>
          <p:nvPr/>
        </p:nvSpPr>
        <p:spPr>
          <a:xfrm>
            <a:off x="395536" y="1412776"/>
            <a:ext cx="8498205" cy="4986020"/>
          </a:xfrm>
          <a:custGeom>
            <a:avLst/>
            <a:gdLst/>
            <a:ahLst/>
            <a:cxnLst/>
            <a:rect l="l" t="t" r="r" b="b"/>
            <a:pathLst>
              <a:path w="8498205" h="4986020">
                <a:moveTo>
                  <a:pt x="0" y="4986020"/>
                </a:moveTo>
                <a:lnTo>
                  <a:pt x="8497824" y="4986020"/>
                </a:lnTo>
                <a:lnTo>
                  <a:pt x="8497824" y="0"/>
                </a:lnTo>
                <a:lnTo>
                  <a:pt x="0" y="0"/>
                </a:lnTo>
                <a:lnTo>
                  <a:pt x="0" y="4986020"/>
                </a:lnTo>
                <a:close/>
              </a:path>
            </a:pathLst>
          </a:custGeom>
          <a:ln w="9524">
            <a:solidFill>
              <a:srgbClr val="006FC0"/>
            </a:solidFill>
          </a:ln>
        </p:spPr>
        <p:txBody>
          <a:bodyPr wrap="square" lIns="0" tIns="0" rIns="0" bIns="0" rtlCol="0"/>
          <a:lstStyle/>
          <a:p>
            <a:endParaRPr/>
          </a:p>
        </p:txBody>
      </p:sp>
      <p:sp>
        <p:nvSpPr>
          <p:cNvPr id="8" name="object 8"/>
          <p:cNvSpPr txBox="1"/>
          <p:nvPr/>
        </p:nvSpPr>
        <p:spPr>
          <a:xfrm>
            <a:off x="251520" y="813187"/>
            <a:ext cx="8568952" cy="5547673"/>
          </a:xfrm>
          <a:prstGeom prst="rect">
            <a:avLst/>
          </a:prstGeom>
        </p:spPr>
        <p:txBody>
          <a:bodyPr vert="horz" wrap="square" lIns="0" tIns="0" rIns="0" bIns="0" rtlCol="0">
            <a:spAutoFit/>
          </a:bodyPr>
          <a:lstStyle/>
          <a:p>
            <a:pPr marL="12700" marR="589915">
              <a:lnSpc>
                <a:spcPct val="100000"/>
              </a:lnSpc>
              <a:tabLst>
                <a:tab pos="2538095" algn="l"/>
              </a:tabLst>
            </a:pPr>
            <a:r>
              <a:rPr sz="2000" b="1" dirty="0">
                <a:solidFill>
                  <a:srgbClr val="FF0000"/>
                </a:solidFill>
                <a:latin typeface="Comic Sans MS"/>
                <a:cs typeface="Comic Sans MS"/>
              </a:rPr>
              <a:t>Va</a:t>
            </a:r>
            <a:r>
              <a:rPr sz="2000" b="1" spc="5" dirty="0">
                <a:solidFill>
                  <a:srgbClr val="FF0000"/>
                </a:solidFill>
                <a:latin typeface="Comic Sans MS"/>
                <a:cs typeface="Comic Sans MS"/>
              </a:rPr>
              <a:t>l</a:t>
            </a:r>
            <a:r>
              <a:rPr sz="2000" b="1" dirty="0">
                <a:solidFill>
                  <a:srgbClr val="FF0000"/>
                </a:solidFill>
                <a:latin typeface="Comic Sans MS"/>
                <a:cs typeface="Comic Sans MS"/>
              </a:rPr>
              <a:t>orizzazi</a:t>
            </a:r>
            <a:r>
              <a:rPr sz="2000" b="1" spc="-10" dirty="0">
                <a:solidFill>
                  <a:srgbClr val="FF0000"/>
                </a:solidFill>
                <a:latin typeface="Comic Sans MS"/>
                <a:cs typeface="Comic Sans MS"/>
              </a:rPr>
              <a:t>o</a:t>
            </a:r>
            <a:r>
              <a:rPr sz="2000" b="1" spc="-5" dirty="0">
                <a:solidFill>
                  <a:srgbClr val="FF0000"/>
                </a:solidFill>
                <a:latin typeface="Comic Sans MS"/>
                <a:cs typeface="Comic Sans MS"/>
              </a:rPr>
              <a:t>n</a:t>
            </a:r>
            <a:r>
              <a:rPr sz="2000" b="1" dirty="0">
                <a:solidFill>
                  <a:srgbClr val="FF0000"/>
                </a:solidFill>
                <a:latin typeface="Comic Sans MS"/>
                <a:cs typeface="Comic Sans MS"/>
              </a:rPr>
              <a:t>e</a:t>
            </a:r>
            <a:r>
              <a:rPr sz="2000" b="1" spc="-40" dirty="0">
                <a:solidFill>
                  <a:srgbClr val="FF0000"/>
                </a:solidFill>
                <a:latin typeface="Comic Sans MS"/>
                <a:cs typeface="Comic Sans MS"/>
              </a:rPr>
              <a:t> </a:t>
            </a:r>
            <a:r>
              <a:rPr sz="2000" b="1" spc="-5" dirty="0">
                <a:solidFill>
                  <a:srgbClr val="FF0000"/>
                </a:solidFill>
                <a:latin typeface="Comic Sans MS"/>
                <a:cs typeface="Comic Sans MS"/>
              </a:rPr>
              <a:t>de</a:t>
            </a:r>
            <a:r>
              <a:rPr sz="2000" b="1" dirty="0">
                <a:solidFill>
                  <a:srgbClr val="FF0000"/>
                </a:solidFill>
                <a:latin typeface="Comic Sans MS"/>
                <a:cs typeface="Comic Sans MS"/>
              </a:rPr>
              <a:t>i</a:t>
            </a:r>
            <a:r>
              <a:rPr sz="2000" b="1" spc="-20" dirty="0">
                <a:solidFill>
                  <a:srgbClr val="FF0000"/>
                </a:solidFill>
                <a:latin typeface="Comic Sans MS"/>
                <a:cs typeface="Comic Sans MS"/>
              </a:rPr>
              <a:t> </a:t>
            </a:r>
            <a:r>
              <a:rPr sz="2000" b="1" spc="-5" dirty="0">
                <a:solidFill>
                  <a:srgbClr val="FF0000"/>
                </a:solidFill>
                <a:latin typeface="Comic Sans MS"/>
                <a:cs typeface="Comic Sans MS"/>
              </a:rPr>
              <a:t>ta</a:t>
            </a:r>
            <a:r>
              <a:rPr sz="2000" b="1" spc="5" dirty="0">
                <a:solidFill>
                  <a:srgbClr val="FF0000"/>
                </a:solidFill>
                <a:latin typeface="Comic Sans MS"/>
                <a:cs typeface="Comic Sans MS"/>
              </a:rPr>
              <a:t>l</a:t>
            </a:r>
            <a:r>
              <a:rPr sz="2000" b="1" spc="-5" dirty="0">
                <a:solidFill>
                  <a:srgbClr val="FF0000"/>
                </a:solidFill>
                <a:latin typeface="Comic Sans MS"/>
                <a:cs typeface="Comic Sans MS"/>
              </a:rPr>
              <a:t>e</a:t>
            </a:r>
            <a:r>
              <a:rPr sz="2000" b="1" spc="-10" dirty="0">
                <a:solidFill>
                  <a:srgbClr val="FF0000"/>
                </a:solidFill>
                <a:latin typeface="Comic Sans MS"/>
                <a:cs typeface="Comic Sans MS"/>
              </a:rPr>
              <a:t>n</a:t>
            </a:r>
            <a:r>
              <a:rPr sz="2000" b="1" spc="-5" dirty="0">
                <a:solidFill>
                  <a:srgbClr val="FF0000"/>
                </a:solidFill>
                <a:latin typeface="Comic Sans MS"/>
                <a:cs typeface="Comic Sans MS"/>
              </a:rPr>
              <a:t>t</a:t>
            </a:r>
            <a:r>
              <a:rPr sz="2000" b="1" dirty="0">
                <a:solidFill>
                  <a:srgbClr val="FF0000"/>
                </a:solidFill>
                <a:latin typeface="Comic Sans MS"/>
                <a:cs typeface="Comic Sans MS"/>
              </a:rPr>
              <a:t>i</a:t>
            </a:r>
            <a:r>
              <a:rPr sz="2000" b="1" spc="-25" dirty="0">
                <a:solidFill>
                  <a:srgbClr val="FF0000"/>
                </a:solidFill>
                <a:latin typeface="Comic Sans MS"/>
                <a:cs typeface="Comic Sans MS"/>
              </a:rPr>
              <a:t> </a:t>
            </a:r>
            <a:r>
              <a:rPr sz="2000" b="1" spc="-5" dirty="0" err="1">
                <a:solidFill>
                  <a:srgbClr val="FF0000"/>
                </a:solidFill>
                <a:latin typeface="Comic Sans MS"/>
                <a:cs typeface="Comic Sans MS"/>
              </a:rPr>
              <a:t>degl</a:t>
            </a:r>
            <a:r>
              <a:rPr sz="2000" b="1" dirty="0" err="1">
                <a:solidFill>
                  <a:srgbClr val="FF0000"/>
                </a:solidFill>
                <a:latin typeface="Comic Sans MS"/>
                <a:cs typeface="Comic Sans MS"/>
              </a:rPr>
              <a:t>i</a:t>
            </a:r>
            <a:r>
              <a:rPr sz="2000" b="1" dirty="0">
                <a:solidFill>
                  <a:srgbClr val="FF0000"/>
                </a:solidFill>
                <a:latin typeface="Comic Sans MS"/>
                <a:cs typeface="Comic Sans MS"/>
              </a:rPr>
              <a:t> </a:t>
            </a:r>
            <a:r>
              <a:rPr sz="2000" b="1" dirty="0" smtClean="0">
                <a:solidFill>
                  <a:srgbClr val="FF0000"/>
                </a:solidFill>
                <a:latin typeface="Comic Sans MS"/>
                <a:cs typeface="Comic Sans MS"/>
              </a:rPr>
              <a:t>al</a:t>
            </a:r>
            <a:r>
              <a:rPr lang="it-IT" sz="2000" b="1" dirty="0" smtClean="0">
                <a:solidFill>
                  <a:srgbClr val="FF0000"/>
                </a:solidFill>
                <a:latin typeface="Comic Sans MS"/>
                <a:cs typeface="Comic Sans MS"/>
              </a:rPr>
              <a:t>unni per far </a:t>
            </a:r>
            <a:r>
              <a:rPr sz="2000" b="1" spc="-10" dirty="0" smtClean="0">
                <a:solidFill>
                  <a:srgbClr val="FF0000"/>
                </a:solidFill>
                <a:latin typeface="Comic Sans MS"/>
                <a:cs typeface="Comic Sans MS"/>
              </a:rPr>
              <a:t> </a:t>
            </a:r>
            <a:r>
              <a:rPr sz="2000" spc="-10" dirty="0">
                <a:solidFill>
                  <a:srgbClr val="FF0000"/>
                </a:solidFill>
                <a:latin typeface="Comic Sans MS"/>
                <a:cs typeface="Comic Sans MS"/>
              </a:rPr>
              <a:t>e</a:t>
            </a:r>
            <a:r>
              <a:rPr sz="2000" dirty="0">
                <a:solidFill>
                  <a:srgbClr val="FF0000"/>
                </a:solidFill>
                <a:latin typeface="Comic Sans MS"/>
                <a:cs typeface="Comic Sans MS"/>
              </a:rPr>
              <a:t>merg</a:t>
            </a:r>
            <a:r>
              <a:rPr sz="2000" spc="-10" dirty="0">
                <a:solidFill>
                  <a:srgbClr val="FF0000"/>
                </a:solidFill>
                <a:latin typeface="Comic Sans MS"/>
                <a:cs typeface="Comic Sans MS"/>
              </a:rPr>
              <a:t>e</a:t>
            </a:r>
            <a:r>
              <a:rPr sz="2000" spc="-5" dirty="0">
                <a:solidFill>
                  <a:srgbClr val="FF0000"/>
                </a:solidFill>
                <a:latin typeface="Comic Sans MS"/>
                <a:cs typeface="Comic Sans MS"/>
              </a:rPr>
              <a:t>r</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dirty="0">
                <a:solidFill>
                  <a:srgbClr val="FF0000"/>
                </a:solidFill>
                <a:latin typeface="Comic Sans MS"/>
                <a:cs typeface="Comic Sans MS"/>
              </a:rPr>
              <a:t>le pote</a:t>
            </a:r>
            <a:r>
              <a:rPr sz="2000" spc="-15" dirty="0">
                <a:solidFill>
                  <a:srgbClr val="FF0000"/>
                </a:solidFill>
                <a:latin typeface="Comic Sans MS"/>
                <a:cs typeface="Comic Sans MS"/>
              </a:rPr>
              <a:t>n</a:t>
            </a:r>
            <a:r>
              <a:rPr sz="2000" spc="-5" dirty="0">
                <a:solidFill>
                  <a:srgbClr val="FF0000"/>
                </a:solidFill>
                <a:latin typeface="Comic Sans MS"/>
                <a:cs typeface="Comic Sans MS"/>
              </a:rPr>
              <a:t>ziali</a:t>
            </a:r>
            <a:r>
              <a:rPr sz="2000" spc="5" dirty="0">
                <a:solidFill>
                  <a:srgbClr val="FF0000"/>
                </a:solidFill>
                <a:latin typeface="Comic Sans MS"/>
                <a:cs typeface="Comic Sans MS"/>
              </a:rPr>
              <a:t>t</a:t>
            </a:r>
            <a:r>
              <a:rPr sz="2000" dirty="0">
                <a:solidFill>
                  <a:srgbClr val="FF0000"/>
                </a:solidFill>
                <a:latin typeface="Comic Sans MS"/>
                <a:cs typeface="Comic Sans MS"/>
              </a:rPr>
              <a:t>à</a:t>
            </a:r>
            <a:r>
              <a:rPr sz="2000" spc="-20" dirty="0">
                <a:solidFill>
                  <a:srgbClr val="FF0000"/>
                </a:solidFill>
                <a:latin typeface="Comic Sans MS"/>
                <a:cs typeface="Comic Sans MS"/>
              </a:rPr>
              <a:t> </a:t>
            </a:r>
            <a:r>
              <a:rPr sz="2000" spc="-5" dirty="0">
                <a:solidFill>
                  <a:srgbClr val="FF0000"/>
                </a:solidFill>
                <a:latin typeface="Comic Sans MS"/>
                <a:cs typeface="Comic Sans MS"/>
              </a:rPr>
              <a:t>n</a:t>
            </a:r>
            <a:r>
              <a:rPr sz="2000" spc="-10" dirty="0">
                <a:solidFill>
                  <a:srgbClr val="FF0000"/>
                </a:solidFill>
                <a:latin typeface="Comic Sans MS"/>
                <a:cs typeface="Comic Sans MS"/>
              </a:rPr>
              <a:t>a</a:t>
            </a:r>
            <a:r>
              <a:rPr sz="2000" spc="-5" dirty="0">
                <a:solidFill>
                  <a:srgbClr val="FF0000"/>
                </a:solidFill>
                <a:latin typeface="Comic Sans MS"/>
                <a:cs typeface="Comic Sans MS"/>
              </a:rPr>
              <a:t>t</a:t>
            </a:r>
            <a:r>
              <a:rPr sz="2000" dirty="0">
                <a:solidFill>
                  <a:srgbClr val="FF0000"/>
                </a:solidFill>
                <a:latin typeface="Comic Sans MS"/>
                <a:cs typeface="Comic Sans MS"/>
              </a:rPr>
              <a:t>u</a:t>
            </a:r>
            <a:r>
              <a:rPr sz="2000" spc="-5" dirty="0">
                <a:solidFill>
                  <a:srgbClr val="FF0000"/>
                </a:solidFill>
                <a:latin typeface="Comic Sans MS"/>
                <a:cs typeface="Comic Sans MS"/>
              </a:rPr>
              <a:t>r</a:t>
            </a:r>
            <a:r>
              <a:rPr sz="2000" spc="-10" dirty="0">
                <a:solidFill>
                  <a:srgbClr val="FF0000"/>
                </a:solidFill>
                <a:latin typeface="Comic Sans MS"/>
                <a:cs typeface="Comic Sans MS"/>
              </a:rPr>
              <a:t>a</a:t>
            </a:r>
            <a:r>
              <a:rPr sz="2000" dirty="0">
                <a:solidFill>
                  <a:srgbClr val="FF0000"/>
                </a:solidFill>
                <a:latin typeface="Comic Sans MS"/>
                <a:cs typeface="Comic Sans MS"/>
              </a:rPr>
              <a:t>li	</a:t>
            </a:r>
            <a:r>
              <a:rPr sz="2000" spc="-5" dirty="0">
                <a:solidFill>
                  <a:srgbClr val="FF0000"/>
                </a:solidFill>
                <a:latin typeface="Comic Sans MS"/>
                <a:cs typeface="Comic Sans MS"/>
              </a:rPr>
              <a:t>dell</a:t>
            </a:r>
            <a:r>
              <a:rPr sz="2000" dirty="0">
                <a:solidFill>
                  <a:srgbClr val="FF0000"/>
                </a:solidFill>
                <a:latin typeface="Comic Sans MS"/>
                <a:cs typeface="Comic Sans MS"/>
              </a:rPr>
              <a:t>e</a:t>
            </a:r>
            <a:r>
              <a:rPr sz="2000" spc="5" dirty="0">
                <a:solidFill>
                  <a:srgbClr val="FF0000"/>
                </a:solidFill>
                <a:latin typeface="Comic Sans MS"/>
                <a:cs typeface="Comic Sans MS"/>
              </a:rPr>
              <a:t> </a:t>
            </a:r>
            <a:r>
              <a:rPr sz="2000" spc="-5" dirty="0">
                <a:solidFill>
                  <a:srgbClr val="FF0000"/>
                </a:solidFill>
                <a:latin typeface="Comic Sans MS"/>
                <a:cs typeface="Comic Sans MS"/>
              </a:rPr>
              <a:t>v</a:t>
            </a:r>
            <a:r>
              <a:rPr sz="2000" spc="-10" dirty="0">
                <a:solidFill>
                  <a:srgbClr val="FF0000"/>
                </a:solidFill>
                <a:latin typeface="Comic Sans MS"/>
                <a:cs typeface="Comic Sans MS"/>
              </a:rPr>
              <a:t>a</a:t>
            </a:r>
            <a:r>
              <a:rPr sz="2000" spc="-5" dirty="0">
                <a:solidFill>
                  <a:srgbClr val="FF0000"/>
                </a:solidFill>
                <a:latin typeface="Comic Sans MS"/>
                <a:cs typeface="Comic Sans MS"/>
              </a:rPr>
              <a:t>ri</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b="1" spc="-5" dirty="0">
                <a:solidFill>
                  <a:srgbClr val="00B0F0"/>
                </a:solidFill>
                <a:latin typeface="Comic Sans MS"/>
                <a:cs typeface="Comic Sans MS"/>
              </a:rPr>
              <a:t>form</a:t>
            </a:r>
            <a:r>
              <a:rPr sz="2000" b="1" dirty="0">
                <a:solidFill>
                  <a:srgbClr val="00B0F0"/>
                </a:solidFill>
                <a:latin typeface="Comic Sans MS"/>
                <a:cs typeface="Comic Sans MS"/>
              </a:rPr>
              <a:t>e</a:t>
            </a:r>
            <a:r>
              <a:rPr sz="2000" b="1" spc="-10" dirty="0">
                <a:solidFill>
                  <a:srgbClr val="00B0F0"/>
                </a:solidFill>
                <a:latin typeface="Comic Sans MS"/>
                <a:cs typeface="Comic Sans MS"/>
              </a:rPr>
              <a:t> </a:t>
            </a:r>
            <a:r>
              <a:rPr sz="2000" b="1" spc="-5" dirty="0">
                <a:solidFill>
                  <a:srgbClr val="00B0F0"/>
                </a:solidFill>
                <a:latin typeface="Comic Sans MS"/>
                <a:cs typeface="Comic Sans MS"/>
              </a:rPr>
              <a:t>d</a:t>
            </a:r>
            <a:r>
              <a:rPr sz="2000" b="1" dirty="0">
                <a:solidFill>
                  <a:srgbClr val="00B0F0"/>
                </a:solidFill>
                <a:latin typeface="Comic Sans MS"/>
                <a:cs typeface="Comic Sans MS"/>
              </a:rPr>
              <a:t>i</a:t>
            </a:r>
            <a:r>
              <a:rPr sz="2000" b="1" spc="10" dirty="0">
                <a:solidFill>
                  <a:srgbClr val="00B0F0"/>
                </a:solidFill>
                <a:latin typeface="Comic Sans MS"/>
                <a:cs typeface="Comic Sans MS"/>
              </a:rPr>
              <a:t> </a:t>
            </a:r>
            <a:r>
              <a:rPr sz="2000" b="1" dirty="0">
                <a:solidFill>
                  <a:srgbClr val="00B0F0"/>
                </a:solidFill>
                <a:latin typeface="Comic Sans MS"/>
                <a:cs typeface="Comic Sans MS"/>
              </a:rPr>
              <a:t>intelli</a:t>
            </a:r>
            <a:r>
              <a:rPr sz="2000" b="1" spc="5" dirty="0">
                <a:solidFill>
                  <a:srgbClr val="00B0F0"/>
                </a:solidFill>
                <a:latin typeface="Comic Sans MS"/>
                <a:cs typeface="Comic Sans MS"/>
              </a:rPr>
              <a:t>g</a:t>
            </a:r>
            <a:r>
              <a:rPr sz="2000" b="1" spc="-10" dirty="0">
                <a:solidFill>
                  <a:srgbClr val="00B0F0"/>
                </a:solidFill>
                <a:latin typeface="Comic Sans MS"/>
                <a:cs typeface="Comic Sans MS"/>
              </a:rPr>
              <a:t>e</a:t>
            </a:r>
            <a:r>
              <a:rPr sz="2000" b="1" dirty="0">
                <a:solidFill>
                  <a:srgbClr val="00B0F0"/>
                </a:solidFill>
                <a:latin typeface="Comic Sans MS"/>
                <a:cs typeface="Comic Sans MS"/>
              </a:rPr>
              <a:t>nza </a:t>
            </a:r>
            <a:r>
              <a:rPr sz="2000" dirty="0">
                <a:solidFill>
                  <a:srgbClr val="FF0000"/>
                </a:solidFill>
                <a:latin typeface="Comic Sans MS"/>
                <a:cs typeface="Comic Sans MS"/>
              </a:rPr>
              <a:t>…</a:t>
            </a:r>
            <a:endParaRPr sz="2000" dirty="0">
              <a:latin typeface="Comic Sans MS"/>
              <a:cs typeface="Comic Sans MS"/>
            </a:endParaRPr>
          </a:p>
          <a:p>
            <a:pPr>
              <a:lnSpc>
                <a:spcPct val="100000"/>
              </a:lnSpc>
              <a:spcBef>
                <a:spcPts val="45"/>
              </a:spcBef>
            </a:pPr>
            <a:endParaRPr sz="2050" dirty="0">
              <a:latin typeface="Times New Roman"/>
              <a:cs typeface="Times New Roman"/>
            </a:endParaRPr>
          </a:p>
          <a:p>
            <a:pPr marL="12700">
              <a:lnSpc>
                <a:spcPct val="100000"/>
              </a:lnSpc>
            </a:pPr>
            <a:r>
              <a:rPr sz="2000" spc="-5" dirty="0">
                <a:solidFill>
                  <a:srgbClr val="FF0000"/>
                </a:solidFill>
                <a:latin typeface="Comic Sans MS"/>
                <a:cs typeface="Comic Sans MS"/>
              </a:rPr>
              <a:t>ATTRAVERSO:</a:t>
            </a:r>
            <a:endParaRPr sz="2000" dirty="0">
              <a:latin typeface="Comic Sans MS"/>
              <a:cs typeface="Comic Sans MS"/>
            </a:endParaRPr>
          </a:p>
          <a:p>
            <a:pPr marL="280670" marR="22225" indent="-267970">
              <a:lnSpc>
                <a:spcPct val="100000"/>
              </a:lnSpc>
              <a:buClr>
                <a:srgbClr val="1104BB"/>
              </a:buClr>
              <a:tabLst>
                <a:tab pos="281305" algn="l"/>
              </a:tabLst>
            </a:pPr>
            <a:r>
              <a:rPr sz="2000" spc="-5" dirty="0" err="1" smtClean="0">
                <a:solidFill>
                  <a:srgbClr val="1104BB"/>
                </a:solidFill>
                <a:latin typeface="Comic Sans MS"/>
                <a:cs typeface="Comic Sans MS"/>
              </a:rPr>
              <a:t>At</a:t>
            </a:r>
            <a:r>
              <a:rPr sz="2000" spc="5" dirty="0" err="1" smtClean="0">
                <a:solidFill>
                  <a:srgbClr val="1104BB"/>
                </a:solidFill>
                <a:latin typeface="Comic Sans MS"/>
                <a:cs typeface="Comic Sans MS"/>
              </a:rPr>
              <a:t>t</a:t>
            </a:r>
            <a:r>
              <a:rPr sz="2000" spc="-10" dirty="0" err="1" smtClean="0">
                <a:solidFill>
                  <a:srgbClr val="1104BB"/>
                </a:solidFill>
                <a:latin typeface="Comic Sans MS"/>
                <a:cs typeface="Comic Sans MS"/>
              </a:rPr>
              <a:t>e</a:t>
            </a:r>
            <a:r>
              <a:rPr sz="2000" spc="-5" dirty="0" err="1" smtClean="0">
                <a:solidFill>
                  <a:srgbClr val="1104BB"/>
                </a:solidFill>
                <a:latin typeface="Comic Sans MS"/>
                <a:cs typeface="Comic Sans MS"/>
              </a:rPr>
              <a:t>nt</a:t>
            </a:r>
            <a:r>
              <a:rPr sz="2000" dirty="0" err="1" smtClean="0">
                <a:solidFill>
                  <a:srgbClr val="1104BB"/>
                </a:solidFill>
                <a:latin typeface="Comic Sans MS"/>
                <a:cs typeface="Comic Sans MS"/>
              </a:rPr>
              <a:t>a</a:t>
            </a:r>
            <a:r>
              <a:rPr sz="2000" spc="-15" dirty="0" smtClean="0">
                <a:solidFill>
                  <a:srgbClr val="1104BB"/>
                </a:solidFill>
                <a:latin typeface="Comic Sans MS"/>
                <a:cs typeface="Comic Sans MS"/>
              </a:rPr>
              <a:t> </a:t>
            </a:r>
            <a:r>
              <a:rPr sz="2000" dirty="0">
                <a:solidFill>
                  <a:srgbClr val="1104BB"/>
                </a:solidFill>
                <a:latin typeface="Comic Sans MS"/>
                <a:cs typeface="Comic Sans MS"/>
              </a:rPr>
              <a:t>oss</a:t>
            </a:r>
            <a:r>
              <a:rPr sz="2000" spc="-15" dirty="0">
                <a:solidFill>
                  <a:srgbClr val="1104BB"/>
                </a:solidFill>
                <a:latin typeface="Comic Sans MS"/>
                <a:cs typeface="Comic Sans MS"/>
              </a:rPr>
              <a:t>e</a:t>
            </a:r>
            <a:r>
              <a:rPr sz="2000" spc="-5" dirty="0">
                <a:solidFill>
                  <a:srgbClr val="1104BB"/>
                </a:solidFill>
                <a:latin typeface="Comic Sans MS"/>
                <a:cs typeface="Comic Sans MS"/>
              </a:rPr>
              <a:t>rv</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dirty="0">
                <a:solidFill>
                  <a:srgbClr val="1104BB"/>
                </a:solidFill>
                <a:latin typeface="Comic Sans MS"/>
                <a:cs typeface="Comic Sans MS"/>
              </a:rPr>
              <a:t>gli</a:t>
            </a:r>
            <a:r>
              <a:rPr sz="2000" spc="-10" dirty="0">
                <a:solidFill>
                  <a:srgbClr val="1104BB"/>
                </a:solidFill>
                <a:latin typeface="Comic Sans MS"/>
                <a:cs typeface="Comic Sans MS"/>
              </a:rPr>
              <a:t> </a:t>
            </a:r>
            <a:r>
              <a:rPr sz="2000" spc="-5" dirty="0">
                <a:solidFill>
                  <a:srgbClr val="1104BB"/>
                </a:solidFill>
                <a:latin typeface="Comic Sans MS"/>
                <a:cs typeface="Comic Sans MS"/>
              </a:rPr>
              <a:t>inter</a:t>
            </a:r>
            <a:r>
              <a:rPr sz="2000" spc="-15" dirty="0">
                <a:solidFill>
                  <a:srgbClr val="1104BB"/>
                </a:solidFill>
                <a:latin typeface="Comic Sans MS"/>
                <a:cs typeface="Comic Sans MS"/>
              </a:rPr>
              <a:t>e</a:t>
            </a:r>
            <a:r>
              <a:rPr sz="2000" dirty="0">
                <a:solidFill>
                  <a:srgbClr val="1104BB"/>
                </a:solidFill>
                <a:latin typeface="Comic Sans MS"/>
                <a:cs typeface="Comic Sans MS"/>
              </a:rPr>
              <a:t>s</a:t>
            </a:r>
            <a:r>
              <a:rPr sz="2000" spc="-10" dirty="0">
                <a:solidFill>
                  <a:srgbClr val="1104BB"/>
                </a:solidFill>
                <a:latin typeface="Comic Sans MS"/>
                <a:cs typeface="Comic Sans MS"/>
              </a:rPr>
              <a:t>s</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e</a:t>
            </a:r>
            <a:r>
              <a:rPr sz="2000" spc="-5" dirty="0">
                <a:solidFill>
                  <a:srgbClr val="1104BB"/>
                </a:solidFill>
                <a:latin typeface="Comic Sans MS"/>
                <a:cs typeface="Comic Sans MS"/>
              </a:rPr>
              <a:t> de</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comport</a:t>
            </a:r>
            <a:r>
              <a:rPr sz="2000" spc="-10" dirty="0">
                <a:solidFill>
                  <a:srgbClr val="1104BB"/>
                </a:solidFill>
                <a:latin typeface="Comic Sans MS"/>
                <a:cs typeface="Comic Sans MS"/>
              </a:rPr>
              <a:t>a</a:t>
            </a:r>
            <a:r>
              <a:rPr sz="2000" dirty="0">
                <a:solidFill>
                  <a:srgbClr val="1104BB"/>
                </a:solidFill>
                <a:latin typeface="Comic Sans MS"/>
                <a:cs typeface="Comic Sans MS"/>
              </a:rPr>
              <a:t>me</a:t>
            </a:r>
            <a:r>
              <a:rPr sz="2000" spc="-10" dirty="0">
                <a:solidFill>
                  <a:srgbClr val="1104BB"/>
                </a:solidFill>
                <a:latin typeface="Comic Sans MS"/>
                <a:cs typeface="Comic Sans MS"/>
              </a:rPr>
              <a:t>n</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35" dirty="0">
                <a:solidFill>
                  <a:srgbClr val="1104BB"/>
                </a:solidFill>
                <a:latin typeface="Comic Sans MS"/>
                <a:cs typeface="Comic Sans MS"/>
              </a:rPr>
              <a:t> </a:t>
            </a:r>
            <a:r>
              <a:rPr sz="2000" spc="-5"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lunni</a:t>
            </a:r>
            <a:endParaRPr lang="it-IT" sz="2000" dirty="0" smtClean="0">
              <a:solidFill>
                <a:srgbClr val="1104BB"/>
              </a:solidFill>
              <a:latin typeface="Comic Sans MS"/>
              <a:cs typeface="Comic Sans MS"/>
            </a:endParaRPr>
          </a:p>
          <a:p>
            <a:pPr marL="280670" marR="22225"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U</a:t>
            </a:r>
            <a:r>
              <a:rPr sz="2000" spc="-10" dirty="0">
                <a:solidFill>
                  <a:srgbClr val="1104BB"/>
                </a:solidFill>
                <a:latin typeface="Comic Sans MS"/>
                <a:cs typeface="Comic Sans MS"/>
              </a:rPr>
              <a:t>n</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spc="-5" dirty="0">
                <a:solidFill>
                  <a:srgbClr val="1104BB"/>
                </a:solidFill>
                <a:latin typeface="Comic Sans MS"/>
                <a:cs typeface="Comic Sans MS"/>
              </a:rPr>
              <a:t>r</a:t>
            </a:r>
            <a:r>
              <a:rPr sz="2000" spc="-10" dirty="0">
                <a:solidFill>
                  <a:srgbClr val="1104BB"/>
                </a:solidFill>
                <a:latin typeface="Comic Sans MS"/>
                <a:cs typeface="Comic Sans MS"/>
              </a:rPr>
              <a:t>e</a:t>
            </a:r>
            <a:r>
              <a:rPr sz="2000" spc="-5" dirty="0">
                <a:solidFill>
                  <a:srgbClr val="1104BB"/>
                </a:solidFill>
                <a:latin typeface="Comic Sans MS"/>
                <a:cs typeface="Comic Sans MS"/>
              </a:rPr>
              <a:t>t</a:t>
            </a:r>
            <a:r>
              <a:rPr sz="2000" dirty="0">
                <a:solidFill>
                  <a:srgbClr val="1104BB"/>
                </a:solidFill>
                <a:latin typeface="Comic Sans MS"/>
                <a:cs typeface="Comic Sans MS"/>
              </a:rPr>
              <a:t>e </a:t>
            </a:r>
            <a:r>
              <a:rPr sz="2000" spc="-10" dirty="0">
                <a:solidFill>
                  <a:srgbClr val="1104BB"/>
                </a:solidFill>
                <a:latin typeface="Comic Sans MS"/>
                <a:cs typeface="Comic Sans MS"/>
              </a:rPr>
              <a:t>d</a:t>
            </a:r>
            <a:r>
              <a:rPr sz="2000" dirty="0">
                <a:solidFill>
                  <a:srgbClr val="1104BB"/>
                </a:solidFill>
                <a:latin typeface="Comic Sans MS"/>
                <a:cs typeface="Comic Sans MS"/>
              </a:rPr>
              <a:t>i obiettivi</a:t>
            </a:r>
            <a:r>
              <a:rPr sz="2000" spc="-15" dirty="0">
                <a:solidFill>
                  <a:srgbClr val="1104BB"/>
                </a:solidFill>
                <a:latin typeface="Comic Sans MS"/>
                <a:cs typeface="Comic Sans MS"/>
              </a:rPr>
              <a:t> </a:t>
            </a:r>
            <a:r>
              <a:rPr sz="2000" spc="-5" dirty="0">
                <a:solidFill>
                  <a:srgbClr val="1104BB"/>
                </a:solidFill>
                <a:latin typeface="Comic Sans MS"/>
                <a:cs typeface="Comic Sans MS"/>
              </a:rPr>
              <a:t>i</a:t>
            </a:r>
            <a:r>
              <a:rPr sz="2000" dirty="0">
                <a:solidFill>
                  <a:srgbClr val="1104BB"/>
                </a:solidFill>
                <a:latin typeface="Comic Sans MS"/>
                <a:cs typeface="Comic Sans MS"/>
              </a:rPr>
              <a:t>n cui</a:t>
            </a:r>
            <a:r>
              <a:rPr sz="2000" spc="-15" dirty="0">
                <a:solidFill>
                  <a:srgbClr val="1104BB"/>
                </a:solidFill>
                <a:latin typeface="Comic Sans MS"/>
                <a:cs typeface="Comic Sans MS"/>
              </a:rPr>
              <a:t> </a:t>
            </a:r>
            <a:r>
              <a:rPr sz="2000" dirty="0">
                <a:solidFill>
                  <a:srgbClr val="1104BB"/>
                </a:solidFill>
                <a:latin typeface="Comic Sans MS"/>
                <a:cs typeface="Comic Sans MS"/>
              </a:rPr>
              <a:t>cia</a:t>
            </a:r>
            <a:r>
              <a:rPr sz="2000" spc="-15" dirty="0">
                <a:solidFill>
                  <a:srgbClr val="1104BB"/>
                </a:solidFill>
                <a:latin typeface="Comic Sans MS"/>
                <a:cs typeface="Comic Sans MS"/>
              </a:rPr>
              <a:t>s</a:t>
            </a:r>
            <a:r>
              <a:rPr sz="2000" dirty="0">
                <a:solidFill>
                  <a:srgbClr val="1104BB"/>
                </a:solidFill>
                <a:latin typeface="Comic Sans MS"/>
                <a:cs typeface="Comic Sans MS"/>
              </a:rPr>
              <a:t>cuno</a:t>
            </a:r>
            <a:r>
              <a:rPr sz="2000" spc="-20" dirty="0">
                <a:solidFill>
                  <a:srgbClr val="1104BB"/>
                </a:solidFill>
                <a:latin typeface="Comic Sans MS"/>
                <a:cs typeface="Comic Sans MS"/>
              </a:rPr>
              <a:t> </a:t>
            </a:r>
            <a:r>
              <a:rPr sz="2000" dirty="0">
                <a:solidFill>
                  <a:srgbClr val="1104BB"/>
                </a:solidFill>
                <a:latin typeface="Comic Sans MS"/>
                <a:cs typeface="Comic Sans MS"/>
              </a:rPr>
              <a:t>potrà</a:t>
            </a:r>
            <a:r>
              <a:rPr sz="2000" spc="-25" dirty="0">
                <a:solidFill>
                  <a:srgbClr val="1104BB"/>
                </a:solidFill>
                <a:latin typeface="Comic Sans MS"/>
                <a:cs typeface="Comic Sans MS"/>
              </a:rPr>
              <a:t> </a:t>
            </a:r>
            <a:r>
              <a:rPr sz="2000" spc="-5" dirty="0">
                <a:solidFill>
                  <a:srgbClr val="1104BB"/>
                </a:solidFill>
                <a:latin typeface="Comic Sans MS"/>
                <a:cs typeface="Comic Sans MS"/>
              </a:rPr>
              <a:t>individu</a:t>
            </a:r>
            <a:r>
              <a:rPr sz="2000" spc="-15"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e i p</a:t>
            </a:r>
            <a:r>
              <a:rPr sz="2000" spc="-10" dirty="0">
                <a:solidFill>
                  <a:srgbClr val="1104BB"/>
                </a:solidFill>
                <a:latin typeface="Comic Sans MS"/>
                <a:cs typeface="Comic Sans MS"/>
              </a:rPr>
              <a:t>r</a:t>
            </a:r>
            <a:r>
              <a:rPr sz="2000" dirty="0">
                <a:solidFill>
                  <a:srgbClr val="1104BB"/>
                </a:solidFill>
                <a:latin typeface="Comic Sans MS"/>
                <a:cs typeface="Comic Sans MS"/>
              </a:rPr>
              <a:t>op</a:t>
            </a:r>
            <a:r>
              <a:rPr sz="2000" spc="-10" dirty="0">
                <a:solidFill>
                  <a:srgbClr val="1104BB"/>
                </a:solidFill>
                <a:latin typeface="Comic Sans MS"/>
                <a:cs typeface="Comic Sans MS"/>
              </a:rPr>
              <a:t>r</a:t>
            </a:r>
            <a:r>
              <a:rPr sz="2000" dirty="0">
                <a:solidFill>
                  <a:srgbClr val="1104BB"/>
                </a:solidFill>
                <a:latin typeface="Comic Sans MS"/>
                <a:cs typeface="Comic Sans MS"/>
              </a:rPr>
              <a:t>i</a:t>
            </a:r>
            <a:endParaRPr sz="2000" dirty="0">
              <a:latin typeface="Comic Sans MS"/>
              <a:cs typeface="Comic Sans MS"/>
            </a:endParaRPr>
          </a:p>
          <a:p>
            <a:pPr marL="280670">
              <a:lnSpc>
                <a:spcPct val="100000"/>
              </a:lnSpc>
            </a:pPr>
            <a:r>
              <a:rPr lang="it-IT" sz="2000" spc="-5" dirty="0" smtClean="0">
                <a:solidFill>
                  <a:srgbClr val="1104BB"/>
                </a:solidFill>
                <a:latin typeface="Comic Sans MS"/>
                <a:cs typeface="Comic Sans MS"/>
              </a:rPr>
              <a:t>T</a:t>
            </a:r>
            <a:r>
              <a:rPr sz="2000" spc="-5" dirty="0" err="1" smtClean="0">
                <a:solidFill>
                  <a:srgbClr val="1104BB"/>
                </a:solidFill>
                <a:latin typeface="Comic Sans MS"/>
                <a:cs typeface="Comic Sans MS"/>
              </a:rPr>
              <a:t>raguardi</a:t>
            </a:r>
            <a:endParaRPr lang="it-IT" sz="2000" spc="-5" dirty="0" smtClean="0">
              <a:solidFill>
                <a:srgbClr val="1104BB"/>
              </a:solidFill>
              <a:latin typeface="Comic Sans MS"/>
              <a:cs typeface="Comic Sans MS"/>
            </a:endParaRPr>
          </a:p>
          <a:p>
            <a:pPr marL="280670">
              <a:lnSpc>
                <a:spcPct val="100000"/>
              </a:lnSpc>
            </a:pPr>
            <a:endParaRPr sz="2000" dirty="0">
              <a:latin typeface="Comic Sans MS"/>
              <a:cs typeface="Comic Sans MS"/>
            </a:endParaRPr>
          </a:p>
          <a:p>
            <a:pPr marL="280670" marR="5080" indent="-267970">
              <a:lnSpc>
                <a:spcPct val="100000"/>
              </a:lnSpc>
              <a:buClr>
                <a:srgbClr val="1104BB"/>
              </a:buClr>
              <a:buFont typeface="Arial"/>
              <a:buChar char="•"/>
              <a:tabLst>
                <a:tab pos="281305" algn="l"/>
              </a:tabLst>
            </a:pPr>
            <a:r>
              <a:rPr sz="2000" spc="-5" dirty="0">
                <a:solidFill>
                  <a:srgbClr val="1104BB"/>
                </a:solidFill>
                <a:latin typeface="Comic Sans MS"/>
                <a:cs typeface="Comic Sans MS"/>
              </a:rPr>
              <a:t>At</a:t>
            </a:r>
            <a:r>
              <a:rPr sz="2000" spc="5" dirty="0">
                <a:solidFill>
                  <a:srgbClr val="1104BB"/>
                </a:solidFill>
                <a:latin typeface="Comic Sans MS"/>
                <a:cs typeface="Comic Sans MS"/>
              </a:rPr>
              <a:t>t</a:t>
            </a:r>
            <a:r>
              <a:rPr sz="2000" spc="-5" dirty="0">
                <a:solidFill>
                  <a:srgbClr val="1104BB"/>
                </a:solidFill>
                <a:latin typeface="Comic Sans MS"/>
                <a:cs typeface="Comic Sans MS"/>
              </a:rPr>
              <a:t>ivi</a:t>
            </a:r>
            <a:r>
              <a:rPr sz="2000" spc="5" dirty="0">
                <a:solidFill>
                  <a:srgbClr val="1104BB"/>
                </a:solidFill>
                <a:latin typeface="Comic Sans MS"/>
                <a:cs typeface="Comic Sans MS"/>
              </a:rPr>
              <a:t>t</a:t>
            </a:r>
            <a:r>
              <a:rPr sz="2000" dirty="0">
                <a:solidFill>
                  <a:srgbClr val="1104BB"/>
                </a:solidFill>
                <a:latin typeface="Comic Sans MS"/>
                <a:cs typeface="Comic Sans MS"/>
              </a:rPr>
              <a:t>à</a:t>
            </a:r>
            <a:r>
              <a:rPr sz="2000" spc="-25" dirty="0">
                <a:solidFill>
                  <a:srgbClr val="1104BB"/>
                </a:solidFill>
                <a:latin typeface="Comic Sans MS"/>
                <a:cs typeface="Comic Sans MS"/>
              </a:rPr>
              <a:t> </a:t>
            </a:r>
            <a:r>
              <a:rPr sz="2000" spc="-5" dirty="0">
                <a:solidFill>
                  <a:srgbClr val="1104BB"/>
                </a:solidFill>
                <a:latin typeface="Comic Sans MS"/>
                <a:cs typeface="Comic Sans MS"/>
              </a:rPr>
              <a:t>d</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dirty="0">
                <a:solidFill>
                  <a:srgbClr val="1104BB"/>
                </a:solidFill>
                <a:latin typeface="Comic Sans MS"/>
                <a:cs typeface="Comic Sans MS"/>
              </a:rPr>
              <a:t>svolgere</a:t>
            </a:r>
            <a:r>
              <a:rPr sz="2000" spc="-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re</a:t>
            </a:r>
            <a:r>
              <a:rPr sz="2000" spc="-5" dirty="0">
                <a:solidFill>
                  <a:srgbClr val="1104BB"/>
                </a:solidFill>
                <a:latin typeface="Comic Sans MS"/>
                <a:cs typeface="Comic Sans MS"/>
              </a:rPr>
              <a:t>v</a:t>
            </a:r>
            <a:r>
              <a:rPr sz="2000" spc="-10" dirty="0">
                <a:solidFill>
                  <a:srgbClr val="1104BB"/>
                </a:solidFill>
                <a:latin typeface="Comic Sans MS"/>
                <a:cs typeface="Comic Sans MS"/>
              </a:rPr>
              <a:t>e</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spc="-5" dirty="0">
                <a:solidFill>
                  <a:srgbClr val="1104BB"/>
                </a:solidFill>
                <a:latin typeface="Comic Sans MS"/>
                <a:cs typeface="Comic Sans MS"/>
              </a:rPr>
              <a:t>nd</a:t>
            </a:r>
            <a:r>
              <a:rPr sz="2000" dirty="0">
                <a:solidFill>
                  <a:srgbClr val="1104BB"/>
                </a:solidFill>
                <a:latin typeface="Comic Sans MS"/>
                <a:cs typeface="Comic Sans MS"/>
              </a:rPr>
              <a:t>o</a:t>
            </a:r>
            <a:r>
              <a:rPr sz="2000" spc="3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e</a:t>
            </a:r>
            <a:r>
              <a:rPr sz="2000" spc="-5" dirty="0">
                <a:solidFill>
                  <a:srgbClr val="1104BB"/>
                </a:solidFill>
                <a:latin typeface="Comic Sans MS"/>
                <a:cs typeface="Comic Sans MS"/>
              </a:rPr>
              <a:t>rcors</a:t>
            </a:r>
            <a:r>
              <a:rPr sz="2000" dirty="0">
                <a:solidFill>
                  <a:srgbClr val="1104BB"/>
                </a:solidFill>
                <a:latin typeface="Comic Sans MS"/>
                <a:cs typeface="Comic Sans MS"/>
              </a:rPr>
              <a:t>i</a:t>
            </a:r>
            <a:r>
              <a:rPr sz="2000" spc="15" dirty="0">
                <a:solidFill>
                  <a:srgbClr val="1104BB"/>
                </a:solidFill>
                <a:latin typeface="Comic Sans MS"/>
                <a:cs typeface="Comic Sans MS"/>
              </a:rPr>
              <a:t> </a:t>
            </a:r>
            <a:r>
              <a:rPr sz="2000" spc="-5" dirty="0">
                <a:solidFill>
                  <a:srgbClr val="1104BB"/>
                </a:solidFill>
                <a:latin typeface="Comic Sans MS"/>
                <a:cs typeface="Comic Sans MS"/>
              </a:rPr>
              <a:t>interdi</a:t>
            </a:r>
            <a:r>
              <a:rPr sz="2000" spc="-10" dirty="0">
                <a:solidFill>
                  <a:srgbClr val="1104BB"/>
                </a:solidFill>
                <a:latin typeface="Comic Sans MS"/>
                <a:cs typeface="Comic Sans MS"/>
              </a:rPr>
              <a:t>s</a:t>
            </a:r>
            <a:r>
              <a:rPr sz="2000" dirty="0">
                <a:solidFill>
                  <a:srgbClr val="1104BB"/>
                </a:solidFill>
                <a:latin typeface="Comic Sans MS"/>
                <a:cs typeface="Comic Sans MS"/>
              </a:rPr>
              <a:t>cipli</a:t>
            </a:r>
            <a:r>
              <a:rPr sz="2000" spc="-5" dirty="0">
                <a:solidFill>
                  <a:srgbClr val="1104BB"/>
                </a:solidFill>
                <a:latin typeface="Comic Sans MS"/>
                <a:cs typeface="Comic Sans MS"/>
              </a:rPr>
              <a:t>n</a:t>
            </a:r>
            <a:r>
              <a:rPr sz="2000" spc="-10"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 p</a:t>
            </a:r>
            <a:r>
              <a:rPr sz="2000" spc="-10" dirty="0">
                <a:solidFill>
                  <a:srgbClr val="1104BB"/>
                </a:solidFill>
                <a:latin typeface="Comic Sans MS"/>
                <a:cs typeface="Comic Sans MS"/>
              </a:rPr>
              <a:t>e</a:t>
            </a:r>
            <a:r>
              <a:rPr sz="2000" dirty="0">
                <a:solidFill>
                  <a:srgbClr val="1104BB"/>
                </a:solidFill>
                <a:latin typeface="Comic Sans MS"/>
                <a:cs typeface="Comic Sans MS"/>
              </a:rPr>
              <a:t>r conte</a:t>
            </a:r>
            <a:r>
              <a:rPr sz="2000" spc="-10" dirty="0">
                <a:solidFill>
                  <a:srgbClr val="1104BB"/>
                </a:solidFill>
                <a:latin typeface="Comic Sans MS"/>
                <a:cs typeface="Comic Sans MS"/>
              </a:rPr>
              <a:t>s</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sfondi,</a:t>
            </a:r>
            <a:r>
              <a:rPr sz="2000" spc="-10" dirty="0">
                <a:solidFill>
                  <a:srgbClr val="1104BB"/>
                </a:solidFill>
                <a:latin typeface="Comic Sans MS"/>
                <a:cs typeface="Comic Sans MS"/>
              </a:rPr>
              <a:t> </a:t>
            </a:r>
            <a:r>
              <a:rPr sz="2000" spc="-10" dirty="0" err="1">
                <a:solidFill>
                  <a:srgbClr val="1104BB"/>
                </a:solidFill>
                <a:latin typeface="Comic Sans MS"/>
                <a:cs typeface="Comic Sans MS"/>
              </a:rPr>
              <a:t>s</a:t>
            </a:r>
            <a:r>
              <a:rPr sz="2000" spc="-5" dirty="0" err="1">
                <a:solidFill>
                  <a:srgbClr val="1104BB"/>
                </a:solidFill>
                <a:latin typeface="Comic Sans MS"/>
                <a:cs typeface="Comic Sans MS"/>
              </a:rPr>
              <a:t>i</a:t>
            </a:r>
            <a:r>
              <a:rPr sz="2000" dirty="0" err="1">
                <a:solidFill>
                  <a:srgbClr val="1104BB"/>
                </a:solidFill>
                <a:latin typeface="Comic Sans MS"/>
                <a:cs typeface="Comic Sans MS"/>
              </a:rPr>
              <a:t>tuazioni</a:t>
            </a:r>
            <a:r>
              <a:rPr sz="2000" dirty="0" smtClean="0">
                <a:solidFill>
                  <a:srgbClr val="1104BB"/>
                </a:solidFill>
                <a:latin typeface="Comic Sans MS"/>
                <a:cs typeface="Comic Sans MS"/>
              </a:rPr>
              <a:t>)</a:t>
            </a:r>
            <a:endParaRPr lang="it-IT" sz="2000" dirty="0" smtClean="0">
              <a:solidFill>
                <a:srgbClr val="1104BB"/>
              </a:solidFill>
              <a:latin typeface="Comic Sans MS"/>
              <a:cs typeface="Comic Sans MS"/>
            </a:endParaRPr>
          </a:p>
          <a:p>
            <a:pPr marL="280670" marR="508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Didattica</a:t>
            </a:r>
            <a:r>
              <a:rPr sz="2000" spc="-45" dirty="0">
                <a:solidFill>
                  <a:srgbClr val="1104BB"/>
                </a:solidFill>
                <a:latin typeface="Comic Sans MS"/>
                <a:cs typeface="Comic Sans MS"/>
              </a:rPr>
              <a:t> </a:t>
            </a:r>
            <a:r>
              <a:rPr sz="2000" dirty="0">
                <a:solidFill>
                  <a:srgbClr val="1104BB"/>
                </a:solidFill>
                <a:latin typeface="Comic Sans MS"/>
                <a:cs typeface="Comic Sans MS"/>
              </a:rPr>
              <a:t>la</a:t>
            </a:r>
            <a:r>
              <a:rPr sz="2000" spc="-10" dirty="0">
                <a:solidFill>
                  <a:srgbClr val="1104BB"/>
                </a:solidFill>
                <a:latin typeface="Comic Sans MS"/>
                <a:cs typeface="Comic Sans MS"/>
              </a:rPr>
              <a:t>b</a:t>
            </a:r>
            <a:r>
              <a:rPr sz="2000" dirty="0">
                <a:solidFill>
                  <a:srgbClr val="1104BB"/>
                </a:solidFill>
                <a:latin typeface="Comic Sans MS"/>
                <a:cs typeface="Comic Sans MS"/>
              </a:rPr>
              <a:t>or</a:t>
            </a:r>
            <a:r>
              <a:rPr sz="2000" spc="-15" dirty="0">
                <a:solidFill>
                  <a:srgbClr val="1104BB"/>
                </a:solidFill>
                <a:latin typeface="Comic Sans MS"/>
                <a:cs typeface="Comic Sans MS"/>
              </a:rPr>
              <a:t>a</a:t>
            </a:r>
            <a:r>
              <a:rPr sz="2000" spc="-5" dirty="0">
                <a:solidFill>
                  <a:srgbClr val="1104BB"/>
                </a:solidFill>
                <a:latin typeface="Comic Sans MS"/>
                <a:cs typeface="Comic Sans MS"/>
              </a:rPr>
              <a:t>torial</a:t>
            </a:r>
            <a:r>
              <a:rPr sz="2000" dirty="0">
                <a:solidFill>
                  <a:srgbClr val="1104BB"/>
                </a:solidFill>
                <a:latin typeface="Comic Sans MS"/>
                <a:cs typeface="Comic Sans MS"/>
              </a:rPr>
              <a:t>e</a:t>
            </a:r>
            <a:r>
              <a:rPr sz="2000" spc="-5" dirty="0">
                <a:solidFill>
                  <a:srgbClr val="1104BB"/>
                </a:solidFill>
                <a:latin typeface="Comic Sans MS"/>
                <a:cs typeface="Comic Sans MS"/>
              </a:rPr>
              <a:t> </a:t>
            </a:r>
            <a:r>
              <a:rPr sz="2000" dirty="0">
                <a:solidFill>
                  <a:srgbClr val="1104BB"/>
                </a:solidFill>
                <a:latin typeface="Comic Sans MS"/>
                <a:cs typeface="Comic Sans MS"/>
              </a:rPr>
              <a:t>c</a:t>
            </a:r>
            <a:r>
              <a:rPr sz="2000" spc="-10" dirty="0">
                <a:solidFill>
                  <a:srgbClr val="1104BB"/>
                </a:solidFill>
                <a:latin typeface="Comic Sans MS"/>
                <a:cs typeface="Comic Sans MS"/>
              </a:rPr>
              <a:t>h</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a:t>
            </a:r>
            <a:r>
              <a:rPr sz="2000" dirty="0">
                <a:solidFill>
                  <a:srgbClr val="1104BB"/>
                </a:solidFill>
                <a:latin typeface="Comic Sans MS"/>
                <a:cs typeface="Comic Sans MS"/>
              </a:rPr>
              <a:t>ivilegi</a:t>
            </a:r>
            <a:r>
              <a:rPr sz="2000" spc="10" dirty="0">
                <a:solidFill>
                  <a:srgbClr val="1104BB"/>
                </a:solidFill>
                <a:latin typeface="Comic Sans MS"/>
                <a:cs typeface="Comic Sans MS"/>
              </a:rPr>
              <a:t> </a:t>
            </a:r>
            <a:r>
              <a:rPr sz="2000" dirty="0">
                <a:solidFill>
                  <a:srgbClr val="1104BB"/>
                </a:solidFill>
                <a:latin typeface="Comic Sans MS"/>
                <a:cs typeface="Comic Sans MS"/>
              </a:rPr>
              <a:t>l’</a:t>
            </a:r>
            <a:r>
              <a:rPr sz="2000" spc="-10" dirty="0">
                <a:solidFill>
                  <a:srgbClr val="1104BB"/>
                </a:solidFill>
                <a:latin typeface="Comic Sans MS"/>
                <a:cs typeface="Comic Sans MS"/>
              </a:rPr>
              <a:t>a</a:t>
            </a:r>
            <a:r>
              <a:rPr sz="2000" dirty="0">
                <a:solidFill>
                  <a:srgbClr val="1104BB"/>
                </a:solidFill>
                <a:latin typeface="Comic Sans MS"/>
                <a:cs typeface="Comic Sans MS"/>
              </a:rPr>
              <a:t>utonomia</a:t>
            </a:r>
            <a:r>
              <a:rPr sz="2000" spc="-30" dirty="0">
                <a:solidFill>
                  <a:srgbClr val="1104BB"/>
                </a:solidFill>
                <a:latin typeface="Comic Sans MS"/>
                <a:cs typeface="Comic Sans MS"/>
              </a:rPr>
              <a:t> </a:t>
            </a:r>
            <a:r>
              <a:rPr sz="2000"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spc="-5"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lli</a:t>
            </a:r>
            <a:r>
              <a:rPr sz="2000" spc="-10" dirty="0" err="1" smtClean="0">
                <a:solidFill>
                  <a:srgbClr val="1104BB"/>
                </a:solidFill>
                <a:latin typeface="Comic Sans MS"/>
                <a:cs typeface="Comic Sans MS"/>
              </a:rPr>
              <a:t>e</a:t>
            </a:r>
            <a:r>
              <a:rPr sz="2000" dirty="0" err="1" smtClean="0">
                <a:solidFill>
                  <a:srgbClr val="1104BB"/>
                </a:solidFill>
                <a:latin typeface="Comic Sans MS"/>
                <a:cs typeface="Comic Sans MS"/>
              </a:rPr>
              <a:t>vi</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00B0F0"/>
                </a:solidFill>
                <a:latin typeface="Comic Sans MS"/>
                <a:cs typeface="Comic Sans MS"/>
              </a:rPr>
              <a:t>S</a:t>
            </a:r>
            <a:r>
              <a:rPr sz="2000" spc="5" dirty="0">
                <a:solidFill>
                  <a:srgbClr val="00B0F0"/>
                </a:solidFill>
                <a:latin typeface="Comic Sans MS"/>
                <a:cs typeface="Comic Sans MS"/>
              </a:rPr>
              <a:t>t</a:t>
            </a:r>
            <a:r>
              <a:rPr sz="2000" dirty="0">
                <a:solidFill>
                  <a:srgbClr val="00B0F0"/>
                </a:solidFill>
                <a:latin typeface="Comic Sans MS"/>
                <a:cs typeface="Comic Sans MS"/>
              </a:rPr>
              <a:t>ile</a:t>
            </a:r>
            <a:r>
              <a:rPr sz="2000" spc="-15" dirty="0">
                <a:solidFill>
                  <a:srgbClr val="00B0F0"/>
                </a:solidFill>
                <a:latin typeface="Comic Sans MS"/>
                <a:cs typeface="Comic Sans MS"/>
              </a:rPr>
              <a:t> </a:t>
            </a:r>
            <a:r>
              <a:rPr sz="2000" dirty="0">
                <a:solidFill>
                  <a:srgbClr val="00B0F0"/>
                </a:solidFill>
                <a:latin typeface="Comic Sans MS"/>
                <a:cs typeface="Comic Sans MS"/>
              </a:rPr>
              <a:t>d’in</a:t>
            </a:r>
            <a:r>
              <a:rPr sz="2000" spc="-10" dirty="0">
                <a:solidFill>
                  <a:srgbClr val="00B0F0"/>
                </a:solidFill>
                <a:latin typeface="Comic Sans MS"/>
                <a:cs typeface="Comic Sans MS"/>
              </a:rPr>
              <a:t>se</a:t>
            </a:r>
            <a:r>
              <a:rPr sz="2000" dirty="0">
                <a:solidFill>
                  <a:srgbClr val="00B0F0"/>
                </a:solidFill>
                <a:latin typeface="Comic Sans MS"/>
                <a:cs typeface="Comic Sans MS"/>
              </a:rPr>
              <a:t>gn</a:t>
            </a:r>
            <a:r>
              <a:rPr sz="2000" spc="-10" dirty="0">
                <a:solidFill>
                  <a:srgbClr val="00B0F0"/>
                </a:solidFill>
                <a:latin typeface="Comic Sans MS"/>
                <a:cs typeface="Comic Sans MS"/>
              </a:rPr>
              <a:t>a</a:t>
            </a:r>
            <a:r>
              <a:rPr sz="2000" dirty="0">
                <a:solidFill>
                  <a:srgbClr val="00B0F0"/>
                </a:solidFill>
                <a:latin typeface="Comic Sans MS"/>
                <a:cs typeface="Comic Sans MS"/>
              </a:rPr>
              <a:t>me</a:t>
            </a:r>
            <a:r>
              <a:rPr sz="2000" spc="-10" dirty="0">
                <a:solidFill>
                  <a:srgbClr val="00B0F0"/>
                </a:solidFill>
                <a:latin typeface="Comic Sans MS"/>
                <a:cs typeface="Comic Sans MS"/>
              </a:rPr>
              <a:t>n</a:t>
            </a:r>
            <a:r>
              <a:rPr sz="2000" dirty="0">
                <a:solidFill>
                  <a:srgbClr val="00B0F0"/>
                </a:solidFill>
                <a:latin typeface="Comic Sans MS"/>
                <a:cs typeface="Comic Sans MS"/>
              </a:rPr>
              <a:t>to</a:t>
            </a:r>
            <a:r>
              <a:rPr sz="2000" spc="15" dirty="0">
                <a:solidFill>
                  <a:srgbClr val="1104BB"/>
                </a:solidFill>
                <a:latin typeface="Comic Sans MS"/>
                <a:cs typeface="Comic Sans MS"/>
              </a:rPr>
              <a:t> </a:t>
            </a:r>
            <a:r>
              <a:rPr sz="2000" dirty="0">
                <a:solidFill>
                  <a:srgbClr val="1104BB"/>
                </a:solidFill>
                <a:latin typeface="Comic Sans MS"/>
                <a:cs typeface="Comic Sans MS"/>
              </a:rPr>
              <a:t>non</a:t>
            </a:r>
            <a:r>
              <a:rPr sz="2000" spc="-5" dirty="0">
                <a:solidFill>
                  <a:srgbClr val="1104BB"/>
                </a:solidFill>
                <a:latin typeface="Comic Sans MS"/>
                <a:cs typeface="Comic Sans MS"/>
              </a:rPr>
              <a:t> </a:t>
            </a:r>
            <a:r>
              <a:rPr sz="2000" dirty="0" err="1" smtClean="0">
                <a:solidFill>
                  <a:srgbClr val="1104BB"/>
                </a:solidFill>
                <a:latin typeface="Comic Sans MS"/>
                <a:cs typeface="Comic Sans MS"/>
              </a:rPr>
              <a:t>direttivo</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marR="22606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Valu</a:t>
            </a:r>
            <a:r>
              <a:rPr sz="2000" spc="5" dirty="0">
                <a:solidFill>
                  <a:srgbClr val="1104BB"/>
                </a:solidFill>
                <a:latin typeface="Comic Sans MS"/>
                <a:cs typeface="Comic Sans MS"/>
              </a:rPr>
              <a:t>t</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25" dirty="0">
                <a:solidFill>
                  <a:srgbClr val="1104BB"/>
                </a:solidFill>
                <a:latin typeface="Comic Sans MS"/>
                <a:cs typeface="Comic Sans MS"/>
              </a:rPr>
              <a:t> </a:t>
            </a:r>
            <a:r>
              <a:rPr sz="2000" dirty="0">
                <a:solidFill>
                  <a:srgbClr val="1104BB"/>
                </a:solidFill>
                <a:latin typeface="Comic Sans MS"/>
                <a:cs typeface="Comic Sans MS"/>
              </a:rPr>
              <a:t>come</a:t>
            </a:r>
            <a:r>
              <a:rPr sz="2000" spc="-30" dirty="0">
                <a:solidFill>
                  <a:srgbClr val="1104BB"/>
                </a:solidFill>
                <a:latin typeface="Comic Sans MS"/>
                <a:cs typeface="Comic Sans MS"/>
              </a:rPr>
              <a:t> </a:t>
            </a:r>
            <a:r>
              <a:rPr sz="2000" spc="-5" dirty="0" err="1" smtClean="0">
                <a:solidFill>
                  <a:srgbClr val="1104BB"/>
                </a:solidFill>
                <a:latin typeface="Comic Sans MS"/>
                <a:cs typeface="Comic Sans MS"/>
              </a:rPr>
              <a:t>riflession</a:t>
            </a:r>
            <a:r>
              <a:rPr sz="2000" dirty="0" err="1"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comune</a:t>
            </a:r>
            <a:r>
              <a:rPr sz="2000" spc="-20" dirty="0" smtClean="0">
                <a:solidFill>
                  <a:srgbClr val="1104BB"/>
                </a:solidFill>
                <a:latin typeface="Comic Sans MS"/>
                <a:cs typeface="Comic Sans MS"/>
              </a:rPr>
              <a:t> </a:t>
            </a:r>
            <a:r>
              <a:rPr sz="2000" dirty="0"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condivisa</a:t>
            </a:r>
            <a:r>
              <a:rPr sz="2000" spc="-15" dirty="0" smtClean="0">
                <a:solidFill>
                  <a:srgbClr val="1104BB"/>
                </a:solidFill>
                <a:latin typeface="Comic Sans MS"/>
                <a:cs typeface="Comic Sans MS"/>
              </a:rPr>
              <a:t> </a:t>
            </a:r>
            <a:r>
              <a:rPr sz="2000" dirty="0" smtClean="0">
                <a:solidFill>
                  <a:srgbClr val="1104BB"/>
                </a:solidFill>
                <a:latin typeface="Comic Sans MS"/>
                <a:cs typeface="Comic Sans MS"/>
              </a:rPr>
              <a:t>c</a:t>
            </a:r>
            <a:r>
              <a:rPr lang="it-IT" sz="2000" dirty="0" smtClean="0">
                <a:solidFill>
                  <a:srgbClr val="1104BB"/>
                </a:solidFill>
                <a:latin typeface="Comic Sans MS"/>
                <a:cs typeface="Comic Sans MS"/>
              </a:rPr>
              <a:t>h</a:t>
            </a:r>
            <a:r>
              <a:rPr sz="2000" dirty="0" smtClean="0">
                <a:solidFill>
                  <a:srgbClr val="1104BB"/>
                </a:solidFill>
                <a:latin typeface="Comic Sans MS"/>
                <a:cs typeface="Comic Sans MS"/>
              </a:rPr>
              <a:t>e</a:t>
            </a:r>
            <a:r>
              <a:rPr sz="2000" spc="-10" dirty="0" smtClean="0">
                <a:solidFill>
                  <a:srgbClr val="1104BB"/>
                </a:solidFill>
                <a:latin typeface="Comic Sans MS"/>
                <a:cs typeface="Comic Sans MS"/>
              </a:rPr>
              <a:t> </a:t>
            </a:r>
            <a:r>
              <a:rPr sz="2000" dirty="0" err="1" smtClean="0">
                <a:solidFill>
                  <a:srgbClr val="1104BB"/>
                </a:solidFill>
                <a:latin typeface="Comic Sans MS"/>
                <a:cs typeface="Comic Sans MS"/>
              </a:rPr>
              <a:t>metta</a:t>
            </a:r>
            <a:r>
              <a:rPr sz="2000" spc="-25" dirty="0" smtClean="0">
                <a:solidFill>
                  <a:srgbClr val="1104BB"/>
                </a:solidFill>
                <a:latin typeface="Comic Sans MS"/>
                <a:cs typeface="Comic Sans MS"/>
              </a:rPr>
              <a:t> </a:t>
            </a:r>
            <a:r>
              <a:rPr sz="2000" spc="-5" dirty="0">
                <a:solidFill>
                  <a:srgbClr val="1104BB"/>
                </a:solidFill>
                <a:latin typeface="Comic Sans MS"/>
                <a:cs typeface="Comic Sans MS"/>
              </a:rPr>
              <a:t>in ris</a:t>
            </a:r>
            <a:r>
              <a:rPr sz="2000" spc="-10" dirty="0">
                <a:solidFill>
                  <a:srgbClr val="1104BB"/>
                </a:solidFill>
                <a:latin typeface="Comic Sans MS"/>
                <a:cs typeface="Comic Sans MS"/>
              </a:rPr>
              <a:t>a</a:t>
            </a:r>
            <a:r>
              <a:rPr sz="2000" dirty="0">
                <a:solidFill>
                  <a:srgbClr val="1104BB"/>
                </a:solidFill>
                <a:latin typeface="Comic Sans MS"/>
                <a:cs typeface="Comic Sans MS"/>
              </a:rPr>
              <a:t>l</a:t>
            </a:r>
            <a:r>
              <a:rPr sz="2000" spc="5" dirty="0">
                <a:solidFill>
                  <a:srgbClr val="1104BB"/>
                </a:solidFill>
                <a:latin typeface="Comic Sans MS"/>
                <a:cs typeface="Comic Sans MS"/>
              </a:rPr>
              <a:t>t</a:t>
            </a:r>
            <a:r>
              <a:rPr sz="2000" dirty="0">
                <a:solidFill>
                  <a:srgbClr val="1104BB"/>
                </a:solidFill>
                <a:latin typeface="Comic Sans MS"/>
                <a:cs typeface="Comic Sans MS"/>
              </a:rPr>
              <a:t>o</a:t>
            </a:r>
            <a:r>
              <a:rPr sz="2000" spc="-10" dirty="0">
                <a:solidFill>
                  <a:srgbClr val="1104BB"/>
                </a:solidFill>
                <a:latin typeface="Comic Sans MS"/>
                <a:cs typeface="Comic Sans MS"/>
              </a:rPr>
              <a:t> </a:t>
            </a:r>
            <a:r>
              <a:rPr sz="2000" spc="-5" dirty="0">
                <a:solidFill>
                  <a:srgbClr val="1104BB"/>
                </a:solidFill>
                <a:latin typeface="Comic Sans MS"/>
                <a:cs typeface="Comic Sans MS"/>
              </a:rPr>
              <a:t>impegno</a:t>
            </a:r>
            <a:r>
              <a:rPr sz="2000" dirty="0">
                <a:solidFill>
                  <a:srgbClr val="1104BB"/>
                </a:solidFill>
                <a:latin typeface="Comic Sans MS"/>
                <a:cs typeface="Comic Sans MS"/>
              </a:rPr>
              <a:t>,</a:t>
            </a:r>
            <a:r>
              <a:rPr sz="2000" spc="5" dirty="0">
                <a:solidFill>
                  <a:srgbClr val="1104BB"/>
                </a:solidFill>
                <a:latin typeface="Comic Sans MS"/>
                <a:cs typeface="Comic Sans MS"/>
              </a:rPr>
              <a:t> </a:t>
            </a:r>
            <a:r>
              <a:rPr sz="2000" spc="-10" dirty="0">
                <a:solidFill>
                  <a:srgbClr val="1104BB"/>
                </a:solidFill>
                <a:latin typeface="Comic Sans MS"/>
                <a:cs typeface="Comic Sans MS"/>
              </a:rPr>
              <a:t>pa</a:t>
            </a:r>
            <a:r>
              <a:rPr sz="2000" spc="-5" dirty="0">
                <a:solidFill>
                  <a:srgbClr val="1104BB"/>
                </a:solidFill>
                <a:latin typeface="Comic Sans MS"/>
                <a:cs typeface="Comic Sans MS"/>
              </a:rPr>
              <a:t>rtecipazi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 </a:t>
            </a:r>
            <a:r>
              <a:rPr sz="2000" spc="-10" dirty="0">
                <a:solidFill>
                  <a:srgbClr val="1104BB"/>
                </a:solidFill>
                <a:latin typeface="Comic Sans MS"/>
                <a:cs typeface="Comic Sans MS"/>
              </a:rPr>
              <a:t>a</a:t>
            </a:r>
            <a:r>
              <a:rPr sz="2000" spc="-5" dirty="0">
                <a:solidFill>
                  <a:srgbClr val="1104BB"/>
                </a:solidFill>
                <a:latin typeface="Comic Sans MS"/>
                <a:cs typeface="Comic Sans MS"/>
              </a:rPr>
              <a:t>t</a:t>
            </a:r>
            <a:r>
              <a:rPr sz="2000" spc="5" dirty="0">
                <a:solidFill>
                  <a:srgbClr val="1104BB"/>
                </a:solidFill>
                <a:latin typeface="Comic Sans MS"/>
                <a:cs typeface="Comic Sans MS"/>
              </a:rPr>
              <a:t>t</a:t>
            </a:r>
            <a:r>
              <a:rPr sz="2000" spc="-5" dirty="0">
                <a:solidFill>
                  <a:srgbClr val="1104BB"/>
                </a:solidFill>
                <a:latin typeface="Comic Sans MS"/>
                <a:cs typeface="Comic Sans MS"/>
              </a:rPr>
              <a:t>iva</a:t>
            </a:r>
            <a:r>
              <a:rPr sz="2000" dirty="0">
                <a:solidFill>
                  <a:srgbClr val="1104BB"/>
                </a:solidFill>
                <a:latin typeface="Comic Sans MS"/>
                <a:cs typeface="Comic Sans MS"/>
              </a:rPr>
              <a:t>,</a:t>
            </a:r>
            <a:r>
              <a:rPr sz="2000" spc="-20" dirty="0">
                <a:solidFill>
                  <a:srgbClr val="1104BB"/>
                </a:solidFill>
                <a:latin typeface="Comic Sans MS"/>
                <a:cs typeface="Comic Sans MS"/>
              </a:rPr>
              <a:t> </a:t>
            </a:r>
            <a:r>
              <a:rPr sz="2000" dirty="0">
                <a:solidFill>
                  <a:srgbClr val="1104BB"/>
                </a:solidFill>
                <a:latin typeface="Comic Sans MS"/>
                <a:cs typeface="Comic Sans MS"/>
              </a:rPr>
              <a:t>mo</a:t>
            </a:r>
            <a:r>
              <a:rPr sz="2000" spc="5" dirty="0">
                <a:solidFill>
                  <a:srgbClr val="1104BB"/>
                </a:solidFill>
                <a:latin typeface="Comic Sans MS"/>
                <a:cs typeface="Comic Sans MS"/>
              </a:rPr>
              <a:t>t</a:t>
            </a:r>
            <a:r>
              <a:rPr sz="2000" spc="-5" dirty="0">
                <a:solidFill>
                  <a:srgbClr val="1104BB"/>
                </a:solidFill>
                <a:latin typeface="Comic Sans MS"/>
                <a:cs typeface="Comic Sans MS"/>
              </a:rPr>
              <a:t>ivazione</a:t>
            </a:r>
            <a:endParaRPr sz="2000" dirty="0">
              <a:latin typeface="Comic Sans MS"/>
              <a:cs typeface="Comic Sans MS"/>
            </a:endParaRPr>
          </a:p>
        </p:txBody>
      </p:sp>
      <p:sp>
        <p:nvSpPr>
          <p:cNvPr id="10" name="object 10"/>
          <p:cNvSpPr/>
          <p:nvPr/>
        </p:nvSpPr>
        <p:spPr>
          <a:xfrm>
            <a:off x="3851920" y="1412776"/>
            <a:ext cx="720725" cy="649605"/>
          </a:xfrm>
          <a:custGeom>
            <a:avLst/>
            <a:gdLst/>
            <a:ahLst/>
            <a:cxnLst/>
            <a:rect l="l" t="t" r="r" b="b"/>
            <a:pathLst>
              <a:path w="720725" h="649605">
                <a:moveTo>
                  <a:pt x="0" y="324612"/>
                </a:moveTo>
                <a:lnTo>
                  <a:pt x="180086" y="324612"/>
                </a:lnTo>
                <a:lnTo>
                  <a:pt x="180086" y="0"/>
                </a:lnTo>
                <a:lnTo>
                  <a:pt x="540512" y="0"/>
                </a:lnTo>
                <a:lnTo>
                  <a:pt x="540512" y="324612"/>
                </a:lnTo>
                <a:lnTo>
                  <a:pt x="720725" y="324612"/>
                </a:lnTo>
                <a:lnTo>
                  <a:pt x="360299" y="649351"/>
                </a:lnTo>
                <a:lnTo>
                  <a:pt x="0" y="324612"/>
                </a:lnTo>
                <a:close/>
              </a:path>
            </a:pathLst>
          </a:custGeom>
          <a:ln w="25400">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8340" y="187838"/>
            <a:ext cx="3112135" cy="553998"/>
          </a:xfrm>
          <a:prstGeom prst="rect">
            <a:avLst/>
          </a:prstGeom>
        </p:spPr>
        <p:txBody>
          <a:bodyPr vert="horz" wrap="square" lIns="0" tIns="0" rIns="0" bIns="0" rtlCol="0">
            <a:spAutoFit/>
          </a:bodyPr>
          <a:lstStyle/>
          <a:p>
            <a:pPr marL="12700">
              <a:lnSpc>
                <a:spcPct val="100000"/>
              </a:lnSpc>
            </a:pPr>
            <a:endParaRPr sz="3600" dirty="0">
              <a:latin typeface="Tw Cen MT"/>
              <a:cs typeface="Tw Cen MT"/>
            </a:endParaRPr>
          </a:p>
        </p:txBody>
      </p:sp>
      <p:sp>
        <p:nvSpPr>
          <p:cNvPr id="3" name="object 3"/>
          <p:cNvSpPr txBox="1"/>
          <p:nvPr/>
        </p:nvSpPr>
        <p:spPr>
          <a:xfrm>
            <a:off x="547217" y="1554355"/>
            <a:ext cx="8232140" cy="4901342"/>
          </a:xfrm>
          <a:prstGeom prst="rect">
            <a:avLst/>
          </a:prstGeom>
        </p:spPr>
        <p:txBody>
          <a:bodyPr vert="horz" wrap="square" lIns="0" tIns="0" rIns="0" bIns="0" rtlCol="0">
            <a:spAutoFit/>
          </a:bodyPr>
          <a:lstStyle/>
          <a:p>
            <a:pPr marL="12700">
              <a:lnSpc>
                <a:spcPct val="100000"/>
              </a:lnSpc>
            </a:pPr>
            <a:r>
              <a:rPr sz="1800" b="1" spc="-15" dirty="0">
                <a:latin typeface="Tw Cen MT"/>
                <a:cs typeface="Tw Cen MT"/>
              </a:rPr>
              <a:t>A</a:t>
            </a:r>
            <a:r>
              <a:rPr sz="1800" b="1" spc="70" dirty="0">
                <a:latin typeface="Tw Cen MT"/>
                <a:cs typeface="Tw Cen MT"/>
              </a:rPr>
              <a:t>r</a:t>
            </a:r>
            <a:r>
              <a:rPr sz="1800" b="1" spc="-5" dirty="0">
                <a:latin typeface="Tw Cen MT"/>
                <a:cs typeface="Tw Cen MT"/>
              </a:rPr>
              <a:t>t.</a:t>
            </a:r>
            <a:r>
              <a:rPr sz="1800" b="1" spc="-15" dirty="0">
                <a:latin typeface="Tw Cen MT"/>
                <a:cs typeface="Tw Cen MT"/>
              </a:rPr>
              <a:t> </a:t>
            </a:r>
            <a:r>
              <a:rPr sz="1800" b="1" spc="-10" dirty="0">
                <a:latin typeface="Tw Cen MT"/>
                <a:cs typeface="Tw Cen MT"/>
              </a:rPr>
              <a:t>1 Pri</a:t>
            </a:r>
            <a:r>
              <a:rPr sz="1800" b="1" spc="-5" dirty="0">
                <a:latin typeface="Tw Cen MT"/>
                <a:cs typeface="Tw Cen MT"/>
              </a:rPr>
              <a:t>n</a:t>
            </a:r>
            <a:r>
              <a:rPr sz="1800" b="1" spc="-10" dirty="0">
                <a:latin typeface="Tw Cen MT"/>
                <a:cs typeface="Tw Cen MT"/>
              </a:rPr>
              <a:t>cipi</a:t>
            </a:r>
            <a:r>
              <a:rPr sz="1800" b="1" spc="-50" dirty="0">
                <a:latin typeface="Tw Cen MT"/>
                <a:cs typeface="Tw Cen MT"/>
              </a:rPr>
              <a:t> </a:t>
            </a:r>
            <a:r>
              <a:rPr sz="1800" b="1" dirty="0">
                <a:latin typeface="Tw Cen MT"/>
                <a:cs typeface="Tw Cen MT"/>
              </a:rPr>
              <a:t>e</a:t>
            </a:r>
            <a:r>
              <a:rPr sz="1800" b="1" spc="-10" dirty="0">
                <a:latin typeface="Tw Cen MT"/>
                <a:cs typeface="Tw Cen MT"/>
              </a:rPr>
              <a:t> finalità</a:t>
            </a:r>
            <a:endParaRPr sz="1800" dirty="0">
              <a:latin typeface="Tw Cen MT"/>
              <a:cs typeface="Tw Cen MT"/>
            </a:endParaRPr>
          </a:p>
          <a:p>
            <a:pPr marL="12700" marR="53975">
              <a:lnSpc>
                <a:spcPct val="100000"/>
              </a:lnSpc>
            </a:pPr>
            <a:r>
              <a:rPr sz="1800" spc="-10" dirty="0">
                <a:solidFill>
                  <a:srgbClr val="FF0000"/>
                </a:solidFill>
                <a:latin typeface="Tw Cen MT"/>
                <a:cs typeface="Tw Cen MT"/>
              </a:rPr>
              <a:t>L</a:t>
            </a:r>
            <a:r>
              <a:rPr sz="1800" dirty="0">
                <a:solidFill>
                  <a:srgbClr val="FF0000"/>
                </a:solidFill>
                <a:latin typeface="Tw Cen MT"/>
                <a:cs typeface="Tw Cen MT"/>
              </a:rPr>
              <a:t>'</a:t>
            </a:r>
            <a:r>
              <a:rPr sz="1800" spc="-15" dirty="0">
                <a:solidFill>
                  <a:srgbClr val="FF0000"/>
                </a:solidFill>
                <a:latin typeface="Tw Cen MT"/>
                <a:cs typeface="Tw Cen MT"/>
              </a:rPr>
              <a:t>in</a:t>
            </a:r>
            <a:r>
              <a:rPr sz="1800" spc="-5" dirty="0">
                <a:solidFill>
                  <a:srgbClr val="FF0000"/>
                </a:solidFill>
                <a:latin typeface="Tw Cen MT"/>
                <a:cs typeface="Tw Cen MT"/>
              </a:rPr>
              <a:t>clu</a:t>
            </a:r>
            <a:r>
              <a:rPr sz="1800" dirty="0">
                <a:solidFill>
                  <a:srgbClr val="FF0000"/>
                </a:solidFill>
                <a:latin typeface="Tw Cen MT"/>
                <a:cs typeface="Tw Cen MT"/>
              </a:rPr>
              <a:t>s</a:t>
            </a:r>
            <a:r>
              <a:rPr sz="1800" spc="-5" dirty="0">
                <a:solidFill>
                  <a:srgbClr val="FF0000"/>
                </a:solidFill>
                <a:latin typeface="Tw Cen MT"/>
                <a:cs typeface="Tw Cen MT"/>
              </a:rPr>
              <a:t>io</a:t>
            </a:r>
            <a:r>
              <a:rPr sz="1800" dirty="0">
                <a:solidFill>
                  <a:srgbClr val="FF0000"/>
                </a:solidFill>
                <a:latin typeface="Tw Cen MT"/>
                <a:cs typeface="Tw Cen MT"/>
              </a:rPr>
              <a:t>ne</a:t>
            </a:r>
            <a:r>
              <a:rPr sz="1800" spc="-30" dirty="0">
                <a:solidFill>
                  <a:srgbClr val="FF0000"/>
                </a:solidFill>
                <a:latin typeface="Tw Cen MT"/>
                <a:cs typeface="Tw Cen MT"/>
              </a:rPr>
              <a:t> </a:t>
            </a:r>
            <a:r>
              <a:rPr sz="1800" dirty="0">
                <a:solidFill>
                  <a:srgbClr val="FF0000"/>
                </a:solidFill>
                <a:latin typeface="Tw Cen MT"/>
                <a:cs typeface="Tw Cen MT"/>
              </a:rPr>
              <a:t>scol</a:t>
            </a:r>
            <a:r>
              <a:rPr sz="1800" spc="-10" dirty="0">
                <a:solidFill>
                  <a:srgbClr val="FF0000"/>
                </a:solidFill>
                <a:latin typeface="Tw Cen MT"/>
                <a:cs typeface="Tw Cen MT"/>
              </a:rPr>
              <a:t>as</a:t>
            </a:r>
            <a:r>
              <a:rPr sz="1800" dirty="0">
                <a:solidFill>
                  <a:srgbClr val="FF0000"/>
                </a:solidFill>
                <a:latin typeface="Tw Cen MT"/>
                <a:cs typeface="Tw Cen MT"/>
              </a:rPr>
              <a:t>t</a:t>
            </a:r>
            <a:r>
              <a:rPr sz="1800" spc="-15" dirty="0">
                <a:solidFill>
                  <a:srgbClr val="FF0000"/>
                </a:solidFill>
                <a:latin typeface="Tw Cen MT"/>
                <a:cs typeface="Tw Cen MT"/>
              </a:rPr>
              <a:t>ic</a:t>
            </a:r>
            <a:r>
              <a:rPr sz="1800" spc="-5" dirty="0">
                <a:solidFill>
                  <a:srgbClr val="FF0000"/>
                </a:solidFill>
                <a:latin typeface="Tw Cen MT"/>
                <a:cs typeface="Tw Cen MT"/>
              </a:rPr>
              <a:t>a</a:t>
            </a:r>
            <a:r>
              <a:rPr sz="1800" dirty="0">
                <a:solidFill>
                  <a:srgbClr val="FF0000"/>
                </a:solidFill>
                <a:latin typeface="Tw Cen MT"/>
                <a:cs typeface="Tw Cen MT"/>
              </a:rPr>
              <a:t>:</a:t>
            </a:r>
            <a:r>
              <a:rPr sz="1800" spc="-15" dirty="0">
                <a:solidFill>
                  <a:srgbClr val="FF0000"/>
                </a:solidFill>
                <a:latin typeface="Tw Cen MT"/>
                <a:cs typeface="Tw Cen MT"/>
              </a:rPr>
              <a:t> </a:t>
            </a:r>
            <a:endParaRPr lang="it-IT" sz="1800" spc="-15" dirty="0" smtClean="0">
              <a:solidFill>
                <a:srgbClr val="FF0000"/>
              </a:solidFill>
              <a:latin typeface="Tw Cen MT"/>
              <a:cs typeface="Tw Cen MT"/>
            </a:endParaRPr>
          </a:p>
          <a:p>
            <a:pPr marL="12700" marR="53975">
              <a:lnSpc>
                <a:spcPct val="100000"/>
              </a:lnSpc>
              <a:buFont typeface="Arial" pitchFamily="34" charset="0"/>
              <a:buChar char="•"/>
            </a:pPr>
            <a:r>
              <a:rPr sz="1800" spc="-10" dirty="0" err="1" smtClean="0">
                <a:solidFill>
                  <a:srgbClr val="FF0000"/>
                </a:solidFill>
                <a:latin typeface="Tw Cen MT"/>
                <a:cs typeface="Tw Cen MT"/>
              </a:rPr>
              <a:t>rig</a:t>
            </a:r>
            <a:r>
              <a:rPr sz="1800" spc="-5" dirty="0" err="1" smtClean="0">
                <a:solidFill>
                  <a:srgbClr val="FF0000"/>
                </a:solidFill>
                <a:latin typeface="Tw Cen MT"/>
                <a:cs typeface="Tw Cen MT"/>
              </a:rPr>
              <a:t>u</a:t>
            </a:r>
            <a:r>
              <a:rPr sz="1800" spc="-10" dirty="0" err="1" smtClean="0">
                <a:solidFill>
                  <a:srgbClr val="FF0000"/>
                </a:solidFill>
                <a:latin typeface="Tw Cen MT"/>
                <a:cs typeface="Tw Cen MT"/>
              </a:rPr>
              <a:t>arda</a:t>
            </a:r>
            <a:r>
              <a:rPr sz="1800" spc="-10" dirty="0" smtClean="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dirty="0">
                <a:solidFill>
                  <a:srgbClr val="FF0000"/>
                </a:solidFill>
                <a:latin typeface="Tw Cen MT"/>
                <a:cs typeface="Tw Cen MT"/>
              </a:rPr>
              <a:t>e</a:t>
            </a:r>
            <a:r>
              <a:rPr sz="1800" spc="-2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i</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spc="5" dirty="0">
                <a:solidFill>
                  <a:srgbClr val="FF0000"/>
                </a:solidFill>
                <a:latin typeface="Tw Cen MT"/>
                <a:cs typeface="Tw Cen MT"/>
              </a:rPr>
              <a:t>i</a:t>
            </a:r>
            <a:r>
              <a:rPr sz="1800" dirty="0">
                <a:solidFill>
                  <a:srgbClr val="FF0000"/>
                </a:solidFill>
                <a:latin typeface="Tw Cen MT"/>
                <a:cs typeface="Tw Cen MT"/>
              </a:rPr>
              <a:t>,</a:t>
            </a:r>
            <a:r>
              <a:rPr sz="1800" spc="-15" dirty="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a</a:t>
            </a:r>
            <a:r>
              <a:rPr sz="1800" dirty="0">
                <a:solidFill>
                  <a:srgbClr val="FF0000"/>
                </a:solidFill>
                <a:latin typeface="Tw Cen MT"/>
                <a:cs typeface="Tw Cen MT"/>
              </a:rPr>
              <a:t>l</a:t>
            </a:r>
            <a:r>
              <a:rPr sz="1800" spc="-10" dirty="0">
                <a:solidFill>
                  <a:srgbClr val="FF0000"/>
                </a:solidFill>
                <a:latin typeface="Tw Cen MT"/>
                <a:cs typeface="Tw Cen MT"/>
              </a:rPr>
              <a:t>u</a:t>
            </a:r>
            <a:r>
              <a:rPr sz="1800" spc="-5" dirty="0">
                <a:solidFill>
                  <a:srgbClr val="FF0000"/>
                </a:solidFill>
                <a:latin typeface="Tw Cen MT"/>
                <a:cs typeface="Tw Cen MT"/>
              </a:rPr>
              <a:t>n</a:t>
            </a:r>
            <a:r>
              <a:rPr sz="1800" spc="-10" dirty="0">
                <a:solidFill>
                  <a:srgbClr val="FF0000"/>
                </a:solidFill>
                <a:latin typeface="Tw Cen MT"/>
                <a:cs typeface="Tw Cen MT"/>
              </a:rPr>
              <a:t>ne</a:t>
            </a:r>
            <a:r>
              <a:rPr sz="1800" spc="-1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g</a:t>
            </a:r>
            <a:r>
              <a:rPr sz="1800" dirty="0">
                <a:solidFill>
                  <a:srgbClr val="FF0000"/>
                </a:solidFill>
                <a:latin typeface="Tw Cen MT"/>
                <a:cs typeface="Tw Cen MT"/>
              </a:rPr>
              <a:t>li</a:t>
            </a:r>
            <a:r>
              <a:rPr sz="1800" spc="-5" dirty="0">
                <a:solidFill>
                  <a:srgbClr val="FF0000"/>
                </a:solidFill>
                <a:latin typeface="Tw Cen MT"/>
                <a:cs typeface="Tw Cen MT"/>
              </a:rPr>
              <a:t> </a:t>
            </a:r>
            <a:r>
              <a:rPr sz="1800" spc="-10" dirty="0">
                <a:solidFill>
                  <a:srgbClr val="FF0000"/>
                </a:solidFill>
                <a:latin typeface="Tw Cen MT"/>
                <a:cs typeface="Tw Cen MT"/>
              </a:rPr>
              <a:t>alun</a:t>
            </a:r>
            <a:r>
              <a:rPr sz="1800" spc="-5" dirty="0">
                <a:solidFill>
                  <a:srgbClr val="FF0000"/>
                </a:solidFill>
                <a:latin typeface="Tw Cen MT"/>
                <a:cs typeface="Tw Cen MT"/>
              </a:rPr>
              <a:t>ni</a:t>
            </a:r>
            <a:r>
              <a:rPr sz="1800" dirty="0">
                <a:solidFill>
                  <a:srgbClr val="FF0000"/>
                </a:solidFill>
                <a:latin typeface="Tw Cen MT"/>
                <a:cs typeface="Tw Cen MT"/>
              </a:rPr>
              <a:t>, </a:t>
            </a:r>
            <a:r>
              <a:rPr sz="1800" spc="-5" dirty="0">
                <a:solidFill>
                  <a:srgbClr val="FF0000"/>
                </a:solidFill>
                <a:latin typeface="Tw Cen MT"/>
                <a:cs typeface="Tw Cen MT"/>
              </a:rPr>
              <a:t>le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tesse</a:t>
            </a:r>
            <a:r>
              <a:rPr sz="1800" spc="-30"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gli</a:t>
            </a:r>
            <a:r>
              <a:rPr sz="1800" spc="5" dirty="0">
                <a:solidFill>
                  <a:srgbClr val="FF0000"/>
                </a:solidFill>
                <a:latin typeface="Tw Cen MT"/>
                <a:cs typeface="Tw Cen MT"/>
              </a:rPr>
              <a:t>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ti,</a:t>
            </a:r>
            <a:r>
              <a:rPr sz="1800" spc="-15" dirty="0">
                <a:solidFill>
                  <a:srgbClr val="FF0000"/>
                </a:solidFill>
                <a:latin typeface="Tw Cen MT"/>
                <a:cs typeface="Tw Cen MT"/>
              </a:rPr>
              <a:t> </a:t>
            </a:r>
            <a:r>
              <a:rPr sz="1800" dirty="0">
                <a:solidFill>
                  <a:srgbClr val="FF0000"/>
                </a:solidFill>
                <a:latin typeface="Tw Cen MT"/>
                <a:cs typeface="Tw Cen MT"/>
              </a:rPr>
              <a:t>risp</a:t>
            </a:r>
            <a:r>
              <a:rPr sz="1800" spc="-10" dirty="0">
                <a:solidFill>
                  <a:srgbClr val="FF0000"/>
                </a:solidFill>
                <a:latin typeface="Tw Cen MT"/>
                <a:cs typeface="Tw Cen MT"/>
              </a:rPr>
              <a:t>ond</a:t>
            </a:r>
            <a:r>
              <a:rPr sz="1800" dirty="0">
                <a:solidFill>
                  <a:srgbClr val="FF0000"/>
                </a:solidFill>
                <a:latin typeface="Tw Cen MT"/>
                <a:cs typeface="Tw Cen MT"/>
              </a:rPr>
              <a:t>e</a:t>
            </a:r>
            <a:r>
              <a:rPr sz="1800" spc="-20" dirty="0">
                <a:solidFill>
                  <a:srgbClr val="FF0000"/>
                </a:solidFill>
                <a:latin typeface="Tw Cen MT"/>
                <a:cs typeface="Tw Cen MT"/>
              </a:rPr>
              <a:t> </a:t>
            </a:r>
            <a:r>
              <a:rPr sz="1800" spc="-10" dirty="0">
                <a:solidFill>
                  <a:srgbClr val="FF0000"/>
                </a:solidFill>
                <a:latin typeface="Tw Cen MT"/>
                <a:cs typeface="Tw Cen MT"/>
              </a:rPr>
              <a:t>ai</a:t>
            </a:r>
            <a:r>
              <a:rPr sz="1800" spc="-5" dirty="0">
                <a:solidFill>
                  <a:srgbClr val="FF0000"/>
                </a:solidFill>
                <a:latin typeface="Tw Cen MT"/>
                <a:cs typeface="Tw Cen MT"/>
              </a:rPr>
              <a:t> </a:t>
            </a:r>
            <a:r>
              <a:rPr sz="1800" dirty="0">
                <a:solidFill>
                  <a:srgbClr val="FF0000"/>
                </a:solidFill>
                <a:latin typeface="Tw Cen MT"/>
                <a:cs typeface="Tw Cen MT"/>
              </a:rPr>
              <a:t>differenti </a:t>
            </a:r>
            <a:r>
              <a:rPr sz="1800" spc="-10" dirty="0" err="1">
                <a:solidFill>
                  <a:srgbClr val="FF0000"/>
                </a:solidFill>
                <a:latin typeface="Tw Cen MT"/>
                <a:cs typeface="Tw Cen MT"/>
              </a:rPr>
              <a:t>bisogn</a:t>
            </a:r>
            <a:r>
              <a:rPr sz="1800" dirty="0" err="1">
                <a:solidFill>
                  <a:srgbClr val="FF0000"/>
                </a:solidFill>
                <a:latin typeface="Tw Cen MT"/>
                <a:cs typeface="Tw Cen MT"/>
              </a:rPr>
              <a:t>i</a:t>
            </a:r>
            <a:r>
              <a:rPr sz="1800" spc="-5" dirty="0">
                <a:solidFill>
                  <a:srgbClr val="FF0000"/>
                </a:solidFill>
                <a:latin typeface="Tw Cen MT"/>
                <a:cs typeface="Tw Cen MT"/>
              </a:rPr>
              <a:t> </a:t>
            </a:r>
            <a:r>
              <a:rPr sz="1800" spc="-10" dirty="0" err="1" smtClean="0">
                <a:solidFill>
                  <a:srgbClr val="FF0000"/>
                </a:solidFill>
                <a:latin typeface="Tw Cen MT"/>
                <a:cs typeface="Tw Cen MT"/>
              </a:rPr>
              <a:t>educa</a:t>
            </a:r>
            <a:r>
              <a:rPr sz="1800" dirty="0" err="1" smtClean="0">
                <a:solidFill>
                  <a:srgbClr val="FF0000"/>
                </a:solidFill>
                <a:latin typeface="Tw Cen MT"/>
                <a:cs typeface="Tw Cen MT"/>
              </a:rPr>
              <a:t>t</a:t>
            </a:r>
            <a:r>
              <a:rPr sz="1800" spc="-5" dirty="0" err="1" smtClean="0">
                <a:solidFill>
                  <a:srgbClr val="FF0000"/>
                </a:solidFill>
                <a:latin typeface="Tw Cen MT"/>
                <a:cs typeface="Tw Cen MT"/>
              </a:rPr>
              <a:t>iv</a:t>
            </a:r>
            <a:r>
              <a:rPr sz="1800" dirty="0" err="1" smtClean="0">
                <a:solidFill>
                  <a:srgbClr val="FF0000"/>
                </a:solidFill>
                <a:latin typeface="Tw Cen MT"/>
                <a:cs typeface="Tw Cen MT"/>
              </a:rPr>
              <a:t>i</a:t>
            </a:r>
            <a:endParaRPr lang="it-IT" sz="1800" dirty="0" smtClean="0">
              <a:solidFill>
                <a:srgbClr val="FF0000"/>
              </a:solidFill>
              <a:latin typeface="Tw Cen MT"/>
              <a:cs typeface="Tw Cen MT"/>
            </a:endParaRPr>
          </a:p>
          <a:p>
            <a:pPr marL="12700" marR="53975">
              <a:lnSpc>
                <a:spcPct val="100000"/>
              </a:lnSpc>
              <a:buFont typeface="Arial" pitchFamily="34" charset="0"/>
              <a:buChar char="•"/>
            </a:pPr>
            <a:r>
              <a:rPr sz="1800" spc="-25" dirty="0" smtClean="0">
                <a:latin typeface="Tw Cen MT"/>
                <a:cs typeface="Tw Cen MT"/>
              </a:rPr>
              <a:t> </a:t>
            </a:r>
            <a:r>
              <a:rPr sz="1800" dirty="0">
                <a:latin typeface="Tw Cen MT"/>
                <a:cs typeface="Tw Cen MT"/>
              </a:rPr>
              <a:t>e</a:t>
            </a:r>
            <a:r>
              <a:rPr sz="1800" spc="5" dirty="0">
                <a:latin typeface="Tw Cen MT"/>
                <a:cs typeface="Tw Cen MT"/>
              </a:rPr>
              <a:t> </a:t>
            </a:r>
            <a:r>
              <a:rPr sz="1800" dirty="0">
                <a:latin typeface="Tw Cen MT"/>
                <a:cs typeface="Tw Cen MT"/>
              </a:rPr>
              <a:t>si</a:t>
            </a:r>
            <a:r>
              <a:rPr sz="1800" spc="5" dirty="0">
                <a:latin typeface="Tw Cen MT"/>
                <a:cs typeface="Tw Cen MT"/>
              </a:rPr>
              <a:t> </a:t>
            </a:r>
            <a:r>
              <a:rPr sz="1800" dirty="0">
                <a:latin typeface="Tw Cen MT"/>
                <a:cs typeface="Tw Cen MT"/>
              </a:rPr>
              <a:t>real</a:t>
            </a:r>
            <a:r>
              <a:rPr sz="1800" spc="5" dirty="0">
                <a:latin typeface="Tw Cen MT"/>
                <a:cs typeface="Tw Cen MT"/>
              </a:rPr>
              <a:t>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spc="-15" dirty="0">
                <a:latin typeface="Tw Cen MT"/>
                <a:cs typeface="Tw Cen MT"/>
              </a:rPr>
              <a:t> </a:t>
            </a:r>
            <a:r>
              <a:rPr sz="1800" spc="-10" dirty="0">
                <a:latin typeface="Tw Cen MT"/>
                <a:cs typeface="Tw Cen MT"/>
              </a:rPr>
              <a:t>a</a:t>
            </a:r>
            <a:r>
              <a:rPr sz="1800" dirty="0">
                <a:latin typeface="Tw Cen MT"/>
                <a:cs typeface="Tw Cen MT"/>
              </a:rPr>
              <a:t>tt</a:t>
            </a:r>
            <a:r>
              <a:rPr sz="1800" spc="-10" dirty="0">
                <a:latin typeface="Tw Cen MT"/>
                <a:cs typeface="Tw Cen MT"/>
              </a:rPr>
              <a:t>ra</a:t>
            </a:r>
            <a:r>
              <a:rPr sz="1800" spc="-45" dirty="0">
                <a:latin typeface="Tw Cen MT"/>
                <a:cs typeface="Tw Cen MT"/>
              </a:rPr>
              <a:t>v</a:t>
            </a:r>
            <a:r>
              <a:rPr sz="1800" dirty="0">
                <a:latin typeface="Tw Cen MT"/>
                <a:cs typeface="Tw Cen MT"/>
              </a:rPr>
              <a:t>erso st</a:t>
            </a:r>
            <a:r>
              <a:rPr sz="1800" spc="-10" dirty="0">
                <a:latin typeface="Tw Cen MT"/>
                <a:cs typeface="Tw Cen MT"/>
              </a:rPr>
              <a:t>ra</a:t>
            </a:r>
            <a:r>
              <a:rPr sz="1800" dirty="0">
                <a:latin typeface="Tw Cen MT"/>
                <a:cs typeface="Tw Cen MT"/>
              </a:rPr>
              <a:t>t</a:t>
            </a:r>
            <a:r>
              <a:rPr sz="1800" spc="-10" dirty="0">
                <a:latin typeface="Tw Cen MT"/>
                <a:cs typeface="Tw Cen MT"/>
              </a:rPr>
              <a:t>egie</a:t>
            </a:r>
            <a:r>
              <a:rPr sz="1800" spc="-30" dirty="0">
                <a:latin typeface="Tw Cen MT"/>
                <a:cs typeface="Tw Cen MT"/>
              </a:rPr>
              <a:t> </a:t>
            </a:r>
            <a:r>
              <a:rPr sz="1800" spc="-10" dirty="0">
                <a:latin typeface="Tw Cen MT"/>
                <a:cs typeface="Tw Cen MT"/>
              </a:rPr>
              <a:t>educa</a:t>
            </a:r>
            <a:r>
              <a:rPr sz="1800" dirty="0">
                <a:latin typeface="Tw Cen MT"/>
                <a:cs typeface="Tw Cen MT"/>
              </a:rPr>
              <a:t>ti</a:t>
            </a:r>
            <a:r>
              <a:rPr sz="1800" spc="-45" dirty="0">
                <a:latin typeface="Tw Cen MT"/>
                <a:cs typeface="Tw Cen MT"/>
              </a:rPr>
              <a:t>v</a:t>
            </a:r>
            <a:r>
              <a:rPr sz="1800" dirty="0">
                <a:latin typeface="Tw Cen MT"/>
                <a:cs typeface="Tw Cen MT"/>
              </a:rPr>
              <a:t>e</a:t>
            </a:r>
            <a:r>
              <a:rPr sz="1800" spc="-30" dirty="0">
                <a:latin typeface="Tw Cen MT"/>
                <a:cs typeface="Tw Cen MT"/>
              </a:rPr>
              <a:t> </a:t>
            </a:r>
            <a:r>
              <a:rPr sz="1800" dirty="0">
                <a:latin typeface="Tw Cen MT"/>
                <a:cs typeface="Tw Cen MT"/>
              </a:rPr>
              <a:t>e</a:t>
            </a:r>
            <a:r>
              <a:rPr sz="1800" spc="5" dirty="0">
                <a:latin typeface="Tw Cen MT"/>
                <a:cs typeface="Tw Cen MT"/>
              </a:rPr>
              <a:t> </a:t>
            </a:r>
            <a:r>
              <a:rPr sz="1800" spc="-10" dirty="0">
                <a:latin typeface="Tw Cen MT"/>
                <a:cs typeface="Tw Cen MT"/>
              </a:rPr>
              <a:t>di</a:t>
            </a:r>
            <a:r>
              <a:rPr sz="1800" spc="-5" dirty="0">
                <a:latin typeface="Tw Cen MT"/>
                <a:cs typeface="Tw Cen MT"/>
              </a:rPr>
              <a:t>d</a:t>
            </a:r>
            <a:r>
              <a:rPr sz="1800" spc="-10" dirty="0">
                <a:latin typeface="Tw Cen MT"/>
                <a:cs typeface="Tw Cen MT"/>
              </a:rPr>
              <a:t>a</a:t>
            </a:r>
            <a:r>
              <a:rPr sz="1800" dirty="0">
                <a:latin typeface="Tw Cen MT"/>
                <a:cs typeface="Tw Cen MT"/>
              </a:rPr>
              <a:t>tti</a:t>
            </a:r>
            <a:r>
              <a:rPr sz="1800" spc="55" dirty="0">
                <a:latin typeface="Tw Cen MT"/>
                <a:cs typeface="Tw Cen MT"/>
              </a:rPr>
              <a:t>c</a:t>
            </a:r>
            <a:r>
              <a:rPr sz="1800" spc="-10" dirty="0">
                <a:latin typeface="Tw Cen MT"/>
                <a:cs typeface="Tw Cen MT"/>
              </a:rPr>
              <a:t>he</a:t>
            </a:r>
            <a:r>
              <a:rPr sz="1800" spc="-40" dirty="0">
                <a:latin typeface="Tw Cen MT"/>
                <a:cs typeface="Tw Cen MT"/>
              </a:rPr>
              <a:t> </a:t>
            </a:r>
            <a:r>
              <a:rPr sz="1800" dirty="0">
                <a:latin typeface="Tw Cen MT"/>
                <a:cs typeface="Tw Cen MT"/>
              </a:rPr>
              <a:t>finali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dirty="0">
                <a:latin typeface="Tw Cen MT"/>
                <a:cs typeface="Tw Cen MT"/>
              </a:rPr>
              <a:t>te</a:t>
            </a:r>
            <a:r>
              <a:rPr sz="1800" spc="-20" dirty="0">
                <a:latin typeface="Tw Cen MT"/>
                <a:cs typeface="Tw Cen MT"/>
              </a:rPr>
              <a:t> </a:t>
            </a:r>
            <a:r>
              <a:rPr sz="1800" dirty="0">
                <a:solidFill>
                  <a:srgbClr val="FF0000"/>
                </a:solidFill>
                <a:latin typeface="Tw Cen MT"/>
                <a:cs typeface="Tw Cen MT"/>
              </a:rPr>
              <a:t>allo</a:t>
            </a:r>
            <a:r>
              <a:rPr sz="1800" spc="5" dirty="0">
                <a:solidFill>
                  <a:srgbClr val="FF0000"/>
                </a:solidFill>
                <a:latin typeface="Tw Cen MT"/>
                <a:cs typeface="Tw Cen MT"/>
              </a:rPr>
              <a:t> </a:t>
            </a:r>
            <a:r>
              <a:rPr sz="1800" dirty="0">
                <a:solidFill>
                  <a:srgbClr val="FF0000"/>
                </a:solidFill>
                <a:latin typeface="Tw Cen MT"/>
                <a:cs typeface="Tw Cen MT"/>
              </a:rPr>
              <a:t>svi</a:t>
            </a:r>
            <a:r>
              <a:rPr sz="1800" spc="-15" dirty="0">
                <a:solidFill>
                  <a:srgbClr val="FF0000"/>
                </a:solidFill>
                <a:latin typeface="Tw Cen MT"/>
                <a:cs typeface="Tw Cen MT"/>
              </a:rPr>
              <a:t>lu</a:t>
            </a:r>
            <a:r>
              <a:rPr sz="1800" spc="-5" dirty="0">
                <a:solidFill>
                  <a:srgbClr val="FF0000"/>
                </a:solidFill>
                <a:latin typeface="Tw Cen MT"/>
                <a:cs typeface="Tw Cen MT"/>
              </a:rPr>
              <a:t>p</a:t>
            </a:r>
            <a:r>
              <a:rPr sz="1800" spc="-10" dirty="0">
                <a:solidFill>
                  <a:srgbClr val="FF0000"/>
                </a:solidFill>
                <a:latin typeface="Tw Cen MT"/>
                <a:cs typeface="Tw Cen MT"/>
              </a:rPr>
              <a:t>po</a:t>
            </a:r>
            <a:r>
              <a:rPr sz="1800" spc="-15" dirty="0">
                <a:solidFill>
                  <a:srgbClr val="FF0000"/>
                </a:solidFill>
                <a:latin typeface="Tw Cen MT"/>
                <a:cs typeface="Tw Cen MT"/>
              </a:rPr>
              <a:t> </a:t>
            </a:r>
            <a:r>
              <a:rPr sz="1800" dirty="0">
                <a:solidFill>
                  <a:srgbClr val="FF0000"/>
                </a:solidFill>
                <a:latin typeface="Tw Cen MT"/>
                <a:cs typeface="Tw Cen MT"/>
              </a:rPr>
              <a:t>delle </a:t>
            </a:r>
            <a:r>
              <a:rPr sz="1800" spc="-10" dirty="0">
                <a:solidFill>
                  <a:srgbClr val="FF0000"/>
                </a:solidFill>
                <a:latin typeface="Tw Cen MT"/>
                <a:cs typeface="Tw Cen MT"/>
              </a:rPr>
              <a:t>potenzi</a:t>
            </a:r>
            <a:r>
              <a:rPr sz="1800" spc="-5" dirty="0">
                <a:solidFill>
                  <a:srgbClr val="FF0000"/>
                </a:solidFill>
                <a:latin typeface="Tw Cen MT"/>
                <a:cs typeface="Tw Cen MT"/>
              </a:rPr>
              <a:t>ali</a:t>
            </a:r>
            <a:r>
              <a:rPr sz="1800" spc="5" dirty="0">
                <a:solidFill>
                  <a:srgbClr val="FF0000"/>
                </a:solidFill>
                <a:latin typeface="Tw Cen MT"/>
                <a:cs typeface="Tw Cen MT"/>
              </a:rPr>
              <a:t>t</a:t>
            </a:r>
            <a:r>
              <a:rPr sz="1800" spc="-10" dirty="0">
                <a:solidFill>
                  <a:srgbClr val="FF0000"/>
                </a:solidFill>
                <a:latin typeface="Tw Cen MT"/>
                <a:cs typeface="Tw Cen MT"/>
              </a:rPr>
              <a:t>à</a:t>
            </a:r>
            <a:r>
              <a:rPr sz="1800" spc="-30"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0" dirty="0">
                <a:solidFill>
                  <a:srgbClr val="FF0000"/>
                </a:solidFill>
                <a:latin typeface="Tw Cen MT"/>
                <a:cs typeface="Tw Cen MT"/>
              </a:rPr>
              <a:t>ci</a:t>
            </a:r>
            <a:r>
              <a:rPr sz="1800" spc="-5" dirty="0">
                <a:solidFill>
                  <a:srgbClr val="FF0000"/>
                </a:solidFill>
                <a:latin typeface="Tw Cen MT"/>
                <a:cs typeface="Tw Cen MT"/>
              </a:rPr>
              <a:t>a</a:t>
            </a:r>
            <a:r>
              <a:rPr sz="1800" spc="-10" dirty="0">
                <a:solidFill>
                  <a:srgbClr val="FF0000"/>
                </a:solidFill>
                <a:latin typeface="Tw Cen MT"/>
                <a:cs typeface="Tw Cen MT"/>
              </a:rPr>
              <a:t>sc</a:t>
            </a:r>
            <a:r>
              <a:rPr sz="1800" spc="-5" dirty="0">
                <a:solidFill>
                  <a:srgbClr val="FF0000"/>
                </a:solidFill>
                <a:latin typeface="Tw Cen MT"/>
                <a:cs typeface="Tw Cen MT"/>
              </a:rPr>
              <a:t>u</a:t>
            </a:r>
            <a:r>
              <a:rPr sz="1800" spc="-10" dirty="0">
                <a:solidFill>
                  <a:srgbClr val="FF0000"/>
                </a:solidFill>
                <a:latin typeface="Tw Cen MT"/>
                <a:cs typeface="Tw Cen MT"/>
              </a:rPr>
              <a:t>no</a:t>
            </a:r>
            <a:r>
              <a:rPr sz="1800" spc="-30" dirty="0">
                <a:solidFill>
                  <a:srgbClr val="FF0000"/>
                </a:solidFill>
                <a:latin typeface="Tw Cen MT"/>
                <a:cs typeface="Tw Cen MT"/>
              </a:rPr>
              <a:t> </a:t>
            </a:r>
            <a:r>
              <a:rPr sz="1800" dirty="0">
                <a:latin typeface="Tw Cen MT"/>
                <a:cs typeface="Tw Cen MT"/>
              </a:rPr>
              <a:t>nel risp</a:t>
            </a:r>
            <a:r>
              <a:rPr sz="1800" spc="-10" dirty="0">
                <a:latin typeface="Tw Cen MT"/>
                <a:cs typeface="Tw Cen MT"/>
              </a:rPr>
              <a:t>et</a:t>
            </a:r>
            <a:r>
              <a:rPr sz="1800" dirty="0">
                <a:latin typeface="Tw Cen MT"/>
                <a:cs typeface="Tw Cen MT"/>
              </a:rPr>
              <a:t>to </a:t>
            </a:r>
            <a:r>
              <a:rPr sz="1800" spc="-10" dirty="0">
                <a:latin typeface="Tw Cen MT"/>
                <a:cs typeface="Tw Cen MT"/>
              </a:rPr>
              <a:t>del </a:t>
            </a:r>
            <a:r>
              <a:rPr sz="1800" dirty="0">
                <a:latin typeface="Tw Cen MT"/>
                <a:cs typeface="Tw Cen MT"/>
              </a:rPr>
              <a:t>diri</a:t>
            </a:r>
            <a:r>
              <a:rPr sz="1800" spc="-5" dirty="0">
                <a:latin typeface="Tw Cen MT"/>
                <a:cs typeface="Tw Cen MT"/>
              </a:rPr>
              <a:t>t</a:t>
            </a:r>
            <a:r>
              <a:rPr sz="1800" dirty="0">
                <a:latin typeface="Tw Cen MT"/>
                <a:cs typeface="Tw Cen MT"/>
              </a:rPr>
              <a:t>to all'</a:t>
            </a:r>
            <a:r>
              <a:rPr sz="1800" spc="-10" dirty="0">
                <a:latin typeface="Tw Cen MT"/>
                <a:cs typeface="Tw Cen MT"/>
              </a:rPr>
              <a:t>auto</a:t>
            </a:r>
            <a:r>
              <a:rPr sz="1800" spc="-5" dirty="0">
                <a:latin typeface="Tw Cen MT"/>
                <a:cs typeface="Tw Cen MT"/>
              </a:rPr>
              <a:t>d</a:t>
            </a:r>
            <a:r>
              <a:rPr sz="1800" spc="-10" dirty="0">
                <a:latin typeface="Tw Cen MT"/>
                <a:cs typeface="Tw Cen MT"/>
              </a:rPr>
              <a:t>e</a:t>
            </a:r>
            <a:r>
              <a:rPr sz="1800" spc="-15" dirty="0">
                <a:latin typeface="Tw Cen MT"/>
                <a:cs typeface="Tw Cen MT"/>
              </a:rPr>
              <a:t>t</a:t>
            </a:r>
            <a:r>
              <a:rPr sz="1800" dirty="0">
                <a:latin typeface="Tw Cen MT"/>
                <a:cs typeface="Tw Cen MT"/>
              </a:rPr>
              <a:t>e</a:t>
            </a:r>
            <a:r>
              <a:rPr sz="1800" spc="30" dirty="0">
                <a:latin typeface="Tw Cen MT"/>
                <a:cs typeface="Tw Cen MT"/>
              </a:rPr>
              <a:t>r</a:t>
            </a:r>
            <a:r>
              <a:rPr sz="1800" spc="-10" dirty="0">
                <a:latin typeface="Tw Cen MT"/>
                <a:cs typeface="Tw Cen MT"/>
              </a:rPr>
              <a:t>min</a:t>
            </a:r>
            <a:r>
              <a:rPr sz="1800" spc="-5" dirty="0">
                <a:latin typeface="Tw Cen MT"/>
                <a:cs typeface="Tw Cen MT"/>
              </a:rPr>
              <a:t>a</a:t>
            </a:r>
            <a:r>
              <a:rPr sz="1800" spc="-20" dirty="0">
                <a:latin typeface="Tw Cen MT"/>
                <a:cs typeface="Tw Cen MT"/>
              </a:rPr>
              <a:t>z</a:t>
            </a:r>
            <a:r>
              <a:rPr sz="1800" spc="-5" dirty="0">
                <a:latin typeface="Tw Cen MT"/>
                <a:cs typeface="Tw Cen MT"/>
              </a:rPr>
              <a:t>io</a:t>
            </a:r>
            <a:r>
              <a:rPr sz="1800" dirty="0">
                <a:latin typeface="Tw Cen MT"/>
                <a:cs typeface="Tw Cen MT"/>
              </a:rPr>
              <a:t>ne</a:t>
            </a:r>
            <a:r>
              <a:rPr sz="1800" spc="-30" dirty="0">
                <a:latin typeface="Tw Cen MT"/>
                <a:cs typeface="Tw Cen MT"/>
              </a:rPr>
              <a:t> </a:t>
            </a:r>
            <a:r>
              <a:rPr sz="1800" dirty="0">
                <a:latin typeface="Tw Cen MT"/>
                <a:cs typeface="Tw Cen MT"/>
              </a:rPr>
              <a:t>e all'</a:t>
            </a:r>
            <a:r>
              <a:rPr sz="1800" b="1" i="1" u="sng" spc="-10" dirty="0">
                <a:latin typeface="Tw Cen MT"/>
                <a:cs typeface="Tw Cen MT"/>
              </a:rPr>
              <a:t>accomoda</a:t>
            </a:r>
            <a:r>
              <a:rPr sz="1800" b="1" i="1" u="sng" spc="-25" dirty="0">
                <a:latin typeface="Tw Cen MT"/>
                <a:cs typeface="Tw Cen MT"/>
              </a:rPr>
              <a:t>m</a:t>
            </a:r>
            <a:r>
              <a:rPr sz="1800" b="1" i="1" u="sng" spc="-10" dirty="0">
                <a:latin typeface="Tw Cen MT"/>
                <a:cs typeface="Tw Cen MT"/>
              </a:rPr>
              <a:t>ento</a:t>
            </a:r>
            <a:r>
              <a:rPr sz="1800" b="1" i="1" u="sng" spc="-35" dirty="0">
                <a:latin typeface="Tw Cen MT"/>
                <a:cs typeface="Tw Cen MT"/>
              </a:rPr>
              <a:t> </a:t>
            </a:r>
            <a:r>
              <a:rPr sz="1800" b="1" i="1" u="sng" spc="-15" dirty="0">
                <a:latin typeface="Tw Cen MT"/>
                <a:cs typeface="Tw Cen MT"/>
              </a:rPr>
              <a:t>r</a:t>
            </a:r>
            <a:r>
              <a:rPr sz="1800" b="1" i="1" u="sng" spc="-10" dirty="0">
                <a:latin typeface="Tw Cen MT"/>
                <a:cs typeface="Tw Cen MT"/>
              </a:rPr>
              <a:t>ag</a:t>
            </a:r>
            <a:r>
              <a:rPr sz="1800" b="1" i="1" u="sng" dirty="0">
                <a:latin typeface="Tw Cen MT"/>
                <a:cs typeface="Tw Cen MT"/>
              </a:rPr>
              <a:t>i</a:t>
            </a:r>
            <a:r>
              <a:rPr sz="1800" b="1" i="1" u="sng" spc="-10" dirty="0">
                <a:latin typeface="Tw Cen MT"/>
                <a:cs typeface="Tw Cen MT"/>
              </a:rPr>
              <a:t>one</a:t>
            </a:r>
            <a:r>
              <a:rPr sz="1800" b="1" i="1" u="sng" spc="-40" dirty="0">
                <a:latin typeface="Tw Cen MT"/>
                <a:cs typeface="Tw Cen MT"/>
              </a:rPr>
              <a:t>v</a:t>
            </a:r>
            <a:r>
              <a:rPr sz="1800" b="1" i="1" u="sng" dirty="0">
                <a:latin typeface="Tw Cen MT"/>
                <a:cs typeface="Tw Cen MT"/>
              </a:rPr>
              <a:t>ol</a:t>
            </a:r>
            <a:r>
              <a:rPr sz="1800" b="1" i="1" u="sng" spc="-75" dirty="0">
                <a:latin typeface="Tw Cen MT"/>
                <a:cs typeface="Tw Cen MT"/>
              </a:rPr>
              <a:t>e</a:t>
            </a:r>
            <a:r>
              <a:rPr sz="1800" dirty="0">
                <a:latin typeface="Tw Cen MT"/>
                <a:cs typeface="Tw Cen MT"/>
              </a:rPr>
              <a:t>,</a:t>
            </a:r>
            <a:r>
              <a:rPr sz="1800" spc="-15" dirty="0">
                <a:latin typeface="Tw Cen MT"/>
                <a:cs typeface="Tw Cen MT"/>
              </a:rPr>
              <a:t> </a:t>
            </a:r>
            <a:r>
              <a:rPr sz="1800" dirty="0">
                <a:latin typeface="Tw Cen MT"/>
                <a:cs typeface="Tw Cen MT"/>
              </a:rPr>
              <a:t>nel</a:t>
            </a:r>
            <a:r>
              <a:rPr sz="1800" spc="-15" dirty="0">
                <a:latin typeface="Tw Cen MT"/>
                <a:cs typeface="Tw Cen MT"/>
              </a:rPr>
              <a:t>la</a:t>
            </a:r>
            <a:r>
              <a:rPr sz="1800" spc="-10" dirty="0">
                <a:latin typeface="Tw Cen MT"/>
                <a:cs typeface="Tw Cen MT"/>
              </a:rPr>
              <a:t> p</a:t>
            </a:r>
            <a:r>
              <a:rPr sz="1800" spc="-45" dirty="0">
                <a:latin typeface="Tw Cen MT"/>
                <a:cs typeface="Tw Cen MT"/>
              </a:rPr>
              <a:t>r</a:t>
            </a:r>
            <a:r>
              <a:rPr sz="1800" spc="-10" dirty="0">
                <a:latin typeface="Tw Cen MT"/>
                <a:cs typeface="Tw Cen MT"/>
              </a:rPr>
              <a:t>ospe</a:t>
            </a:r>
            <a:r>
              <a:rPr sz="1800" dirty="0">
                <a:latin typeface="Tw Cen MT"/>
                <a:cs typeface="Tw Cen MT"/>
              </a:rPr>
              <a:t>tti</a:t>
            </a:r>
            <a:r>
              <a:rPr sz="1800" spc="-45" dirty="0">
                <a:latin typeface="Tw Cen MT"/>
                <a:cs typeface="Tw Cen MT"/>
              </a:rPr>
              <a:t>v</a:t>
            </a:r>
            <a:r>
              <a:rPr sz="1800" spc="-10" dirty="0">
                <a:latin typeface="Tw Cen MT"/>
                <a:cs typeface="Tw Cen MT"/>
              </a:rPr>
              <a:t>a</a:t>
            </a:r>
            <a:r>
              <a:rPr sz="1800" spc="-30" dirty="0">
                <a:latin typeface="Tw Cen MT"/>
                <a:cs typeface="Tw Cen MT"/>
              </a:rPr>
              <a:t> </a:t>
            </a:r>
            <a:r>
              <a:rPr sz="1800" dirty="0">
                <a:latin typeface="Tw Cen MT"/>
                <a:cs typeface="Tw Cen MT"/>
              </a:rPr>
              <a:t>dell</a:t>
            </a:r>
            <a:r>
              <a:rPr sz="1800" spc="-10" dirty="0">
                <a:latin typeface="Tw Cen MT"/>
                <a:cs typeface="Tw Cen MT"/>
              </a:rPr>
              <a:t>a</a:t>
            </a:r>
            <a:r>
              <a:rPr sz="1800" dirty="0">
                <a:latin typeface="Tw Cen MT"/>
                <a:cs typeface="Tw Cen MT"/>
              </a:rPr>
              <a:t> migliore</a:t>
            </a:r>
            <a:r>
              <a:rPr sz="1800" spc="5" dirty="0">
                <a:latin typeface="Tw Cen MT"/>
                <a:cs typeface="Tw Cen MT"/>
              </a:rPr>
              <a:t> </a:t>
            </a:r>
            <a:r>
              <a:rPr sz="1800" spc="-10" dirty="0">
                <a:latin typeface="Tw Cen MT"/>
                <a:cs typeface="Tw Cen MT"/>
              </a:rPr>
              <a:t>qu</a:t>
            </a:r>
            <a:r>
              <a:rPr sz="1800" dirty="0">
                <a:latin typeface="Tw Cen MT"/>
                <a:cs typeface="Tw Cen MT"/>
              </a:rPr>
              <a:t>ali</a:t>
            </a:r>
            <a:r>
              <a:rPr sz="1800" spc="-10" dirty="0">
                <a:latin typeface="Tw Cen MT"/>
                <a:cs typeface="Tw Cen MT"/>
              </a:rPr>
              <a:t>tà</a:t>
            </a:r>
            <a:r>
              <a:rPr sz="1800" spc="-25" dirty="0">
                <a:latin typeface="Tw Cen MT"/>
                <a:cs typeface="Tw Cen MT"/>
              </a:rPr>
              <a:t> </a:t>
            </a:r>
            <a:r>
              <a:rPr sz="1800" spc="-10" dirty="0">
                <a:latin typeface="Tw Cen MT"/>
                <a:cs typeface="Tw Cen MT"/>
              </a:rPr>
              <a:t>di</a:t>
            </a:r>
            <a:r>
              <a:rPr sz="1800" spc="-5" dirty="0">
                <a:latin typeface="Tw Cen MT"/>
                <a:cs typeface="Tw Cen MT"/>
              </a:rPr>
              <a:t> </a:t>
            </a:r>
            <a:r>
              <a:rPr sz="1800" dirty="0">
                <a:latin typeface="Tw Cen MT"/>
                <a:cs typeface="Tw Cen MT"/>
              </a:rPr>
              <a:t>vi</a:t>
            </a:r>
            <a:r>
              <a:rPr sz="1800" spc="5" dirty="0">
                <a:latin typeface="Tw Cen MT"/>
                <a:cs typeface="Tw Cen MT"/>
              </a:rPr>
              <a:t>t</a:t>
            </a:r>
            <a:r>
              <a:rPr sz="1800" spc="-10" dirty="0">
                <a:latin typeface="Tw Cen MT"/>
                <a:cs typeface="Tw Cen MT"/>
              </a:rPr>
              <a:t>a;</a:t>
            </a:r>
            <a:endParaRPr sz="1800" dirty="0">
              <a:latin typeface="Tw Cen MT"/>
              <a:cs typeface="Tw Cen MT"/>
            </a:endParaRPr>
          </a:p>
          <a:p>
            <a:pPr marL="12700" marR="954405">
              <a:lnSpc>
                <a:spcPct val="100000"/>
              </a:lnSpc>
              <a:spcBef>
                <a:spcPts val="5"/>
              </a:spcBef>
              <a:buFont typeface="Arial" pitchFamily="34" charset="0"/>
              <a:buChar char="•"/>
            </a:pPr>
            <a:r>
              <a:rPr sz="1600" spc="-15" dirty="0">
                <a:solidFill>
                  <a:srgbClr val="FF0000"/>
                </a:solidFill>
                <a:latin typeface="Tw Cen MT"/>
                <a:cs typeface="Tw Cen MT"/>
              </a:rPr>
              <a:t>p</a:t>
            </a:r>
            <a:r>
              <a:rPr sz="1600" spc="-50" dirty="0">
                <a:solidFill>
                  <a:srgbClr val="FF0000"/>
                </a:solidFill>
                <a:latin typeface="Tw Cen MT"/>
                <a:cs typeface="Tw Cen MT"/>
              </a:rPr>
              <a:t>r</a:t>
            </a:r>
            <a:r>
              <a:rPr sz="1600" spc="-10" dirty="0">
                <a:solidFill>
                  <a:srgbClr val="FF0000"/>
                </a:solidFill>
                <a:latin typeface="Tw Cen MT"/>
                <a:cs typeface="Tw Cen MT"/>
              </a:rPr>
              <a:t>o</a:t>
            </a:r>
            <a:r>
              <a:rPr sz="1600" spc="20" dirty="0">
                <a:solidFill>
                  <a:srgbClr val="FF0000"/>
                </a:solidFill>
                <a:latin typeface="Tw Cen MT"/>
                <a:cs typeface="Tw Cen MT"/>
              </a:rPr>
              <a:t>m</a:t>
            </a:r>
            <a:r>
              <a:rPr sz="1600" spc="-10" dirty="0">
                <a:solidFill>
                  <a:srgbClr val="FF0000"/>
                </a:solidFill>
                <a:latin typeface="Tw Cen MT"/>
                <a:cs typeface="Tw Cen MT"/>
              </a:rPr>
              <a:t>uo</a:t>
            </a:r>
            <a:r>
              <a:rPr sz="1600" spc="-50" dirty="0">
                <a:solidFill>
                  <a:srgbClr val="FF0000"/>
                </a:solidFill>
                <a:latin typeface="Tw Cen MT"/>
                <a:cs typeface="Tw Cen MT"/>
              </a:rPr>
              <a:t>v</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la p</a:t>
            </a:r>
            <a:r>
              <a:rPr sz="1600" spc="-20"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teci</a:t>
            </a:r>
            <a:r>
              <a:rPr sz="1600" spc="-20" dirty="0">
                <a:solidFill>
                  <a:srgbClr val="FF0000"/>
                </a:solidFill>
                <a:latin typeface="Tw Cen MT"/>
                <a:cs typeface="Tw Cen MT"/>
              </a:rPr>
              <a:t>p</a:t>
            </a:r>
            <a:r>
              <a:rPr sz="1600" spc="-15" dirty="0">
                <a:solidFill>
                  <a:srgbClr val="FF0000"/>
                </a:solidFill>
                <a:latin typeface="Tw Cen MT"/>
                <a:cs typeface="Tw Cen MT"/>
              </a:rPr>
              <a:t>a</a:t>
            </a:r>
            <a:r>
              <a:rPr sz="1600" spc="-10" dirty="0">
                <a:solidFill>
                  <a:srgbClr val="FF0000"/>
                </a:solidFill>
                <a:latin typeface="Tw Cen MT"/>
                <a:cs typeface="Tw Cen MT"/>
              </a:rPr>
              <a:t>zione</a:t>
            </a:r>
            <a:r>
              <a:rPr sz="1600" spc="6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20" dirty="0">
                <a:solidFill>
                  <a:srgbClr val="FF0000"/>
                </a:solidFill>
                <a:latin typeface="Tw Cen MT"/>
                <a:cs typeface="Tw Cen MT"/>
              </a:rPr>
              <a:t>a</a:t>
            </a:r>
            <a:r>
              <a:rPr sz="1600" spc="-10" dirty="0">
                <a:solidFill>
                  <a:srgbClr val="FF0000"/>
                </a:solidFill>
                <a:latin typeface="Tw Cen MT"/>
                <a:cs typeface="Tw Cen MT"/>
              </a:rPr>
              <a:t>migl</a:t>
            </a:r>
            <a:r>
              <a:rPr sz="1600" spc="-15" dirty="0">
                <a:solidFill>
                  <a:srgbClr val="FF0000"/>
                </a:solidFill>
                <a:latin typeface="Tw Cen MT"/>
                <a:cs typeface="Tw Cen MT"/>
              </a:rPr>
              <a:t>i</a:t>
            </a:r>
            <a:r>
              <a:rPr sz="1600" dirty="0">
                <a:solidFill>
                  <a:srgbClr val="FF0000"/>
                </a:solidFill>
                <a:latin typeface="Tw Cen MT"/>
                <a:cs typeface="Tw Cen MT"/>
              </a:rPr>
              <a:t>a</a:t>
            </a:r>
            <a:r>
              <a:rPr sz="1600" spc="-5" dirty="0">
                <a:latin typeface="Tw Cen MT"/>
                <a:cs typeface="Tw Cen MT"/>
              </a:rPr>
              <a:t>,</a:t>
            </a:r>
            <a:r>
              <a:rPr sz="1600" spc="35" dirty="0">
                <a:latin typeface="Tw Cen MT"/>
                <a:cs typeface="Tw Cen MT"/>
              </a:rPr>
              <a:t> </a:t>
            </a:r>
            <a:r>
              <a:rPr sz="1600" spc="-10" dirty="0">
                <a:latin typeface="Tw Cen MT"/>
                <a:cs typeface="Tw Cen MT"/>
              </a:rPr>
              <a:t>non</a:t>
            </a:r>
            <a:r>
              <a:rPr sz="1600" spc="45" dirty="0">
                <a:latin typeface="Tw Cen MT"/>
                <a:cs typeface="Tw Cen MT"/>
              </a:rPr>
              <a:t>c</a:t>
            </a:r>
            <a:r>
              <a:rPr sz="1600" spc="-10" dirty="0">
                <a:latin typeface="Tw Cen MT"/>
                <a:cs typeface="Tw Cen MT"/>
              </a:rPr>
              <a:t>hé</a:t>
            </a:r>
            <a:r>
              <a:rPr sz="1600" dirty="0">
                <a:latin typeface="Tw Cen MT"/>
                <a:cs typeface="Tw Cen MT"/>
              </a:rPr>
              <a:t> </a:t>
            </a:r>
            <a:r>
              <a:rPr sz="1600" spc="-15" dirty="0">
                <a:latin typeface="Tw Cen MT"/>
                <a:cs typeface="Tw Cen MT"/>
              </a:rPr>
              <a:t>d</a:t>
            </a:r>
            <a:r>
              <a:rPr sz="1600" spc="-10" dirty="0">
                <a:latin typeface="Tw Cen MT"/>
                <a:cs typeface="Tw Cen MT"/>
              </a:rPr>
              <a:t>elle</a:t>
            </a:r>
            <a:r>
              <a:rPr sz="1600" spc="15" dirty="0">
                <a:latin typeface="Tw Cen MT"/>
                <a:cs typeface="Tw Cen MT"/>
              </a:rPr>
              <a:t> </a:t>
            </a:r>
            <a:r>
              <a:rPr sz="1600" spc="-15" dirty="0">
                <a:latin typeface="Tw Cen MT"/>
                <a:cs typeface="Tw Cen MT"/>
              </a:rPr>
              <a:t>a</a:t>
            </a:r>
            <a:r>
              <a:rPr sz="1600" spc="-10" dirty="0">
                <a:latin typeface="Tw Cen MT"/>
                <a:cs typeface="Tw Cen MT"/>
              </a:rPr>
              <a:t>s</a:t>
            </a:r>
            <a:r>
              <a:rPr sz="1600" spc="-20" dirty="0">
                <a:latin typeface="Tw Cen MT"/>
                <a:cs typeface="Tw Cen MT"/>
              </a:rPr>
              <a:t>s</a:t>
            </a:r>
            <a:r>
              <a:rPr sz="1600" spc="-10" dirty="0">
                <a:latin typeface="Tw Cen MT"/>
                <a:cs typeface="Tw Cen MT"/>
              </a:rPr>
              <a:t>oci</a:t>
            </a:r>
            <a:r>
              <a:rPr sz="1600" spc="-20" dirty="0">
                <a:latin typeface="Tw Cen MT"/>
                <a:cs typeface="Tw Cen MT"/>
              </a:rPr>
              <a:t>a</a:t>
            </a:r>
            <a:r>
              <a:rPr sz="1600" spc="-10" dirty="0">
                <a:latin typeface="Tw Cen MT"/>
                <a:cs typeface="Tw Cen MT"/>
              </a:rPr>
              <a:t>zioni</a:t>
            </a:r>
            <a:r>
              <a:rPr sz="1600" spc="30" dirty="0">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feriment</a:t>
            </a:r>
            <a:r>
              <a:rPr sz="1600" spc="-60" dirty="0">
                <a:latin typeface="Tw Cen MT"/>
                <a:cs typeface="Tw Cen MT"/>
              </a:rPr>
              <a:t>o</a:t>
            </a:r>
            <a:r>
              <a:rPr sz="1600" spc="-5" dirty="0">
                <a:latin typeface="Tw Cen MT"/>
                <a:cs typeface="Tw Cen MT"/>
              </a:rPr>
              <a:t>,</a:t>
            </a:r>
            <a:r>
              <a:rPr sz="1600" spc="10" dirty="0">
                <a:latin typeface="Tw Cen MT"/>
                <a:cs typeface="Tw Cen MT"/>
              </a:rPr>
              <a:t> </a:t>
            </a:r>
            <a:r>
              <a:rPr sz="1600" spc="-15" dirty="0">
                <a:latin typeface="Tw Cen MT"/>
                <a:cs typeface="Tw Cen MT"/>
              </a:rPr>
              <a:t>q</a:t>
            </a:r>
            <a:r>
              <a:rPr sz="1600" spc="-10" dirty="0">
                <a:latin typeface="Tw Cen MT"/>
                <a:cs typeface="Tw Cen MT"/>
              </a:rPr>
              <a:t>u</a:t>
            </a:r>
            <a:r>
              <a:rPr sz="1600" spc="-20" dirty="0">
                <a:latin typeface="Tw Cen MT"/>
                <a:cs typeface="Tw Cen MT"/>
              </a:rPr>
              <a:t>a</a:t>
            </a:r>
            <a:r>
              <a:rPr sz="1600" spc="-10" dirty="0">
                <a:latin typeface="Tw Cen MT"/>
                <a:cs typeface="Tw Cen MT"/>
              </a:rPr>
              <a:t>li inte</a:t>
            </a:r>
            <a:r>
              <a:rPr sz="1600" spc="20" dirty="0">
                <a:latin typeface="Tw Cen MT"/>
                <a:cs typeface="Tw Cen MT"/>
              </a:rPr>
              <a:t>r</a:t>
            </a:r>
            <a:r>
              <a:rPr sz="1600" spc="-15" dirty="0">
                <a:latin typeface="Tw Cen MT"/>
                <a:cs typeface="Tw Cen MT"/>
              </a:rPr>
              <a:t>locutor</a:t>
            </a:r>
            <a:r>
              <a:rPr sz="1600" spc="-5" dirty="0">
                <a:latin typeface="Tw Cen MT"/>
                <a:cs typeface="Tw Cen MT"/>
              </a:rPr>
              <a:t>i</a:t>
            </a:r>
            <a:r>
              <a:rPr sz="1600" spc="2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a:t>
            </a:r>
            <a:r>
              <a:rPr sz="1600" spc="-10" dirty="0">
                <a:latin typeface="Tw Cen MT"/>
                <a:cs typeface="Tw Cen MT"/>
              </a:rPr>
              <a:t>p</a:t>
            </a:r>
            <a:r>
              <a:rPr sz="1600" spc="-55" dirty="0">
                <a:latin typeface="Tw Cen MT"/>
                <a:cs typeface="Tw Cen MT"/>
              </a:rPr>
              <a:t>r</a:t>
            </a:r>
            <a:r>
              <a:rPr sz="1600" spc="-10" dirty="0">
                <a:latin typeface="Tw Cen MT"/>
                <a:cs typeface="Tw Cen MT"/>
              </a:rPr>
              <a:t>ocessi</a:t>
            </a:r>
            <a:r>
              <a:rPr sz="1600" spc="30" dirty="0">
                <a:latin typeface="Tw Cen MT"/>
                <a:cs typeface="Tw Cen MT"/>
              </a:rPr>
              <a:t> </a:t>
            </a:r>
            <a:r>
              <a:rPr sz="1600" spc="-15" dirty="0">
                <a:latin typeface="Tw Cen MT"/>
                <a:cs typeface="Tw Cen MT"/>
              </a:rPr>
              <a:t>d</a:t>
            </a:r>
            <a:r>
              <a:rPr sz="1600" spc="-5" dirty="0">
                <a:latin typeface="Tw Cen MT"/>
                <a:cs typeface="Tw Cen MT"/>
              </a:rPr>
              <a:t>i </a:t>
            </a:r>
            <a:r>
              <a:rPr sz="1600" spc="-15" dirty="0">
                <a:latin typeface="Tw Cen MT"/>
                <a:cs typeface="Tw Cen MT"/>
              </a:rPr>
              <a:t>inclu</a:t>
            </a:r>
            <a:r>
              <a:rPr sz="1600" spc="-20" dirty="0">
                <a:latin typeface="Tw Cen MT"/>
                <a:cs typeface="Tw Cen MT"/>
              </a:rPr>
              <a:t>s</a:t>
            </a:r>
            <a:r>
              <a:rPr sz="1600" spc="-15" dirty="0">
                <a:latin typeface="Tw Cen MT"/>
                <a:cs typeface="Tw Cen MT"/>
              </a:rPr>
              <a:t>ion</a:t>
            </a:r>
            <a:r>
              <a:rPr sz="1600" spc="-10" dirty="0">
                <a:latin typeface="Tw Cen MT"/>
                <a:cs typeface="Tw Cen MT"/>
              </a:rPr>
              <a:t>e</a:t>
            </a:r>
            <a:r>
              <a:rPr sz="1600" spc="2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ol</a:t>
            </a:r>
            <a:r>
              <a:rPr sz="1600" spc="-20" dirty="0">
                <a:latin typeface="Tw Cen MT"/>
                <a:cs typeface="Tw Cen MT"/>
              </a:rPr>
              <a:t>a</a:t>
            </a:r>
            <a:r>
              <a:rPr sz="1600" spc="-5" dirty="0">
                <a:latin typeface="Tw Cen MT"/>
                <a:cs typeface="Tw Cen MT"/>
              </a:rPr>
              <a:t>st</a:t>
            </a:r>
            <a:r>
              <a:rPr sz="1600" spc="-15" dirty="0">
                <a:latin typeface="Tw Cen MT"/>
                <a:cs typeface="Tw Cen MT"/>
              </a:rPr>
              <a:t>i</a:t>
            </a:r>
            <a:r>
              <a:rPr sz="1600" spc="-10" dirty="0">
                <a:latin typeface="Tw Cen MT"/>
                <a:cs typeface="Tw Cen MT"/>
              </a:rPr>
              <a:t>ca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soci</a:t>
            </a:r>
            <a:r>
              <a:rPr sz="1600" spc="-20" dirty="0">
                <a:latin typeface="Tw Cen MT"/>
                <a:cs typeface="Tw Cen MT"/>
              </a:rPr>
              <a:t>a</a:t>
            </a:r>
            <a:r>
              <a:rPr sz="1600" spc="-10" dirty="0">
                <a:latin typeface="Tw Cen MT"/>
                <a:cs typeface="Tw Cen MT"/>
              </a:rPr>
              <a:t>l</a:t>
            </a:r>
            <a:r>
              <a:rPr sz="1600" spc="-20" dirty="0">
                <a:latin typeface="Tw Cen MT"/>
                <a:cs typeface="Tw Cen MT"/>
              </a:rPr>
              <a:t>e</a:t>
            </a:r>
            <a:r>
              <a:rPr sz="1600" spc="-5" dirty="0">
                <a:latin typeface="Tw Cen MT"/>
                <a:cs typeface="Tw Cen MT"/>
              </a:rPr>
              <a:t>.</a:t>
            </a:r>
            <a:endParaRPr sz="1600" dirty="0">
              <a:latin typeface="Tw Cen MT"/>
              <a:cs typeface="Tw Cen MT"/>
            </a:endParaRPr>
          </a:p>
          <a:p>
            <a:pPr>
              <a:lnSpc>
                <a:spcPct val="100000"/>
              </a:lnSpc>
              <a:spcBef>
                <a:spcPts val="22"/>
              </a:spcBef>
            </a:pPr>
            <a:endParaRPr sz="1650" dirty="0">
              <a:latin typeface="Times New Roman"/>
              <a:cs typeface="Times New Roman"/>
            </a:endParaRPr>
          </a:p>
          <a:p>
            <a:pPr marL="12700">
              <a:lnSpc>
                <a:spcPct val="100000"/>
              </a:lnSpc>
            </a:pPr>
            <a:r>
              <a:rPr sz="1600" b="1" spc="-15" dirty="0">
                <a:latin typeface="Tw Cen MT"/>
                <a:cs typeface="Tw Cen MT"/>
              </a:rPr>
              <a:t>A</a:t>
            </a:r>
            <a:r>
              <a:rPr sz="1600" b="1" spc="75" dirty="0">
                <a:latin typeface="Tw Cen MT"/>
                <a:cs typeface="Tw Cen MT"/>
              </a:rPr>
              <a:t>r</a:t>
            </a:r>
            <a:r>
              <a:rPr sz="1600" b="1" spc="-5" dirty="0">
                <a:latin typeface="Tw Cen MT"/>
                <a:cs typeface="Tw Cen MT"/>
              </a:rPr>
              <a:t>t.</a:t>
            </a:r>
            <a:r>
              <a:rPr sz="1600" b="1" spc="-30" dirty="0">
                <a:latin typeface="Tw Cen MT"/>
                <a:cs typeface="Tw Cen MT"/>
              </a:rPr>
              <a:t> </a:t>
            </a:r>
            <a:r>
              <a:rPr sz="1600" b="1" spc="-10" dirty="0">
                <a:latin typeface="Tw Cen MT"/>
                <a:cs typeface="Tw Cen MT"/>
              </a:rPr>
              <a:t>2</a:t>
            </a:r>
            <a:r>
              <a:rPr sz="1600" b="1" spc="-5" dirty="0">
                <a:latin typeface="Tw Cen MT"/>
                <a:cs typeface="Tw Cen MT"/>
              </a:rPr>
              <a:t> </a:t>
            </a:r>
            <a:r>
              <a:rPr sz="1600" b="1" spc="-10" dirty="0">
                <a:latin typeface="Tw Cen MT"/>
                <a:cs typeface="Tw Cen MT"/>
              </a:rPr>
              <a:t>Ambito</a:t>
            </a:r>
            <a:r>
              <a:rPr sz="1600" b="1" spc="-15" dirty="0">
                <a:latin typeface="Tw Cen MT"/>
                <a:cs typeface="Tw Cen MT"/>
              </a:rPr>
              <a:t> </a:t>
            </a:r>
            <a:r>
              <a:rPr sz="1600" b="1" spc="-10" dirty="0">
                <a:latin typeface="Tw Cen MT"/>
                <a:cs typeface="Tw Cen MT"/>
              </a:rPr>
              <a:t>di</a:t>
            </a:r>
            <a:r>
              <a:rPr sz="1600" b="1" spc="5" dirty="0">
                <a:latin typeface="Tw Cen MT"/>
                <a:cs typeface="Tw Cen MT"/>
              </a:rPr>
              <a:t> </a:t>
            </a:r>
            <a:r>
              <a:rPr sz="1600" b="1" spc="-20" dirty="0">
                <a:latin typeface="Tw Cen MT"/>
                <a:cs typeface="Tw Cen MT"/>
              </a:rPr>
              <a:t>a</a:t>
            </a:r>
            <a:r>
              <a:rPr sz="1600" b="1" spc="-10" dirty="0">
                <a:latin typeface="Tw Cen MT"/>
                <a:cs typeface="Tw Cen MT"/>
              </a:rPr>
              <a:t>p</a:t>
            </a:r>
            <a:r>
              <a:rPr sz="1600" b="1" spc="-5" dirty="0">
                <a:latin typeface="Tw Cen MT"/>
                <a:cs typeface="Tw Cen MT"/>
              </a:rPr>
              <a:t>p</a:t>
            </a:r>
            <a:r>
              <a:rPr sz="1600" b="1" spc="-10" dirty="0">
                <a:latin typeface="Tw Cen MT"/>
                <a:cs typeface="Tw Cen MT"/>
              </a:rPr>
              <a:t>licaz</a:t>
            </a:r>
            <a:r>
              <a:rPr sz="1600" b="1" dirty="0">
                <a:latin typeface="Tw Cen MT"/>
                <a:cs typeface="Tw Cen MT"/>
              </a:rPr>
              <a:t>i</a:t>
            </a:r>
            <a:r>
              <a:rPr sz="1600" b="1" spc="-10" dirty="0">
                <a:latin typeface="Tw Cen MT"/>
                <a:cs typeface="Tw Cen MT"/>
              </a:rPr>
              <a:t>o</a:t>
            </a:r>
            <a:r>
              <a:rPr sz="1600" b="1" spc="-5" dirty="0">
                <a:latin typeface="Tw Cen MT"/>
                <a:cs typeface="Tw Cen MT"/>
              </a:rPr>
              <a:t>n</a:t>
            </a:r>
            <a:r>
              <a:rPr sz="1600" b="1" spc="-10" dirty="0">
                <a:latin typeface="Tw Cen MT"/>
                <a:cs typeface="Tw Cen MT"/>
              </a:rPr>
              <a:t>e</a:t>
            </a:r>
            <a:endParaRPr sz="1600" dirty="0">
              <a:latin typeface="Tw Cen MT"/>
              <a:cs typeface="Tw Cen MT"/>
            </a:endParaRPr>
          </a:p>
          <a:p>
            <a:pPr marL="12700" marR="5080">
              <a:lnSpc>
                <a:spcPct val="100000"/>
              </a:lnSpc>
            </a:pPr>
            <a:r>
              <a:rPr sz="1600" spc="-10" dirty="0">
                <a:latin typeface="Tw Cen MT"/>
                <a:cs typeface="Tw Cen MT"/>
              </a:rPr>
              <a:t>Le </a:t>
            </a:r>
            <a:r>
              <a:rPr sz="1600" spc="-15" dirty="0">
                <a:latin typeface="Tw Cen MT"/>
                <a:cs typeface="Tw Cen MT"/>
              </a:rPr>
              <a:t>disp</a:t>
            </a:r>
            <a:r>
              <a:rPr sz="1600" spc="-10" dirty="0">
                <a:latin typeface="Tw Cen MT"/>
                <a:cs typeface="Tw Cen MT"/>
              </a:rPr>
              <a:t>os</a:t>
            </a:r>
            <a:r>
              <a:rPr sz="1600" spc="-15" dirty="0">
                <a:latin typeface="Tw Cen MT"/>
                <a:cs typeface="Tw Cen MT"/>
              </a:rPr>
              <a:t>i</a:t>
            </a:r>
            <a:r>
              <a:rPr sz="1600" spc="-10" dirty="0">
                <a:latin typeface="Tw Cen MT"/>
                <a:cs typeface="Tw Cen MT"/>
              </a:rPr>
              <a:t>zioni</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a:t>
            </a:r>
            <a:r>
              <a:rPr sz="1600" spc="5"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eto</a:t>
            </a:r>
            <a:r>
              <a:rPr sz="1600" spc="20" dirty="0">
                <a:latin typeface="Tw Cen MT"/>
                <a:cs typeface="Tw Cen MT"/>
              </a:rPr>
              <a:t> </a:t>
            </a:r>
            <a:r>
              <a:rPr sz="1600" spc="-5" dirty="0">
                <a:solidFill>
                  <a:srgbClr val="FF0000"/>
                </a:solidFill>
                <a:latin typeface="Tw Cen MT"/>
                <a:cs typeface="Tw Cen MT"/>
              </a:rPr>
              <a:t>si</a:t>
            </a:r>
            <a:r>
              <a:rPr sz="1600" spc="5" dirty="0">
                <a:solidFill>
                  <a:srgbClr val="FF0000"/>
                </a:solidFill>
                <a:latin typeface="Tw Cen MT"/>
                <a:cs typeface="Tw Cen MT"/>
              </a:rPr>
              <a:t> </a:t>
            </a:r>
            <a:r>
              <a:rPr sz="1600" spc="-15" dirty="0">
                <a:solidFill>
                  <a:srgbClr val="FF0000"/>
                </a:solidFill>
                <a:latin typeface="Tw Cen MT"/>
                <a:cs typeface="Tw Cen MT"/>
              </a:rPr>
              <a:t>applica</a:t>
            </a:r>
            <a:r>
              <a:rPr sz="1600" spc="-10" dirty="0">
                <a:solidFill>
                  <a:srgbClr val="FF0000"/>
                </a:solidFill>
                <a:latin typeface="Tw Cen MT"/>
                <a:cs typeface="Tw Cen MT"/>
              </a:rPr>
              <a:t>no</a:t>
            </a:r>
            <a:r>
              <a:rPr sz="1600" spc="50" dirty="0">
                <a:solidFill>
                  <a:srgbClr val="FF0000"/>
                </a:solidFill>
                <a:latin typeface="Tw Cen MT"/>
                <a:cs typeface="Tw Cen MT"/>
              </a:rPr>
              <a:t> </a:t>
            </a:r>
            <a:r>
              <a:rPr sz="1600" spc="-10" dirty="0">
                <a:solidFill>
                  <a:srgbClr val="FF0000"/>
                </a:solidFill>
                <a:latin typeface="Tw Cen MT"/>
                <a:cs typeface="Tw Cen MT"/>
              </a:rPr>
              <a:t>es</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0" dirty="0">
                <a:solidFill>
                  <a:srgbClr val="FF0000"/>
                </a:solidFill>
                <a:latin typeface="Tw Cen MT"/>
                <a:cs typeface="Tw Cen MT"/>
              </a:rPr>
              <a:t>i</a:t>
            </a:r>
            <a:r>
              <a:rPr sz="1600" spc="-50" dirty="0">
                <a:solidFill>
                  <a:srgbClr val="FF0000"/>
                </a:solidFill>
                <a:latin typeface="Tw Cen MT"/>
                <a:cs typeface="Tw Cen MT"/>
              </a:rPr>
              <a:t>v</a:t>
            </a:r>
            <a:r>
              <a:rPr sz="1600" spc="-15" dirty="0">
                <a:solidFill>
                  <a:srgbClr val="FF0000"/>
                </a:solidFill>
                <a:latin typeface="Tw Cen MT"/>
                <a:cs typeface="Tw Cen MT"/>
              </a:rPr>
              <a:t>am</a:t>
            </a:r>
            <a:r>
              <a:rPr sz="1600" spc="-5" dirty="0">
                <a:solidFill>
                  <a:srgbClr val="FF0000"/>
                </a:solidFill>
                <a:latin typeface="Tw Cen MT"/>
                <a:cs typeface="Tw Cen MT"/>
              </a:rPr>
              <a:t>e</a:t>
            </a:r>
            <a:r>
              <a:rPr sz="1600" spc="-10" dirty="0">
                <a:solidFill>
                  <a:srgbClr val="FF0000"/>
                </a:solidFill>
                <a:latin typeface="Tw Cen MT"/>
                <a:cs typeface="Tw Cen MT"/>
              </a:rPr>
              <a:t>nte</a:t>
            </a:r>
            <a:r>
              <a:rPr sz="1600" spc="30" dirty="0">
                <a:solidFill>
                  <a:srgbClr val="FF0000"/>
                </a:solidFill>
                <a:latin typeface="Tw Cen MT"/>
                <a:cs typeface="Tw Cen MT"/>
              </a:rPr>
              <a:t> </a:t>
            </a:r>
            <a:r>
              <a:rPr sz="1600" spc="-15" dirty="0">
                <a:latin typeface="Tw Cen MT"/>
                <a:cs typeface="Tw Cen MT"/>
              </a:rPr>
              <a:t>all</a:t>
            </a:r>
            <a:r>
              <a:rPr sz="1600" spc="-10" dirty="0">
                <a:latin typeface="Tw Cen MT"/>
                <a:cs typeface="Tw Cen MT"/>
              </a:rPr>
              <a:t>e</a:t>
            </a:r>
            <a:r>
              <a:rPr sz="1600" spc="15" dirty="0">
                <a:latin typeface="Tw Cen MT"/>
                <a:cs typeface="Tw Cen MT"/>
              </a:rPr>
              <a:t> </a:t>
            </a:r>
            <a:r>
              <a:rPr sz="1600" spc="-15" dirty="0">
                <a:latin typeface="Tw Cen MT"/>
                <a:cs typeface="Tw Cen MT"/>
              </a:rPr>
              <a:t>ba</a:t>
            </a:r>
            <a:r>
              <a:rPr sz="1600" spc="-10" dirty="0">
                <a:latin typeface="Tw Cen MT"/>
                <a:cs typeface="Tw Cen MT"/>
              </a:rPr>
              <a:t>mbi</a:t>
            </a:r>
            <a:r>
              <a:rPr sz="1600" spc="-20" dirty="0">
                <a:latin typeface="Tw Cen MT"/>
                <a:cs typeface="Tw Cen MT"/>
              </a:rPr>
              <a:t>n</a:t>
            </a:r>
            <a:r>
              <a:rPr sz="1600" spc="-10" dirty="0">
                <a:latin typeface="Tw Cen MT"/>
                <a:cs typeface="Tw Cen MT"/>
              </a:rPr>
              <a:t>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a:t>
            </a:r>
            <a:r>
              <a:rPr sz="1600" spc="-5" dirty="0">
                <a:latin typeface="Tw Cen MT"/>
                <a:cs typeface="Tw Cen MT"/>
              </a:rPr>
              <a:t>i </a:t>
            </a:r>
            <a:r>
              <a:rPr sz="1600" spc="-10" dirty="0">
                <a:latin typeface="Tw Cen MT"/>
                <a:cs typeface="Tw Cen MT"/>
              </a:rPr>
              <a:t>b</a:t>
            </a:r>
            <a:r>
              <a:rPr sz="1600" spc="-20" dirty="0">
                <a:latin typeface="Tw Cen MT"/>
                <a:cs typeface="Tw Cen MT"/>
              </a:rPr>
              <a:t>a</a:t>
            </a:r>
            <a:r>
              <a:rPr sz="1600" spc="-10" dirty="0">
                <a:latin typeface="Tw Cen MT"/>
                <a:cs typeface="Tw Cen MT"/>
              </a:rPr>
              <a:t>mbi</a:t>
            </a:r>
            <a:r>
              <a:rPr sz="1600" spc="-20" dirty="0">
                <a:latin typeface="Tw Cen MT"/>
                <a:cs typeface="Tw Cen MT"/>
              </a:rPr>
              <a:t>n</a:t>
            </a:r>
            <a:r>
              <a:rPr sz="1600" spc="-5" dirty="0">
                <a:latin typeface="Tw Cen MT"/>
                <a:cs typeface="Tw Cen MT"/>
              </a:rPr>
              <a:t>i</a:t>
            </a:r>
            <a:r>
              <a:rPr sz="1600" spc="3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a:t>
            </a:r>
            <a:r>
              <a:rPr sz="1600" spc="-10" dirty="0">
                <a:latin typeface="Tw Cen MT"/>
                <a:cs typeface="Tw Cen MT"/>
              </a:rPr>
              <a:t> 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'in</a:t>
            </a:r>
            <a:r>
              <a:rPr sz="1600" spc="-20" dirty="0">
                <a:latin typeface="Tw Cen MT"/>
                <a:cs typeface="Tw Cen MT"/>
              </a:rPr>
              <a:t>f</a:t>
            </a:r>
            <a:r>
              <a:rPr sz="1600" spc="-15" dirty="0">
                <a:latin typeface="Tw Cen MT"/>
                <a:cs typeface="Tw Cen MT"/>
              </a:rPr>
              <a:t>a</a:t>
            </a:r>
            <a:r>
              <a:rPr sz="1600" spc="-10" dirty="0">
                <a:latin typeface="Tw Cen MT"/>
                <a:cs typeface="Tw Cen MT"/>
              </a:rPr>
              <a:t>n</a:t>
            </a:r>
            <a:r>
              <a:rPr sz="1600" spc="-20" dirty="0">
                <a:latin typeface="Tw Cen MT"/>
                <a:cs typeface="Tw Cen MT"/>
              </a:rPr>
              <a:t>z</a:t>
            </a:r>
            <a:r>
              <a:rPr sz="1600" spc="-10" dirty="0">
                <a:latin typeface="Tw Cen MT"/>
                <a:cs typeface="Tw Cen MT"/>
              </a:rPr>
              <a:t>ia,</a:t>
            </a:r>
            <a:r>
              <a:rPr sz="1600" spc="45" dirty="0">
                <a:latin typeface="Tw Cen MT"/>
                <a:cs typeface="Tw Cen MT"/>
              </a:rPr>
              <a:t> </a:t>
            </a:r>
            <a:r>
              <a:rPr sz="1600" spc="-15" dirty="0">
                <a:latin typeface="Tw Cen MT"/>
                <a:cs typeface="Tw Cen MT"/>
              </a:rPr>
              <a:t>all</a:t>
            </a:r>
            <a:r>
              <a:rPr sz="1600" spc="-10" dirty="0">
                <a:latin typeface="Tw Cen MT"/>
                <a:cs typeface="Tw Cen MT"/>
              </a:rPr>
              <a:t>e</a:t>
            </a:r>
            <a:r>
              <a:rPr sz="160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agl</a:t>
            </a:r>
            <a:r>
              <a:rPr sz="1600" spc="-5" dirty="0">
                <a:latin typeface="Tw Cen MT"/>
                <a:cs typeface="Tw Cen MT"/>
              </a:rPr>
              <a:t>i</a:t>
            </a:r>
            <a:r>
              <a:rPr sz="1600" spc="2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ni</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1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p</a:t>
            </a:r>
            <a:r>
              <a:rPr sz="1600" spc="-10" dirty="0">
                <a:latin typeface="Tw Cen MT"/>
                <a:cs typeface="Tw Cen MT"/>
              </a:rPr>
              <a:t>r</a:t>
            </a:r>
            <a:r>
              <a:rPr sz="1600" spc="-15" dirty="0">
                <a:latin typeface="Tw Cen MT"/>
                <a:cs typeface="Tw Cen MT"/>
              </a:rPr>
              <a:t>i</a:t>
            </a:r>
            <a:r>
              <a:rPr sz="1600" spc="-10" dirty="0">
                <a:latin typeface="Tw Cen MT"/>
                <a:cs typeface="Tw Cen MT"/>
              </a:rPr>
              <a:t>maria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20" dirty="0">
                <a:latin typeface="Tw Cen MT"/>
                <a:cs typeface="Tw Cen MT"/>
              </a:rPr>
              <a:t> </a:t>
            </a:r>
            <a:r>
              <a:rPr sz="1600" spc="-10" dirty="0">
                <a:latin typeface="Tw Cen MT"/>
                <a:cs typeface="Tw Cen MT"/>
              </a:rPr>
              <a:t>sec</a:t>
            </a:r>
            <a:r>
              <a:rPr sz="1600" spc="-5" dirty="0">
                <a:latin typeface="Tw Cen MT"/>
                <a:cs typeface="Tw Cen MT"/>
              </a:rPr>
              <a:t>o</a:t>
            </a:r>
            <a:r>
              <a:rPr sz="1600" spc="-10" dirty="0">
                <a:latin typeface="Tw Cen MT"/>
                <a:cs typeface="Tw Cen MT"/>
              </a:rPr>
              <a:t>n</a:t>
            </a:r>
            <a:r>
              <a:rPr sz="1600" spc="-20" dirty="0">
                <a:latin typeface="Tw Cen MT"/>
                <a:cs typeface="Tw Cen MT"/>
              </a:rPr>
              <a:t>d</a:t>
            </a:r>
            <a:r>
              <a:rPr sz="1600" spc="-15" dirty="0">
                <a:latin typeface="Tw Cen MT"/>
                <a:cs typeface="Tw Cen MT"/>
              </a:rPr>
              <a:t>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p</a:t>
            </a:r>
            <a:r>
              <a:rPr sz="1600" spc="-20" dirty="0">
                <a:latin typeface="Tw Cen MT"/>
                <a:cs typeface="Tw Cen MT"/>
              </a:rPr>
              <a:t>r</a:t>
            </a:r>
            <a:r>
              <a:rPr sz="1600" spc="-15" dirty="0">
                <a:latin typeface="Tw Cen MT"/>
                <a:cs typeface="Tw Cen MT"/>
              </a:rPr>
              <a:t>imo</a:t>
            </a:r>
            <a:r>
              <a:rPr sz="1600" spc="-10"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55" dirty="0">
                <a:latin typeface="Tw Cen MT"/>
                <a:cs typeface="Tw Cen MT"/>
              </a:rPr>
              <a:t>o</a:t>
            </a:r>
            <a:r>
              <a:rPr sz="1600" dirty="0">
                <a:latin typeface="Tw Cen MT"/>
                <a:cs typeface="Tw Cen MT"/>
              </a:rPr>
              <a:t>,</a:t>
            </a:r>
            <a:r>
              <a:rPr sz="1600" spc="30" dirty="0">
                <a:latin typeface="Tw Cen MT"/>
                <a:cs typeface="Tw Cen MT"/>
              </a:rPr>
              <a:t> </a:t>
            </a:r>
            <a:r>
              <a:rPr sz="1600" spc="-20" dirty="0">
                <a:latin typeface="Tw Cen MT"/>
                <a:cs typeface="Tw Cen MT"/>
              </a:rPr>
              <a:t>a</a:t>
            </a:r>
            <a:r>
              <a:rPr sz="1600" spc="-10" dirty="0">
                <a:latin typeface="Tw Cen MT"/>
                <a:cs typeface="Tw Cen MT"/>
              </a:rPr>
              <a:t>lle</a:t>
            </a:r>
            <a:r>
              <a:rPr sz="1600" dirty="0">
                <a:latin typeface="Tw Cen MT"/>
                <a:cs typeface="Tw Cen MT"/>
              </a:rPr>
              <a:t> </a:t>
            </a:r>
            <a:r>
              <a:rPr sz="1600" spc="-5" dirty="0">
                <a:latin typeface="Tw Cen MT"/>
                <a:cs typeface="Tw Cen MT"/>
              </a:rPr>
              <a:t>st</a:t>
            </a:r>
            <a:r>
              <a:rPr sz="1600" spc="-20" dirty="0">
                <a:latin typeface="Tw Cen MT"/>
                <a:cs typeface="Tw Cen MT"/>
              </a:rPr>
              <a:t>ud</a:t>
            </a:r>
            <a:r>
              <a:rPr sz="1600" spc="-10" dirty="0">
                <a:latin typeface="Tw Cen MT"/>
                <a:cs typeface="Tw Cen MT"/>
              </a:rPr>
              <a:t>entes</a:t>
            </a:r>
            <a:r>
              <a:rPr sz="1600" spc="-20" dirty="0">
                <a:latin typeface="Tw Cen MT"/>
                <a:cs typeface="Tw Cen MT"/>
              </a:rPr>
              <a:t>s</a:t>
            </a:r>
            <a:r>
              <a:rPr sz="1600" spc="-10" dirty="0">
                <a:latin typeface="Tw Cen MT"/>
                <a:cs typeface="Tw Cen MT"/>
              </a:rPr>
              <a:t>e</a:t>
            </a:r>
            <a:r>
              <a:rPr sz="1600" spc="50" dirty="0">
                <a:latin typeface="Tw Cen MT"/>
                <a:cs typeface="Tw Cen MT"/>
              </a:rPr>
              <a:t> </a:t>
            </a:r>
            <a:r>
              <a:rPr sz="1600" spc="-10" dirty="0">
                <a:latin typeface="Tw Cen MT"/>
                <a:cs typeface="Tw Cen MT"/>
              </a:rPr>
              <a:t>e </a:t>
            </a:r>
            <a:r>
              <a:rPr sz="1600" spc="-20" dirty="0">
                <a:latin typeface="Tw Cen MT"/>
                <a:cs typeface="Tw Cen MT"/>
              </a:rPr>
              <a:t>ag</a:t>
            </a:r>
            <a:r>
              <a:rPr sz="1600" spc="-5" dirty="0">
                <a:latin typeface="Tw Cen MT"/>
                <a:cs typeface="Tw Cen MT"/>
              </a:rPr>
              <a:t>l</a:t>
            </a:r>
            <a:r>
              <a:rPr sz="1600" dirty="0">
                <a:latin typeface="Tw Cen MT"/>
                <a:cs typeface="Tw Cen MT"/>
              </a:rPr>
              <a:t>i</a:t>
            </a:r>
            <a:r>
              <a:rPr sz="1600" spc="5" dirty="0">
                <a:latin typeface="Tw Cen MT"/>
                <a:cs typeface="Tw Cen MT"/>
              </a:rPr>
              <a:t> </a:t>
            </a:r>
            <a:r>
              <a:rPr sz="1600" spc="-10" dirty="0">
                <a:latin typeface="Tw Cen MT"/>
                <a:cs typeface="Tw Cen MT"/>
              </a:rPr>
              <a:t>stu</a:t>
            </a:r>
            <a:r>
              <a:rPr sz="1600" spc="-25" dirty="0">
                <a:latin typeface="Tw Cen MT"/>
                <a:cs typeface="Tw Cen MT"/>
              </a:rPr>
              <a:t>d</a:t>
            </a:r>
            <a:r>
              <a:rPr sz="1600" spc="-10" dirty="0">
                <a:latin typeface="Tw Cen MT"/>
                <a:cs typeface="Tw Cen MT"/>
              </a:rPr>
              <a:t>ent</a:t>
            </a:r>
            <a:r>
              <a:rPr sz="1600" dirty="0">
                <a:latin typeface="Tw Cen MT"/>
                <a:cs typeface="Tw Cen MT"/>
              </a:rPr>
              <a:t>i</a:t>
            </a:r>
            <a:r>
              <a:rPr sz="1600" spc="30" dirty="0">
                <a:latin typeface="Tw Cen MT"/>
                <a:cs typeface="Tw Cen MT"/>
              </a:rPr>
              <a:t> </a:t>
            </a:r>
            <a:r>
              <a:rPr sz="1600" spc="-20" dirty="0">
                <a:latin typeface="Tw Cen MT"/>
                <a:cs typeface="Tw Cen MT"/>
              </a:rPr>
              <a:t>d</a:t>
            </a:r>
            <a:r>
              <a:rPr sz="1600" spc="-10" dirty="0">
                <a:latin typeface="Tw Cen MT"/>
                <a:cs typeface="Tw Cen MT"/>
              </a:rPr>
              <a:t>ella</a:t>
            </a:r>
            <a:r>
              <a:rPr sz="160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15" dirty="0">
                <a:latin typeface="Tw Cen MT"/>
                <a:cs typeface="Tw Cen MT"/>
              </a:rPr>
              <a:t> </a:t>
            </a:r>
            <a:r>
              <a:rPr sz="1600" spc="-10" dirty="0">
                <a:latin typeface="Tw Cen MT"/>
                <a:cs typeface="Tw Cen MT"/>
              </a:rPr>
              <a:t>secon</a:t>
            </a:r>
            <a:r>
              <a:rPr sz="1600" spc="-20" dirty="0">
                <a:latin typeface="Tw Cen MT"/>
                <a:cs typeface="Tw Cen MT"/>
              </a:rPr>
              <a:t>da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20" dirty="0">
                <a:latin typeface="Tw Cen MT"/>
                <a:cs typeface="Tw Cen MT"/>
              </a:rPr>
              <a:t>d</a:t>
            </a:r>
            <a:r>
              <a:rPr sz="1600" dirty="0">
                <a:latin typeface="Tw Cen MT"/>
                <a:cs typeface="Tw Cen MT"/>
              </a:rPr>
              <a:t>i</a:t>
            </a:r>
            <a:r>
              <a:rPr sz="1600" spc="-5" dirty="0">
                <a:latin typeface="Tw Cen MT"/>
                <a:cs typeface="Tw Cen MT"/>
              </a:rPr>
              <a:t> </a:t>
            </a:r>
            <a:r>
              <a:rPr sz="1600" spc="-10" dirty="0">
                <a:latin typeface="Tw Cen MT"/>
                <a:cs typeface="Tw Cen MT"/>
              </a:rPr>
              <a:t>secon</a:t>
            </a:r>
            <a:r>
              <a:rPr sz="1600" spc="-20" dirty="0">
                <a:latin typeface="Tw Cen MT"/>
                <a:cs typeface="Tw Cen MT"/>
              </a:rPr>
              <a:t>d</a:t>
            </a:r>
            <a:r>
              <a:rPr sz="1600" spc="-10" dirty="0">
                <a:latin typeface="Tw Cen MT"/>
                <a:cs typeface="Tw Cen MT"/>
              </a:rPr>
              <a:t>o</a:t>
            </a:r>
            <a:r>
              <a:rPr sz="1600" spc="15"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10" dirty="0">
                <a:latin typeface="Tw Cen MT"/>
                <a:cs typeface="Tw Cen MT"/>
              </a:rPr>
              <a:t>o</a:t>
            </a:r>
            <a:r>
              <a:rPr sz="1600" spc="65" dirty="0">
                <a:latin typeface="Tw Cen MT"/>
                <a:cs typeface="Tw Cen MT"/>
              </a:rPr>
              <a:t> </a:t>
            </a:r>
            <a:r>
              <a:rPr sz="1600" spc="-10" dirty="0">
                <a:solidFill>
                  <a:srgbClr val="FF0000"/>
                </a:solidFill>
                <a:latin typeface="Tw Cen MT"/>
                <a:cs typeface="Tw Cen MT"/>
              </a:rPr>
              <a:t>con</a:t>
            </a:r>
            <a:r>
              <a:rPr sz="1600" spc="-5" dirty="0">
                <a:solidFill>
                  <a:srgbClr val="FF0000"/>
                </a:solidFill>
                <a:latin typeface="Tw Cen MT"/>
                <a:cs typeface="Tw Cen MT"/>
              </a:rPr>
              <a:t> </a:t>
            </a:r>
            <a:r>
              <a:rPr sz="1600" spc="-20" dirty="0">
                <a:solidFill>
                  <a:srgbClr val="FF0000"/>
                </a:solidFill>
                <a:latin typeface="Tw Cen MT"/>
                <a:cs typeface="Tw Cen MT"/>
              </a:rPr>
              <a:t>d</a:t>
            </a:r>
            <a:r>
              <a:rPr sz="1600" spc="-10" dirty="0">
                <a:solidFill>
                  <a:srgbClr val="FF0000"/>
                </a:solidFill>
                <a:latin typeface="Tw Cen MT"/>
                <a:cs typeface="Tw Cen MT"/>
              </a:rPr>
              <a:t>i</a:t>
            </a:r>
            <a:r>
              <a:rPr sz="1600" spc="-20" dirty="0">
                <a:solidFill>
                  <a:srgbClr val="FF0000"/>
                </a:solidFill>
                <a:latin typeface="Tw Cen MT"/>
                <a:cs typeface="Tw Cen MT"/>
              </a:rPr>
              <a:t>sab</a:t>
            </a:r>
            <a:r>
              <a:rPr sz="1600" spc="-5" dirty="0">
                <a:solidFill>
                  <a:srgbClr val="FF0000"/>
                </a:solidFill>
                <a:latin typeface="Tw Cen MT"/>
                <a:cs typeface="Tw Cen MT"/>
              </a:rPr>
              <a:t>il</a:t>
            </a:r>
            <a:r>
              <a:rPr sz="1600" spc="-10" dirty="0">
                <a:solidFill>
                  <a:srgbClr val="FF0000"/>
                </a:solidFill>
                <a:latin typeface="Tw Cen MT"/>
                <a:cs typeface="Tw Cen MT"/>
              </a:rPr>
              <a:t>i</a:t>
            </a:r>
            <a:r>
              <a:rPr sz="1600" spc="-5" dirty="0">
                <a:solidFill>
                  <a:srgbClr val="FF0000"/>
                </a:solidFill>
                <a:latin typeface="Tw Cen MT"/>
                <a:cs typeface="Tw Cen MT"/>
              </a:rPr>
              <a:t>t</a:t>
            </a:r>
            <a:r>
              <a:rPr sz="1600" spc="-20" dirty="0">
                <a:solidFill>
                  <a:srgbClr val="FF0000"/>
                </a:solidFill>
                <a:latin typeface="Tw Cen MT"/>
                <a:cs typeface="Tw Cen MT"/>
              </a:rPr>
              <a:t>a</a:t>
            </a:r>
            <a:r>
              <a:rPr sz="1600" spc="-5" dirty="0">
                <a:solidFill>
                  <a:srgbClr val="FF0000"/>
                </a:solidFill>
                <a:latin typeface="Tw Cen MT"/>
                <a:cs typeface="Tw Cen MT"/>
              </a:rPr>
              <a:t>'</a:t>
            </a:r>
            <a:r>
              <a:rPr sz="1600" spc="-10" dirty="0">
                <a:solidFill>
                  <a:srgbClr val="FF0000"/>
                </a:solidFill>
                <a:latin typeface="Tw Cen MT"/>
                <a:cs typeface="Tw Cen MT"/>
              </a:rPr>
              <a:t> ce</a:t>
            </a:r>
            <a:r>
              <a:rPr sz="1600" spc="20" dirty="0">
                <a:solidFill>
                  <a:srgbClr val="FF0000"/>
                </a:solidFill>
                <a:latin typeface="Tw Cen MT"/>
                <a:cs typeface="Tw Cen MT"/>
              </a:rPr>
              <a:t>r</a:t>
            </a:r>
            <a:r>
              <a:rPr sz="1600" spc="-5" dirty="0">
                <a:solidFill>
                  <a:srgbClr val="FF0000"/>
                </a:solidFill>
                <a:latin typeface="Tw Cen MT"/>
                <a:cs typeface="Tw Cen MT"/>
              </a:rPr>
              <a:t>ti</a:t>
            </a:r>
            <a:r>
              <a:rPr sz="1600" spc="-20" dirty="0">
                <a:solidFill>
                  <a:srgbClr val="FF0000"/>
                </a:solidFill>
                <a:latin typeface="Tw Cen MT"/>
                <a:cs typeface="Tw Cen MT"/>
              </a:rPr>
              <a:t>f</a:t>
            </a:r>
            <a:r>
              <a:rPr sz="1600" spc="-10" dirty="0">
                <a:solidFill>
                  <a:srgbClr val="FF0000"/>
                </a:solidFill>
                <a:latin typeface="Tw Cen MT"/>
                <a:cs typeface="Tw Cen MT"/>
              </a:rPr>
              <a:t>ic</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i </a:t>
            </a:r>
            <a:r>
              <a:rPr sz="1600" spc="-10" dirty="0">
                <a:solidFill>
                  <a:srgbClr val="FF0000"/>
                </a:solidFill>
                <a:latin typeface="Tw Cen MT"/>
                <a:cs typeface="Tw Cen MT"/>
              </a:rPr>
              <a:t>sensi</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t>
            </a:r>
            <a:r>
              <a:rPr sz="1600" spc="-15"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ticolo</a:t>
            </a:r>
            <a:r>
              <a:rPr sz="1600" spc="25" dirty="0">
                <a:solidFill>
                  <a:srgbClr val="FF0000"/>
                </a:solidFill>
                <a:latin typeface="Tw Cen MT"/>
                <a:cs typeface="Tw Cen MT"/>
              </a:rPr>
              <a:t> </a:t>
            </a:r>
            <a:r>
              <a:rPr sz="1600" spc="-10" dirty="0">
                <a:solidFill>
                  <a:srgbClr val="FF0000"/>
                </a:solidFill>
                <a:latin typeface="Tw Cen MT"/>
                <a:cs typeface="Tw Cen MT"/>
              </a:rPr>
              <a:t>3</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5" dirty="0">
                <a:solidFill>
                  <a:srgbClr val="FF0000"/>
                </a:solidFill>
                <a:latin typeface="Tw Cen MT"/>
                <a:cs typeface="Tw Cen MT"/>
              </a:rPr>
              <a:t>leg</a:t>
            </a:r>
            <a:r>
              <a:rPr sz="1600" spc="-50" dirty="0">
                <a:solidFill>
                  <a:srgbClr val="FF0000"/>
                </a:solidFill>
                <a:latin typeface="Tw Cen MT"/>
                <a:cs typeface="Tw Cen MT"/>
              </a:rPr>
              <a:t>g</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5</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45" dirty="0">
                <a:solidFill>
                  <a:srgbClr val="FF0000"/>
                </a:solidFill>
                <a:latin typeface="Tw Cen MT"/>
                <a:cs typeface="Tw Cen MT"/>
              </a:rPr>
              <a:t>e</a:t>
            </a:r>
            <a:r>
              <a:rPr sz="1600" spc="-30" dirty="0">
                <a:solidFill>
                  <a:srgbClr val="FF0000"/>
                </a:solidFill>
                <a:latin typeface="Tw Cen MT"/>
                <a:cs typeface="Tw Cen MT"/>
              </a:rPr>
              <a:t>b</a:t>
            </a:r>
            <a:r>
              <a:rPr sz="1600" spc="-15" dirty="0">
                <a:solidFill>
                  <a:srgbClr val="FF0000"/>
                </a:solidFill>
                <a:latin typeface="Tw Cen MT"/>
                <a:cs typeface="Tw Cen MT"/>
              </a:rPr>
              <a:t>b</a:t>
            </a:r>
            <a:r>
              <a:rPr sz="1600" spc="-30" dirty="0">
                <a:solidFill>
                  <a:srgbClr val="FF0000"/>
                </a:solidFill>
                <a:latin typeface="Tw Cen MT"/>
                <a:cs typeface="Tw Cen MT"/>
              </a:rPr>
              <a:t>r</a:t>
            </a:r>
            <a:r>
              <a:rPr sz="1600" spc="-15" dirty="0">
                <a:solidFill>
                  <a:srgbClr val="FF0000"/>
                </a:solidFill>
                <a:latin typeface="Tw Cen MT"/>
                <a:cs typeface="Tw Cen MT"/>
              </a:rPr>
              <a:t>ai</a:t>
            </a:r>
            <a:r>
              <a:rPr sz="1600" spc="-10" dirty="0">
                <a:solidFill>
                  <a:srgbClr val="FF0000"/>
                </a:solidFill>
                <a:latin typeface="Tw Cen MT"/>
                <a:cs typeface="Tw Cen MT"/>
              </a:rPr>
              <a:t>o</a:t>
            </a:r>
            <a:r>
              <a:rPr sz="1600" spc="40" dirty="0">
                <a:solidFill>
                  <a:srgbClr val="FF0000"/>
                </a:solidFill>
                <a:latin typeface="Tw Cen MT"/>
                <a:cs typeface="Tw Cen MT"/>
              </a:rPr>
              <a:t> </a:t>
            </a:r>
            <a:r>
              <a:rPr sz="1600" spc="-15" dirty="0">
                <a:solidFill>
                  <a:srgbClr val="FF0000"/>
                </a:solidFill>
                <a:latin typeface="Tw Cen MT"/>
                <a:cs typeface="Tw Cen MT"/>
              </a:rPr>
              <a:t>1992</a:t>
            </a:r>
            <a:r>
              <a:rPr sz="1600" spc="-5" dirty="0">
                <a:solidFill>
                  <a:srgbClr val="FF0000"/>
                </a:solidFill>
                <a:latin typeface="Tw Cen MT"/>
                <a:cs typeface="Tw Cen MT"/>
              </a:rPr>
              <a:t>,</a:t>
            </a:r>
            <a:r>
              <a:rPr sz="1600" spc="35" dirty="0">
                <a:solidFill>
                  <a:srgbClr val="FF0000"/>
                </a:solidFill>
                <a:latin typeface="Tw Cen MT"/>
                <a:cs typeface="Tw Cen MT"/>
              </a:rPr>
              <a:t> </a:t>
            </a:r>
            <a:r>
              <a:rPr sz="1600" spc="-10" dirty="0">
                <a:solidFill>
                  <a:srgbClr val="FF0000"/>
                </a:solidFill>
                <a:latin typeface="Tw Cen MT"/>
                <a:cs typeface="Tw Cen MT"/>
              </a:rPr>
              <a:t>n.</a:t>
            </a:r>
            <a:r>
              <a:rPr sz="1600" spc="-5" dirty="0">
                <a:solidFill>
                  <a:srgbClr val="FF0000"/>
                </a:solidFill>
                <a:latin typeface="Tw Cen MT"/>
                <a:cs typeface="Tw Cen MT"/>
              </a:rPr>
              <a:t> </a:t>
            </a:r>
            <a:r>
              <a:rPr sz="1600" spc="-20" dirty="0" smtClean="0">
                <a:solidFill>
                  <a:srgbClr val="FF0000"/>
                </a:solidFill>
                <a:latin typeface="Tw Cen MT"/>
                <a:cs typeface="Tw Cen MT"/>
              </a:rPr>
              <a:t>1</a:t>
            </a:r>
            <a:r>
              <a:rPr sz="1600" spc="-15" dirty="0" smtClean="0">
                <a:solidFill>
                  <a:srgbClr val="FF0000"/>
                </a:solidFill>
                <a:latin typeface="Tw Cen MT"/>
                <a:cs typeface="Tw Cen MT"/>
              </a:rPr>
              <a:t>0</a:t>
            </a:r>
            <a:r>
              <a:rPr sz="1600" spc="-10" dirty="0" smtClean="0">
                <a:solidFill>
                  <a:srgbClr val="FF0000"/>
                </a:solidFill>
                <a:latin typeface="Tw Cen MT"/>
                <a:cs typeface="Tw Cen MT"/>
              </a:rPr>
              <a:t>4</a:t>
            </a:r>
            <a:endParaRPr lang="it-IT" sz="1600" spc="-10" dirty="0" smtClean="0">
              <a:solidFill>
                <a:srgbClr val="FF0000"/>
              </a:solidFill>
              <a:latin typeface="Tw Cen MT"/>
              <a:cs typeface="Tw Cen MT"/>
            </a:endParaRPr>
          </a:p>
          <a:p>
            <a:pPr marL="12700" marR="5080">
              <a:lnSpc>
                <a:spcPct val="100000"/>
              </a:lnSpc>
            </a:pPr>
            <a:endParaRPr sz="1600" dirty="0">
              <a:latin typeface="Tw Cen MT"/>
              <a:cs typeface="Tw Cen MT"/>
            </a:endParaRPr>
          </a:p>
          <a:p>
            <a:pPr marL="12700" marR="480059">
              <a:lnSpc>
                <a:spcPct val="100000"/>
              </a:lnSpc>
            </a:pPr>
            <a:r>
              <a:rPr sz="1600" spc="-10" dirty="0">
                <a:solidFill>
                  <a:srgbClr val="FF0000"/>
                </a:solidFill>
                <a:latin typeface="Tw Cen MT"/>
                <a:cs typeface="Tw Cen MT"/>
              </a:rPr>
              <a:t>L</a:t>
            </a:r>
            <a:r>
              <a:rPr sz="1600" spc="-15" dirty="0">
                <a:solidFill>
                  <a:srgbClr val="FF0000"/>
                </a:solidFill>
                <a:latin typeface="Tw Cen MT"/>
                <a:cs typeface="Tw Cen MT"/>
              </a:rPr>
              <a:t>'in</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5" dirty="0">
                <a:solidFill>
                  <a:srgbClr val="FF0000"/>
                </a:solidFill>
                <a:latin typeface="Tw Cen MT"/>
                <a:cs typeface="Tw Cen MT"/>
              </a:rPr>
              <a:t>ion</a:t>
            </a:r>
            <a:r>
              <a:rPr sz="1600" spc="-10" dirty="0">
                <a:solidFill>
                  <a:srgbClr val="FF0000"/>
                </a:solidFill>
                <a:latin typeface="Tw Cen MT"/>
                <a:cs typeface="Tw Cen MT"/>
              </a:rPr>
              <a:t>e</a:t>
            </a:r>
            <a:r>
              <a:rPr sz="1600" spc="20" dirty="0">
                <a:solidFill>
                  <a:srgbClr val="FF0000"/>
                </a:solidFill>
                <a:latin typeface="Tw Cen MT"/>
                <a:cs typeface="Tw Cen MT"/>
              </a:rPr>
              <a:t> </a:t>
            </a:r>
            <a:r>
              <a:rPr sz="1600" spc="-10" dirty="0">
                <a:solidFill>
                  <a:srgbClr val="FF0000"/>
                </a:solidFill>
                <a:latin typeface="Tw Cen MT"/>
                <a:cs typeface="Tw Cen MT"/>
              </a:rPr>
              <a:t>s</a:t>
            </a:r>
            <a:r>
              <a:rPr sz="1600" spc="-20" dirty="0">
                <a:solidFill>
                  <a:srgbClr val="FF0000"/>
                </a:solidFill>
                <a:latin typeface="Tw Cen MT"/>
                <a:cs typeface="Tw Cen MT"/>
              </a:rPr>
              <a:t>c</a:t>
            </a:r>
            <a:r>
              <a:rPr sz="1600" spc="-10" dirty="0">
                <a:solidFill>
                  <a:srgbClr val="FF0000"/>
                </a:solidFill>
                <a:latin typeface="Tw Cen MT"/>
                <a:cs typeface="Tw Cen MT"/>
              </a:rPr>
              <a:t>ol</a:t>
            </a:r>
            <a:r>
              <a:rPr sz="1600" spc="-20" dirty="0">
                <a:solidFill>
                  <a:srgbClr val="FF0000"/>
                </a:solidFill>
                <a:latin typeface="Tw Cen MT"/>
                <a:cs typeface="Tw Cen MT"/>
              </a:rPr>
              <a:t>a</a:t>
            </a:r>
            <a:r>
              <a:rPr sz="1600" spc="-5" dirty="0">
                <a:solidFill>
                  <a:srgbClr val="FF0000"/>
                </a:solidFill>
                <a:latin typeface="Tw Cen MT"/>
                <a:cs typeface="Tw Cen MT"/>
              </a:rPr>
              <a:t>st</a:t>
            </a:r>
            <a:r>
              <a:rPr sz="1600" spc="-15" dirty="0">
                <a:solidFill>
                  <a:srgbClr val="FF0000"/>
                </a:solidFill>
                <a:latin typeface="Tw Cen MT"/>
                <a:cs typeface="Tw Cen MT"/>
              </a:rPr>
              <a:t>i</a:t>
            </a:r>
            <a:r>
              <a:rPr sz="1600" spc="-10" dirty="0">
                <a:solidFill>
                  <a:srgbClr val="FF0000"/>
                </a:solidFill>
                <a:latin typeface="Tw Cen MT"/>
                <a:cs typeface="Tw Cen MT"/>
              </a:rPr>
              <a:t>ca</a:t>
            </a:r>
            <a:r>
              <a:rPr sz="1600" spc="40" dirty="0">
                <a:solidFill>
                  <a:srgbClr val="FF0000"/>
                </a:solidFill>
                <a:latin typeface="Tw Cen MT"/>
                <a:cs typeface="Tw Cen MT"/>
              </a:rPr>
              <a:t> </a:t>
            </a:r>
            <a:r>
              <a:rPr sz="1600" spc="-10" dirty="0">
                <a:solidFill>
                  <a:srgbClr val="FF0000"/>
                </a:solidFill>
                <a:latin typeface="Tw Cen MT"/>
                <a:cs typeface="Tw Cen MT"/>
              </a:rPr>
              <a:t>e'</a:t>
            </a:r>
            <a:r>
              <a:rPr sz="1600" spc="-15" dirty="0">
                <a:solidFill>
                  <a:srgbClr val="FF0000"/>
                </a:solidFill>
                <a:latin typeface="Tw Cen MT"/>
                <a:cs typeface="Tw Cen MT"/>
              </a:rPr>
              <a:t> a</a:t>
            </a:r>
            <a:r>
              <a:rPr sz="1600" spc="-10" dirty="0">
                <a:solidFill>
                  <a:srgbClr val="FF0000"/>
                </a:solidFill>
                <a:latin typeface="Tw Cen MT"/>
                <a:cs typeface="Tw Cen MT"/>
              </a:rPr>
              <a:t>ttu</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tt</a:t>
            </a:r>
            <a:r>
              <a:rPr sz="1600" spc="-30" dirty="0">
                <a:solidFill>
                  <a:srgbClr val="FF0000"/>
                </a:solidFill>
                <a:latin typeface="Tw Cen MT"/>
                <a:cs typeface="Tw Cen MT"/>
              </a:rPr>
              <a:t>r</a:t>
            </a:r>
            <a:r>
              <a:rPr sz="1600" spc="-15" dirty="0">
                <a:solidFill>
                  <a:srgbClr val="FF0000"/>
                </a:solidFill>
                <a:latin typeface="Tw Cen MT"/>
                <a:cs typeface="Tw Cen MT"/>
              </a:rPr>
              <a:t>a</a:t>
            </a:r>
            <a:r>
              <a:rPr sz="1600" spc="-50" dirty="0">
                <a:solidFill>
                  <a:srgbClr val="FF0000"/>
                </a:solidFill>
                <a:latin typeface="Tw Cen MT"/>
                <a:cs typeface="Tw Cen MT"/>
              </a:rPr>
              <a:t>v</a:t>
            </a:r>
            <a:r>
              <a:rPr sz="1600" spc="-10" dirty="0">
                <a:solidFill>
                  <a:srgbClr val="FF0000"/>
                </a:solidFill>
                <a:latin typeface="Tw Cen MT"/>
                <a:cs typeface="Tw Cen MT"/>
              </a:rPr>
              <a:t>er</a:t>
            </a:r>
            <a:r>
              <a:rPr sz="1600" spc="-20" dirty="0">
                <a:solidFill>
                  <a:srgbClr val="FF0000"/>
                </a:solidFill>
                <a:latin typeface="Tw Cen MT"/>
                <a:cs typeface="Tw Cen MT"/>
              </a:rPr>
              <a:t>s</a:t>
            </a:r>
            <a:r>
              <a:rPr sz="1600" spc="-10" dirty="0">
                <a:solidFill>
                  <a:srgbClr val="FF0000"/>
                </a:solidFill>
                <a:latin typeface="Tw Cen MT"/>
                <a:cs typeface="Tw Cen MT"/>
              </a:rPr>
              <a:t>o</a:t>
            </a:r>
            <a:r>
              <a:rPr sz="1600" spc="50" dirty="0">
                <a:solidFill>
                  <a:srgbClr val="FF0000"/>
                </a:solidFill>
                <a:latin typeface="Tw Cen MT"/>
                <a:cs typeface="Tw Cen MT"/>
              </a:rPr>
              <a:t> </a:t>
            </a:r>
            <a:r>
              <a:rPr sz="1600" spc="-10" dirty="0">
                <a:solidFill>
                  <a:srgbClr val="FF0000"/>
                </a:solidFill>
                <a:latin typeface="Tw Cen MT"/>
                <a:cs typeface="Tw Cen MT"/>
              </a:rPr>
              <a:t>la</a:t>
            </a:r>
            <a:r>
              <a:rPr sz="1600" spc="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ef</a:t>
            </a:r>
            <a:r>
              <a:rPr sz="1600" b="1" spc="-15" dirty="0">
                <a:solidFill>
                  <a:srgbClr val="FF0000"/>
                </a:solidFill>
                <a:latin typeface="Tw Cen MT"/>
                <a:cs typeface="Tw Cen MT"/>
              </a:rPr>
              <a:t>i</a:t>
            </a:r>
            <a:r>
              <a:rPr sz="1600" b="1" spc="-10" dirty="0">
                <a:solidFill>
                  <a:srgbClr val="FF0000"/>
                </a:solidFill>
                <a:latin typeface="Tw Cen MT"/>
                <a:cs typeface="Tw Cen MT"/>
              </a:rPr>
              <a:t>ni</a:t>
            </a:r>
            <a:r>
              <a:rPr sz="1600" b="1" spc="-20" dirty="0">
                <a:solidFill>
                  <a:srgbClr val="FF0000"/>
                </a:solidFill>
                <a:latin typeface="Tw Cen MT"/>
                <a:cs typeface="Tw Cen MT"/>
              </a:rPr>
              <a:t>z</a:t>
            </a:r>
            <a:r>
              <a:rPr sz="1600" b="1" spc="-15" dirty="0">
                <a:solidFill>
                  <a:srgbClr val="FF0000"/>
                </a:solidFill>
                <a:latin typeface="Tw Cen MT"/>
                <a:cs typeface="Tw Cen MT"/>
              </a:rPr>
              <a:t>ion</a:t>
            </a:r>
            <a:r>
              <a:rPr sz="1600" b="1" spc="-10" dirty="0">
                <a:solidFill>
                  <a:srgbClr val="FF0000"/>
                </a:solidFill>
                <a:latin typeface="Tw Cen MT"/>
                <a:cs typeface="Tw Cen MT"/>
              </a:rPr>
              <a:t>e</a:t>
            </a:r>
            <a:r>
              <a:rPr sz="1600" b="1" spc="30" dirty="0">
                <a:solidFill>
                  <a:srgbClr val="FF0000"/>
                </a:solidFill>
                <a:latin typeface="Tw Cen MT"/>
                <a:cs typeface="Tw Cen MT"/>
              </a:rPr>
              <a:t> </a:t>
            </a:r>
            <a:r>
              <a:rPr sz="1600" b="1" spc="-10" dirty="0">
                <a:solidFill>
                  <a:srgbClr val="FF0000"/>
                </a:solidFill>
                <a:latin typeface="Tw Cen MT"/>
                <a:cs typeface="Tw Cen MT"/>
              </a:rPr>
              <a:t>e</a:t>
            </a:r>
            <a:r>
              <a:rPr sz="1600" b="1" spc="-5" dirty="0">
                <a:solidFill>
                  <a:srgbClr val="FF0000"/>
                </a:solidFill>
                <a:latin typeface="Tw Cen MT"/>
                <a:cs typeface="Tw Cen MT"/>
              </a:rPr>
              <a:t> </a:t>
            </a:r>
            <a:r>
              <a:rPr sz="1600" b="1" spc="-10" dirty="0">
                <a:solidFill>
                  <a:srgbClr val="FF0000"/>
                </a:solidFill>
                <a:latin typeface="Tw Cen MT"/>
                <a:cs typeface="Tw Cen MT"/>
              </a:rPr>
              <a:t>la con</a:t>
            </a:r>
            <a:r>
              <a:rPr sz="1600" b="1" spc="-20" dirty="0">
                <a:solidFill>
                  <a:srgbClr val="FF0000"/>
                </a:solidFill>
                <a:latin typeface="Tw Cen MT"/>
                <a:cs typeface="Tw Cen MT"/>
              </a:rPr>
              <a:t>d</a:t>
            </a:r>
            <a:r>
              <a:rPr sz="1600" b="1" spc="-15" dirty="0">
                <a:solidFill>
                  <a:srgbClr val="FF0000"/>
                </a:solidFill>
                <a:latin typeface="Tw Cen MT"/>
                <a:cs typeface="Tw Cen MT"/>
              </a:rPr>
              <a:t>ivi</a:t>
            </a:r>
            <a:r>
              <a:rPr sz="1600" b="1" spc="-10" dirty="0">
                <a:solidFill>
                  <a:srgbClr val="FF0000"/>
                </a:solidFill>
                <a:latin typeface="Tw Cen MT"/>
                <a:cs typeface="Tw Cen MT"/>
              </a:rPr>
              <a:t>s</a:t>
            </a:r>
            <a:r>
              <a:rPr sz="1600" b="1" spc="-15" dirty="0">
                <a:solidFill>
                  <a:srgbClr val="FF0000"/>
                </a:solidFill>
                <a:latin typeface="Tw Cen MT"/>
                <a:cs typeface="Tw Cen MT"/>
              </a:rPr>
              <a:t>i</a:t>
            </a:r>
            <a:r>
              <a:rPr sz="1600" b="1" spc="-10" dirty="0">
                <a:solidFill>
                  <a:srgbClr val="FF0000"/>
                </a:solidFill>
                <a:latin typeface="Tw Cen MT"/>
                <a:cs typeface="Tw Cen MT"/>
              </a:rPr>
              <a:t>one</a:t>
            </a:r>
            <a:r>
              <a:rPr sz="1600" b="1" spc="2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el</a:t>
            </a:r>
            <a:r>
              <a:rPr sz="1600" b="1" spc="-5" dirty="0">
                <a:solidFill>
                  <a:srgbClr val="FF0000"/>
                </a:solidFill>
                <a:latin typeface="Tw Cen MT"/>
                <a:cs typeface="Tw Cen MT"/>
              </a:rPr>
              <a:t> P</a:t>
            </a:r>
            <a:r>
              <a:rPr sz="1600" b="1" spc="-10" dirty="0">
                <a:solidFill>
                  <a:srgbClr val="FF0000"/>
                </a:solidFill>
                <a:latin typeface="Tw Cen MT"/>
                <a:cs typeface="Tw Cen MT"/>
              </a:rPr>
              <a:t>i</a:t>
            </a:r>
            <a:r>
              <a:rPr sz="1600" b="1" spc="-20" dirty="0">
                <a:solidFill>
                  <a:srgbClr val="FF0000"/>
                </a:solidFill>
                <a:latin typeface="Tw Cen MT"/>
                <a:cs typeface="Tw Cen MT"/>
              </a:rPr>
              <a:t>a</a:t>
            </a:r>
            <a:r>
              <a:rPr sz="1600" b="1" spc="-10" dirty="0">
                <a:solidFill>
                  <a:srgbClr val="FF0000"/>
                </a:solidFill>
                <a:latin typeface="Tw Cen MT"/>
                <a:cs typeface="Tw Cen MT"/>
              </a:rPr>
              <a:t>no</a:t>
            </a:r>
            <a:r>
              <a:rPr sz="1600" b="1" dirty="0">
                <a:solidFill>
                  <a:srgbClr val="FF0000"/>
                </a:solidFill>
                <a:latin typeface="Tw Cen MT"/>
                <a:cs typeface="Tw Cen MT"/>
              </a:rPr>
              <a:t> </a:t>
            </a:r>
            <a:r>
              <a:rPr sz="1600" b="1" spc="-10" dirty="0">
                <a:solidFill>
                  <a:srgbClr val="FF0000"/>
                </a:solidFill>
                <a:latin typeface="Tw Cen MT"/>
                <a:cs typeface="Tw Cen MT"/>
              </a:rPr>
              <a:t>E</a:t>
            </a:r>
            <a:r>
              <a:rPr sz="1600" b="1" spc="-20" dirty="0">
                <a:solidFill>
                  <a:srgbClr val="FF0000"/>
                </a:solidFill>
                <a:latin typeface="Tw Cen MT"/>
                <a:cs typeface="Tw Cen MT"/>
              </a:rPr>
              <a:t>d</a:t>
            </a:r>
            <a:r>
              <a:rPr sz="1600" b="1" spc="-10" dirty="0">
                <a:solidFill>
                  <a:srgbClr val="FF0000"/>
                </a:solidFill>
                <a:latin typeface="Tw Cen MT"/>
                <a:cs typeface="Tw Cen MT"/>
              </a:rPr>
              <a:t>u</a:t>
            </a:r>
            <a:r>
              <a:rPr sz="1600" b="1" spc="-15" dirty="0">
                <a:solidFill>
                  <a:srgbClr val="FF0000"/>
                </a:solidFill>
                <a:latin typeface="Tw Cen MT"/>
                <a:cs typeface="Tw Cen MT"/>
              </a:rPr>
              <a:t>ca</a:t>
            </a:r>
            <a:r>
              <a:rPr sz="1600" b="1" spc="-5" dirty="0">
                <a:solidFill>
                  <a:srgbClr val="FF0000"/>
                </a:solidFill>
                <a:latin typeface="Tw Cen MT"/>
                <a:cs typeface="Tw Cen MT"/>
              </a:rPr>
              <a:t>ti</a:t>
            </a:r>
            <a:r>
              <a:rPr sz="1600" b="1" spc="-55" dirty="0">
                <a:solidFill>
                  <a:srgbClr val="FF0000"/>
                </a:solidFill>
                <a:latin typeface="Tw Cen MT"/>
                <a:cs typeface="Tw Cen MT"/>
              </a:rPr>
              <a:t>v</a:t>
            </a:r>
            <a:r>
              <a:rPr sz="1600" b="1" spc="-10" dirty="0">
                <a:solidFill>
                  <a:srgbClr val="FF0000"/>
                </a:solidFill>
                <a:latin typeface="Tw Cen MT"/>
                <a:cs typeface="Tw Cen MT"/>
              </a:rPr>
              <a:t>o</a:t>
            </a:r>
            <a:r>
              <a:rPr sz="1600" b="1" spc="-5" dirty="0">
                <a:solidFill>
                  <a:srgbClr val="FF0000"/>
                </a:solidFill>
                <a:latin typeface="Tw Cen MT"/>
                <a:cs typeface="Tw Cen MT"/>
              </a:rPr>
              <a:t> </a:t>
            </a:r>
            <a:r>
              <a:rPr sz="1600" b="1" spc="-15" dirty="0">
                <a:solidFill>
                  <a:srgbClr val="FF0000"/>
                </a:solidFill>
                <a:latin typeface="Tw Cen MT"/>
                <a:cs typeface="Tw Cen MT"/>
              </a:rPr>
              <a:t>In</a:t>
            </a:r>
            <a:r>
              <a:rPr sz="1600" b="1" spc="-20" dirty="0">
                <a:solidFill>
                  <a:srgbClr val="FF0000"/>
                </a:solidFill>
                <a:latin typeface="Tw Cen MT"/>
                <a:cs typeface="Tw Cen MT"/>
              </a:rPr>
              <a:t>d</a:t>
            </a:r>
            <a:r>
              <a:rPr sz="1600" b="1" spc="-15" dirty="0">
                <a:solidFill>
                  <a:srgbClr val="FF0000"/>
                </a:solidFill>
                <a:latin typeface="Tw Cen MT"/>
                <a:cs typeface="Tw Cen MT"/>
              </a:rPr>
              <a:t>ivid</a:t>
            </a:r>
            <a:r>
              <a:rPr sz="1600" b="1" spc="-10" dirty="0">
                <a:solidFill>
                  <a:srgbClr val="FF0000"/>
                </a:solidFill>
                <a:latin typeface="Tw Cen MT"/>
                <a:cs typeface="Tw Cen MT"/>
              </a:rPr>
              <a:t>u</a:t>
            </a:r>
            <a:r>
              <a:rPr sz="1600" b="1" spc="-20" dirty="0">
                <a:solidFill>
                  <a:srgbClr val="FF0000"/>
                </a:solidFill>
                <a:latin typeface="Tw Cen MT"/>
                <a:cs typeface="Tw Cen MT"/>
              </a:rPr>
              <a:t>a</a:t>
            </a:r>
            <a:r>
              <a:rPr sz="1600" b="1" spc="-10" dirty="0">
                <a:solidFill>
                  <a:srgbClr val="FF0000"/>
                </a:solidFill>
                <a:latin typeface="Tw Cen MT"/>
                <a:cs typeface="Tw Cen MT"/>
              </a:rPr>
              <a:t>li</a:t>
            </a:r>
            <a:r>
              <a:rPr sz="1600" b="1" spc="-20" dirty="0">
                <a:solidFill>
                  <a:srgbClr val="FF0000"/>
                </a:solidFill>
                <a:latin typeface="Tw Cen MT"/>
                <a:cs typeface="Tw Cen MT"/>
              </a:rPr>
              <a:t>z</a:t>
            </a:r>
            <a:r>
              <a:rPr sz="1600" b="1" spc="-5" dirty="0">
                <a:solidFill>
                  <a:srgbClr val="FF0000"/>
                </a:solidFill>
                <a:latin typeface="Tw Cen MT"/>
                <a:cs typeface="Tw Cen MT"/>
              </a:rPr>
              <a:t>za</a:t>
            </a:r>
            <a:r>
              <a:rPr sz="1600" b="1" spc="-10" dirty="0">
                <a:solidFill>
                  <a:srgbClr val="FF0000"/>
                </a:solidFill>
                <a:latin typeface="Tw Cen MT"/>
                <a:cs typeface="Tw Cen MT"/>
              </a:rPr>
              <a:t>to</a:t>
            </a:r>
            <a:r>
              <a:rPr sz="1600" b="1" spc="50" dirty="0">
                <a:solidFill>
                  <a:srgbClr val="FF0000"/>
                </a:solidFill>
                <a:latin typeface="Tw Cen MT"/>
                <a:cs typeface="Tw Cen MT"/>
              </a:rPr>
              <a:t> </a:t>
            </a:r>
            <a:r>
              <a:rPr sz="1600" b="1" spc="-10" dirty="0">
                <a:solidFill>
                  <a:srgbClr val="FF0000"/>
                </a:solidFill>
                <a:latin typeface="Tw Cen MT"/>
                <a:cs typeface="Tw Cen MT"/>
              </a:rPr>
              <a:t>(PEI)</a:t>
            </a:r>
            <a:r>
              <a:rPr sz="1600" b="1" spc="5" dirty="0">
                <a:solidFill>
                  <a:srgbClr val="FF0000"/>
                </a:solidFill>
                <a:latin typeface="Tw Cen MT"/>
                <a:cs typeface="Tw Cen MT"/>
              </a:rPr>
              <a:t> </a:t>
            </a:r>
            <a:r>
              <a:rPr sz="1600" b="1" spc="-15" dirty="0">
                <a:latin typeface="Tw Cen MT"/>
                <a:cs typeface="Tw Cen MT"/>
              </a:rPr>
              <a:t>q</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25" dirty="0">
                <a:latin typeface="Tw Cen MT"/>
                <a:cs typeface="Tw Cen MT"/>
              </a:rPr>
              <a:t> </a:t>
            </a:r>
            <a:r>
              <a:rPr sz="1600" b="1" spc="-15" dirty="0">
                <a:latin typeface="Tw Cen MT"/>
                <a:cs typeface="Tw Cen MT"/>
              </a:rPr>
              <a:t>pa</a:t>
            </a:r>
            <a:r>
              <a:rPr sz="1600" b="1" spc="20" dirty="0">
                <a:latin typeface="Tw Cen MT"/>
                <a:cs typeface="Tw Cen MT"/>
              </a:rPr>
              <a:t>r</a:t>
            </a:r>
            <a:r>
              <a:rPr sz="1600" b="1" spc="-10" dirty="0">
                <a:latin typeface="Tw Cen MT"/>
                <a:cs typeface="Tw Cen MT"/>
              </a:rPr>
              <a:t>te</a:t>
            </a:r>
            <a:r>
              <a:rPr sz="1600" b="1" spc="25" dirty="0">
                <a:latin typeface="Tw Cen MT"/>
                <a:cs typeface="Tw Cen MT"/>
              </a:rPr>
              <a:t> </a:t>
            </a:r>
            <a:r>
              <a:rPr sz="1600" b="1" spc="-10" dirty="0">
                <a:latin typeface="Tw Cen MT"/>
                <a:cs typeface="Tw Cen MT"/>
              </a:rPr>
              <a:t>inte</a:t>
            </a:r>
            <a:r>
              <a:rPr sz="1600" b="1" spc="-15" dirty="0">
                <a:latin typeface="Tw Cen MT"/>
                <a:cs typeface="Tw Cen MT"/>
              </a:rPr>
              <a:t>g</a:t>
            </a:r>
            <a:r>
              <a:rPr sz="1600" b="1" spc="-30" dirty="0">
                <a:latin typeface="Tw Cen MT"/>
                <a:cs typeface="Tw Cen MT"/>
              </a:rPr>
              <a:t>r</a:t>
            </a:r>
            <a:r>
              <a:rPr sz="1600" b="1" spc="-15" dirty="0">
                <a:latin typeface="Tw Cen MT"/>
                <a:cs typeface="Tw Cen MT"/>
              </a:rPr>
              <a:t>a</a:t>
            </a:r>
            <a:r>
              <a:rPr sz="1600" b="1" spc="-10" dirty="0">
                <a:latin typeface="Tw Cen MT"/>
                <a:cs typeface="Tw Cen MT"/>
              </a:rPr>
              <a:t>nte</a:t>
            </a:r>
            <a:r>
              <a:rPr sz="1600" b="1" spc="35" dirty="0">
                <a:latin typeface="Tw Cen MT"/>
                <a:cs typeface="Tw Cen MT"/>
              </a:rPr>
              <a:t> </a:t>
            </a:r>
            <a:r>
              <a:rPr sz="1600" b="1" spc="-15" dirty="0">
                <a:latin typeface="Tw Cen MT"/>
                <a:cs typeface="Tw Cen MT"/>
              </a:rPr>
              <a:t>d</a:t>
            </a:r>
            <a:r>
              <a:rPr sz="1600" b="1" spc="-10" dirty="0">
                <a:latin typeface="Tw Cen MT"/>
                <a:cs typeface="Tw Cen MT"/>
              </a:rPr>
              <a:t>el</a:t>
            </a:r>
            <a:r>
              <a:rPr sz="1600" b="1" spc="-5" dirty="0">
                <a:latin typeface="Tw Cen MT"/>
                <a:cs typeface="Tw Cen MT"/>
              </a:rPr>
              <a:t> </a:t>
            </a:r>
            <a:r>
              <a:rPr sz="1600" b="1" spc="-10" dirty="0">
                <a:latin typeface="Tw Cen MT"/>
                <a:cs typeface="Tw Cen MT"/>
              </a:rPr>
              <a:t>p</a:t>
            </a:r>
            <a:r>
              <a:rPr sz="1600" b="1" spc="-55" dirty="0">
                <a:latin typeface="Tw Cen MT"/>
                <a:cs typeface="Tw Cen MT"/>
              </a:rPr>
              <a:t>r</a:t>
            </a:r>
            <a:r>
              <a:rPr sz="1600" b="1" spc="-10" dirty="0">
                <a:latin typeface="Tw Cen MT"/>
                <a:cs typeface="Tw Cen MT"/>
              </a:rPr>
              <a:t>o</a:t>
            </a:r>
            <a:r>
              <a:rPr sz="1600" b="1" spc="-55" dirty="0">
                <a:latin typeface="Tw Cen MT"/>
                <a:cs typeface="Tw Cen MT"/>
              </a:rPr>
              <a:t>g</a:t>
            </a:r>
            <a:r>
              <a:rPr sz="1600" b="1" spc="-10" dirty="0">
                <a:latin typeface="Tw Cen MT"/>
                <a:cs typeface="Tw Cen MT"/>
              </a:rPr>
              <a:t>etto</a:t>
            </a:r>
            <a:r>
              <a:rPr sz="1600" b="1" spc="40" dirty="0">
                <a:latin typeface="Tw Cen MT"/>
                <a:cs typeface="Tw Cen MT"/>
              </a:rPr>
              <a:t> </a:t>
            </a:r>
            <a:r>
              <a:rPr sz="1600" b="1" spc="-15" dirty="0">
                <a:latin typeface="Tw Cen MT"/>
                <a:cs typeface="Tw Cen MT"/>
              </a:rPr>
              <a:t>in</a:t>
            </a:r>
            <a:r>
              <a:rPr sz="1600" b="1" spc="-20" dirty="0">
                <a:latin typeface="Tw Cen MT"/>
                <a:cs typeface="Tw Cen MT"/>
              </a:rPr>
              <a:t>d</a:t>
            </a:r>
            <a:r>
              <a:rPr sz="1600" b="1" spc="-15" dirty="0">
                <a:latin typeface="Tw Cen MT"/>
                <a:cs typeface="Tw Cen MT"/>
              </a:rPr>
              <a:t>ivid</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5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all</a:t>
            </a:r>
            <a:r>
              <a:rPr sz="1600" spc="-20" dirty="0">
                <a:latin typeface="Tw Cen MT"/>
                <a:cs typeface="Tw Cen MT"/>
              </a:rPr>
              <a:t>'</a:t>
            </a:r>
            <a:r>
              <a:rPr sz="1600" spc="-15" dirty="0">
                <a:latin typeface="Tw Cen MT"/>
                <a:cs typeface="Tw Cen MT"/>
              </a:rPr>
              <a:t>a</a:t>
            </a:r>
            <a:r>
              <a:rPr sz="1600" spc="20" dirty="0">
                <a:latin typeface="Tw Cen MT"/>
                <a:cs typeface="Tw Cen MT"/>
              </a:rPr>
              <a:t>r</a:t>
            </a:r>
            <a:r>
              <a:rPr sz="1600" spc="-10" dirty="0">
                <a:latin typeface="Tw Cen MT"/>
                <a:cs typeface="Tw Cen MT"/>
              </a:rPr>
              <a:t>ticolo</a:t>
            </a:r>
            <a:r>
              <a:rPr sz="1600" spc="40" dirty="0">
                <a:latin typeface="Tw Cen MT"/>
                <a:cs typeface="Tw Cen MT"/>
              </a:rPr>
              <a:t> </a:t>
            </a:r>
            <a:r>
              <a:rPr sz="1600" spc="-15" dirty="0">
                <a:latin typeface="Tw Cen MT"/>
                <a:cs typeface="Tw Cen MT"/>
              </a:rPr>
              <a:t>1</a:t>
            </a:r>
            <a:r>
              <a:rPr sz="1600" spc="-10" dirty="0">
                <a:latin typeface="Tw Cen MT"/>
                <a:cs typeface="Tw Cen MT"/>
              </a:rPr>
              <a:t>4</a:t>
            </a:r>
            <a:r>
              <a:rPr sz="1600" spc="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 leg</a:t>
            </a:r>
            <a:r>
              <a:rPr sz="1600" spc="-50" dirty="0">
                <a:latin typeface="Tw Cen MT"/>
                <a:cs typeface="Tw Cen MT"/>
              </a:rPr>
              <a:t>g</a:t>
            </a:r>
            <a:r>
              <a:rPr sz="1600" spc="-10" dirty="0">
                <a:latin typeface="Tw Cen MT"/>
                <a:cs typeface="Tw Cen MT"/>
              </a:rPr>
              <a:t>e</a:t>
            </a:r>
            <a:r>
              <a:rPr sz="1600" spc="15" dirty="0">
                <a:latin typeface="Tw Cen MT"/>
                <a:cs typeface="Tw Cen MT"/>
              </a:rPr>
              <a:t> </a:t>
            </a:r>
            <a:r>
              <a:rPr sz="1600" spc="-10" dirty="0">
                <a:latin typeface="Tw Cen MT"/>
                <a:cs typeface="Tw Cen MT"/>
              </a:rPr>
              <a:t>8</a:t>
            </a:r>
            <a:r>
              <a:rPr sz="1600" spc="5" dirty="0">
                <a:latin typeface="Tw Cen MT"/>
                <a:cs typeface="Tw Cen MT"/>
              </a:rPr>
              <a:t> </a:t>
            </a:r>
            <a:r>
              <a:rPr sz="1600" spc="-10" dirty="0">
                <a:latin typeface="Tw Cen MT"/>
                <a:cs typeface="Tw Cen MT"/>
              </a:rPr>
              <a:t>no</a:t>
            </a:r>
            <a:r>
              <a:rPr sz="1600" spc="-50" dirty="0">
                <a:latin typeface="Tw Cen MT"/>
                <a:cs typeface="Tw Cen MT"/>
              </a:rPr>
              <a:t>v</a:t>
            </a:r>
            <a:r>
              <a:rPr sz="1600" spc="-10" dirty="0">
                <a:latin typeface="Tw Cen MT"/>
                <a:cs typeface="Tw Cen MT"/>
              </a:rPr>
              <a:t>emb</a:t>
            </a:r>
            <a:r>
              <a:rPr sz="1600" spc="-15" dirty="0">
                <a:latin typeface="Tw Cen MT"/>
                <a:cs typeface="Tw Cen MT"/>
              </a:rPr>
              <a:t>r</a:t>
            </a:r>
            <a:r>
              <a:rPr sz="1600" spc="-10" dirty="0">
                <a:latin typeface="Tw Cen MT"/>
                <a:cs typeface="Tw Cen MT"/>
              </a:rPr>
              <a:t>e</a:t>
            </a:r>
            <a:r>
              <a:rPr sz="1600" dirty="0">
                <a:latin typeface="Tw Cen MT"/>
                <a:cs typeface="Tw Cen MT"/>
              </a:rPr>
              <a:t> </a:t>
            </a:r>
            <a:r>
              <a:rPr sz="1600" spc="-10" dirty="0">
                <a:latin typeface="Tw Cen MT"/>
                <a:cs typeface="Tw Cen MT"/>
              </a:rPr>
              <a:t>2</a:t>
            </a:r>
            <a:r>
              <a:rPr sz="1600" spc="-20" dirty="0">
                <a:latin typeface="Tw Cen MT"/>
                <a:cs typeface="Tw Cen MT"/>
              </a:rPr>
              <a:t>0</a:t>
            </a:r>
            <a:r>
              <a:rPr sz="1600" spc="-15" dirty="0">
                <a:latin typeface="Tw Cen MT"/>
                <a:cs typeface="Tw Cen MT"/>
              </a:rPr>
              <a:t>00</a:t>
            </a:r>
            <a:r>
              <a:rPr sz="1600" spc="-5" dirty="0">
                <a:latin typeface="Tw Cen MT"/>
                <a:cs typeface="Tw Cen MT"/>
              </a:rPr>
              <a:t>,</a:t>
            </a:r>
            <a:r>
              <a:rPr sz="1600" spc="45" dirty="0">
                <a:latin typeface="Tw Cen MT"/>
                <a:cs typeface="Tw Cen MT"/>
              </a:rPr>
              <a:t> </a:t>
            </a:r>
            <a:r>
              <a:rPr sz="1600" spc="-10" dirty="0">
                <a:latin typeface="Tw Cen MT"/>
                <a:cs typeface="Tw Cen MT"/>
              </a:rPr>
              <a:t>n.</a:t>
            </a:r>
            <a:r>
              <a:rPr sz="1600" spc="-5" dirty="0">
                <a:latin typeface="Tw Cen MT"/>
                <a:cs typeface="Tw Cen MT"/>
              </a:rPr>
              <a:t> </a:t>
            </a:r>
            <a:r>
              <a:rPr sz="1600" spc="-20" dirty="0">
                <a:latin typeface="Tw Cen MT"/>
                <a:cs typeface="Tw Cen MT"/>
              </a:rPr>
              <a:t>3</a:t>
            </a:r>
            <a:r>
              <a:rPr sz="1600" spc="-15" dirty="0">
                <a:latin typeface="Tw Cen MT"/>
                <a:cs typeface="Tw Cen MT"/>
              </a:rPr>
              <a:t>28</a:t>
            </a:r>
            <a:r>
              <a:rPr sz="1600" spc="-5" dirty="0">
                <a:latin typeface="Tw Cen MT"/>
                <a:cs typeface="Tw Cen MT"/>
              </a:rPr>
              <a:t>,</a:t>
            </a:r>
            <a:r>
              <a:rPr sz="1600" spc="20" dirty="0">
                <a:latin typeface="Tw Cen MT"/>
                <a:cs typeface="Tw Cen MT"/>
              </a:rPr>
              <a:t> </a:t>
            </a:r>
            <a:r>
              <a:rPr sz="1600" spc="-10" dirty="0">
                <a:latin typeface="Tw Cen MT"/>
                <a:cs typeface="Tw Cen MT"/>
              </a:rPr>
              <a:t>come</a:t>
            </a:r>
            <a:r>
              <a:rPr sz="1600" spc="-5" dirty="0">
                <a:latin typeface="Tw Cen MT"/>
                <a:cs typeface="Tw Cen MT"/>
              </a:rPr>
              <a:t> </a:t>
            </a:r>
            <a:r>
              <a:rPr sz="1600" spc="-15" dirty="0">
                <a:latin typeface="Tw Cen MT"/>
                <a:cs typeface="Tw Cen MT"/>
              </a:rPr>
              <a:t>m</a:t>
            </a:r>
            <a:r>
              <a:rPr sz="1600" spc="-5" dirty="0">
                <a:latin typeface="Tw Cen MT"/>
                <a:cs typeface="Tw Cen MT"/>
              </a:rPr>
              <a:t>o</a:t>
            </a:r>
            <a:r>
              <a:rPr sz="1600" spc="-15" dirty="0">
                <a:latin typeface="Tw Cen MT"/>
                <a:cs typeface="Tw Cen MT"/>
              </a:rPr>
              <a:t>dific</a:t>
            </a:r>
            <a:r>
              <a:rPr sz="1600" spc="-20" dirty="0">
                <a:latin typeface="Tw Cen MT"/>
                <a:cs typeface="Tw Cen MT"/>
              </a:rPr>
              <a:t>a</a:t>
            </a:r>
            <a:r>
              <a:rPr sz="1600" spc="-10" dirty="0">
                <a:latin typeface="Tw Cen MT"/>
                <a:cs typeface="Tw Cen MT"/>
              </a:rPr>
              <a:t>to</a:t>
            </a:r>
            <a:r>
              <a:rPr sz="1600" spc="25" dirty="0">
                <a:latin typeface="Tw Cen MT"/>
                <a:cs typeface="Tw Cen MT"/>
              </a:rPr>
              <a:t> </a:t>
            </a:r>
            <a:r>
              <a:rPr sz="1600" spc="-15" dirty="0">
                <a:latin typeface="Tw Cen MT"/>
                <a:cs typeface="Tw Cen MT"/>
              </a:rPr>
              <a:t>da</a:t>
            </a:r>
            <a:r>
              <a:rPr sz="1600" spc="-5" dirty="0">
                <a:latin typeface="Tw Cen MT"/>
                <a:cs typeface="Tw Cen MT"/>
              </a:rPr>
              <a:t>l</a:t>
            </a:r>
            <a:r>
              <a:rPr sz="1600" spc="10"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a:t>
            </a:r>
            <a:r>
              <a:rPr sz="1600" spc="-45" dirty="0">
                <a:latin typeface="Tw Cen MT"/>
                <a:cs typeface="Tw Cen MT"/>
              </a:rPr>
              <a:t>o</a:t>
            </a:r>
            <a:r>
              <a:rPr sz="1600" spc="-5" dirty="0">
                <a:latin typeface="Tw Cen MT"/>
                <a:cs typeface="Tw Cen MT"/>
              </a:rPr>
              <a:t>.</a:t>
            </a:r>
            <a:endParaRPr sz="1600" dirty="0">
              <a:latin typeface="Tw Cen MT"/>
              <a:cs typeface="Tw Cen MT"/>
            </a:endParaRPr>
          </a:p>
        </p:txBody>
      </p:sp>
      <p:sp>
        <p:nvSpPr>
          <p:cNvPr id="4" name="CasellaDiTesto 3"/>
          <p:cNvSpPr txBox="1"/>
          <p:nvPr/>
        </p:nvSpPr>
        <p:spPr>
          <a:xfrm>
            <a:off x="609600" y="152400"/>
            <a:ext cx="8229600" cy="1477328"/>
          </a:xfrm>
          <a:prstGeom prst="rect">
            <a:avLst/>
          </a:prstGeom>
          <a:noFill/>
        </p:spPr>
        <p:txBody>
          <a:bodyPr wrap="square" rtlCol="0">
            <a:spAutoFit/>
          </a:bodyPr>
          <a:lstStyle/>
          <a:p>
            <a:r>
              <a:rPr lang="it-IT" sz="3600" b="1" dirty="0" smtClean="0"/>
              <a:t>D. </a:t>
            </a:r>
            <a:r>
              <a:rPr lang="it-IT" sz="3600" b="1" dirty="0" err="1" smtClean="0"/>
              <a:t>Lgs</a:t>
            </a:r>
            <a:r>
              <a:rPr lang="it-IT" sz="3600" b="1" dirty="0" smtClean="0"/>
              <a:t>. 66/2017</a:t>
            </a:r>
          </a:p>
          <a:p>
            <a:r>
              <a:rPr lang="it-IT" i="1" dirty="0" smtClean="0"/>
              <a:t>Norme per la promozione dell'inclusione scolastica degli studenti con disabilità, a norma dell'articolo 1, commi 180 e 181, lettera c), della legge 13 luglio 2015, n. 107.”</a:t>
            </a:r>
            <a:endParaRPr lang="it-IT" dirty="0" smtClean="0"/>
          </a:p>
          <a:p>
            <a:endParaRPr lang="it-IT"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9686" y="333699"/>
            <a:ext cx="8564626" cy="369332"/>
          </a:xfrm>
          <a:prstGeom prst="rect">
            <a:avLst/>
          </a:prstGeom>
        </p:spPr>
        <p:txBody>
          <a:bodyPr vert="horz" wrap="square" lIns="0" tIns="0" rIns="0" bIns="0" rtlCol="0">
            <a:spAutoFit/>
          </a:bodyPr>
          <a:lstStyle/>
          <a:p>
            <a:pPr marL="12700">
              <a:lnSpc>
                <a:spcPct val="100000"/>
              </a:lnSpc>
            </a:pPr>
            <a:r>
              <a:rPr sz="2400" spc="-20" dirty="0"/>
              <a:t>Capo</a:t>
            </a:r>
            <a:r>
              <a:rPr sz="2400" spc="15" dirty="0"/>
              <a:t> </a:t>
            </a:r>
            <a:r>
              <a:rPr sz="2400" spc="-10" dirty="0" smtClean="0"/>
              <a:t>II</a:t>
            </a:r>
            <a:r>
              <a:rPr lang="it-IT" sz="2400" dirty="0" smtClean="0"/>
              <a:t> - </a:t>
            </a:r>
            <a:r>
              <a:rPr sz="2400" spc="-15" dirty="0" err="1" smtClean="0"/>
              <a:t>P</a:t>
            </a:r>
            <a:r>
              <a:rPr sz="2400" spc="30" dirty="0" err="1" smtClean="0"/>
              <a:t>r</a:t>
            </a:r>
            <a:r>
              <a:rPr sz="2400" spc="-10" dirty="0" err="1" smtClean="0"/>
              <a:t>estazioni</a:t>
            </a:r>
            <a:r>
              <a:rPr sz="2400" dirty="0" smtClean="0"/>
              <a:t> </a:t>
            </a:r>
            <a:r>
              <a:rPr sz="2400" dirty="0"/>
              <a:t>e </a:t>
            </a:r>
            <a:r>
              <a:rPr sz="2400" spc="-10" dirty="0"/>
              <a:t>in</a:t>
            </a:r>
            <a:r>
              <a:rPr sz="2400" spc="-25" dirty="0"/>
              <a:t>d</a:t>
            </a:r>
            <a:r>
              <a:rPr sz="2400" spc="-10" dirty="0"/>
              <a:t>ic</a:t>
            </a:r>
            <a:r>
              <a:rPr sz="2400" spc="35" dirty="0"/>
              <a:t>a</a:t>
            </a:r>
            <a:r>
              <a:rPr sz="2400" spc="-10" dirty="0"/>
              <a:t>tori</a:t>
            </a:r>
            <a:r>
              <a:rPr sz="2400" spc="-5" dirty="0"/>
              <a:t> </a:t>
            </a:r>
            <a:r>
              <a:rPr sz="2400" spc="-10" dirty="0"/>
              <a:t>di</a:t>
            </a:r>
            <a:r>
              <a:rPr sz="2400" dirty="0"/>
              <a:t> </a:t>
            </a:r>
            <a:r>
              <a:rPr sz="2400" spc="-5" dirty="0"/>
              <a:t>q</a:t>
            </a:r>
            <a:r>
              <a:rPr sz="2400" spc="-10" dirty="0"/>
              <a:t>ualità</a:t>
            </a:r>
            <a:r>
              <a:rPr sz="2400" spc="-25" dirty="0"/>
              <a:t> </a:t>
            </a:r>
            <a:r>
              <a:rPr sz="2400" spc="-10" dirty="0"/>
              <a:t>dell'inclusio</a:t>
            </a:r>
            <a:r>
              <a:rPr sz="2400" spc="-25" dirty="0"/>
              <a:t>n</a:t>
            </a:r>
            <a:r>
              <a:rPr sz="2400" dirty="0"/>
              <a:t>e</a:t>
            </a:r>
            <a:r>
              <a:rPr sz="2400" spc="20" dirty="0"/>
              <a:t> </a:t>
            </a:r>
            <a:r>
              <a:rPr sz="2400" spc="-10" dirty="0"/>
              <a:t>scolastica</a:t>
            </a:r>
          </a:p>
        </p:txBody>
      </p:sp>
      <p:sp>
        <p:nvSpPr>
          <p:cNvPr id="3" name="object 3"/>
          <p:cNvSpPr txBox="1"/>
          <p:nvPr/>
        </p:nvSpPr>
        <p:spPr>
          <a:xfrm>
            <a:off x="402742" y="1700614"/>
            <a:ext cx="154940" cy="170180"/>
          </a:xfrm>
          <a:prstGeom prst="rect">
            <a:avLst/>
          </a:prstGeom>
        </p:spPr>
        <p:txBody>
          <a:bodyPr vert="horz" wrap="square" lIns="0" tIns="0" rIns="0" bIns="0" rtlCol="0">
            <a:spAutoFit/>
          </a:bodyPr>
          <a:lstStyle/>
          <a:p>
            <a:pPr marL="12700">
              <a:lnSpc>
                <a:spcPct val="100000"/>
              </a:lnSpc>
            </a:pPr>
            <a:r>
              <a:rPr sz="1150" spc="-15" dirty="0">
                <a:solidFill>
                  <a:srgbClr val="DD8046"/>
                </a:solidFill>
                <a:latin typeface="Wingdings"/>
                <a:cs typeface="Wingdings"/>
              </a:rPr>
              <a:t></a:t>
            </a:r>
            <a:endParaRPr sz="1150">
              <a:latin typeface="Wingdings"/>
              <a:cs typeface="Wingdings"/>
            </a:endParaRPr>
          </a:p>
        </p:txBody>
      </p:sp>
      <p:sp>
        <p:nvSpPr>
          <p:cNvPr id="4" name="object 4"/>
          <p:cNvSpPr txBox="1"/>
          <p:nvPr/>
        </p:nvSpPr>
        <p:spPr>
          <a:xfrm>
            <a:off x="917854" y="1628591"/>
            <a:ext cx="3211195" cy="266700"/>
          </a:xfrm>
          <a:prstGeom prst="rect">
            <a:avLst/>
          </a:prstGeom>
        </p:spPr>
        <p:txBody>
          <a:bodyPr vert="horz" wrap="square" lIns="0" tIns="0" rIns="0" bIns="0" rtlCol="0">
            <a:spAutoFit/>
          </a:bodyPr>
          <a:lstStyle/>
          <a:p>
            <a:pPr marL="12700">
              <a:lnSpc>
                <a:spcPct val="100000"/>
              </a:lnSpc>
            </a:pPr>
            <a:r>
              <a:rPr sz="1900" b="1" spc="-15" dirty="0">
                <a:latin typeface="Tw Cen MT"/>
                <a:cs typeface="Tw Cen MT"/>
              </a:rPr>
              <a:t>A</a:t>
            </a:r>
            <a:r>
              <a:rPr sz="1900" b="1" spc="75" dirty="0">
                <a:latin typeface="Tw Cen MT"/>
                <a:cs typeface="Tw Cen MT"/>
              </a:rPr>
              <a:t>r</a:t>
            </a:r>
            <a:r>
              <a:rPr sz="1900" b="1" spc="-5" dirty="0">
                <a:latin typeface="Tw Cen MT"/>
                <a:cs typeface="Tw Cen MT"/>
              </a:rPr>
              <a:t>t. </a:t>
            </a:r>
            <a:r>
              <a:rPr sz="1900" b="1" spc="-10" dirty="0">
                <a:latin typeface="Tw Cen MT"/>
                <a:cs typeface="Tw Cen MT"/>
              </a:rPr>
              <a:t>3</a:t>
            </a:r>
            <a:r>
              <a:rPr sz="1900" b="1" spc="-5" dirty="0">
                <a:latin typeface="Tw Cen MT"/>
                <a:cs typeface="Tw Cen MT"/>
              </a:rPr>
              <a:t> </a:t>
            </a:r>
            <a:r>
              <a:rPr sz="1900" b="1" spc="-10" dirty="0">
                <a:latin typeface="Tw Cen MT"/>
                <a:cs typeface="Tw Cen MT"/>
              </a:rPr>
              <a:t>P</a:t>
            </a:r>
            <a:r>
              <a:rPr sz="1900" b="1" spc="15" dirty="0">
                <a:latin typeface="Tw Cen MT"/>
                <a:cs typeface="Tw Cen MT"/>
              </a:rPr>
              <a:t>r</a:t>
            </a:r>
            <a:r>
              <a:rPr sz="1900" b="1" spc="-10" dirty="0">
                <a:latin typeface="Tw Cen MT"/>
                <a:cs typeface="Tw Cen MT"/>
              </a:rPr>
              <a:t>est</a:t>
            </a:r>
            <a:r>
              <a:rPr sz="1900" b="1" spc="-20" dirty="0">
                <a:latin typeface="Tw Cen MT"/>
                <a:cs typeface="Tw Cen MT"/>
              </a:rPr>
              <a:t>a</a:t>
            </a:r>
            <a:r>
              <a:rPr sz="1900" b="1" spc="-10" dirty="0">
                <a:latin typeface="Tw Cen MT"/>
                <a:cs typeface="Tw Cen MT"/>
              </a:rPr>
              <a:t>zioni</a:t>
            </a:r>
            <a:r>
              <a:rPr sz="1900" b="1" spc="25" dirty="0">
                <a:latin typeface="Tw Cen MT"/>
                <a:cs typeface="Tw Cen MT"/>
              </a:rPr>
              <a:t> </a:t>
            </a:r>
            <a:r>
              <a:rPr sz="1900" b="1" spc="-10" dirty="0">
                <a:latin typeface="Tw Cen MT"/>
                <a:cs typeface="Tw Cen MT"/>
              </a:rPr>
              <a:t>e</a:t>
            </a:r>
            <a:r>
              <a:rPr sz="1900" b="1" spc="-5" dirty="0">
                <a:latin typeface="Tw Cen MT"/>
                <a:cs typeface="Tw Cen MT"/>
              </a:rPr>
              <a:t> </a:t>
            </a:r>
            <a:r>
              <a:rPr sz="1900" b="1" spc="-10" dirty="0">
                <a:latin typeface="Tw Cen MT"/>
                <a:cs typeface="Tw Cen MT"/>
              </a:rPr>
              <a:t>c</a:t>
            </a:r>
            <a:r>
              <a:rPr sz="1900" b="1" spc="-5" dirty="0">
                <a:latin typeface="Tw Cen MT"/>
                <a:cs typeface="Tw Cen MT"/>
              </a:rPr>
              <a:t>o</a:t>
            </a:r>
            <a:r>
              <a:rPr sz="1900" b="1" spc="-10" dirty="0">
                <a:latin typeface="Tw Cen MT"/>
                <a:cs typeface="Tw Cen MT"/>
              </a:rPr>
              <a:t>mpeten</a:t>
            </a:r>
            <a:r>
              <a:rPr sz="1900" b="1" spc="-30" dirty="0">
                <a:latin typeface="Tw Cen MT"/>
                <a:cs typeface="Tw Cen MT"/>
              </a:rPr>
              <a:t>z</a:t>
            </a:r>
            <a:r>
              <a:rPr sz="1900" b="1" spc="-10" dirty="0">
                <a:latin typeface="Tw Cen MT"/>
                <a:cs typeface="Tw Cen MT"/>
              </a:rPr>
              <a:t>e</a:t>
            </a:r>
            <a:endParaRPr sz="1900">
              <a:latin typeface="Tw Cen MT"/>
              <a:cs typeface="Tw Cen MT"/>
            </a:endParaRPr>
          </a:p>
        </p:txBody>
      </p:sp>
      <p:sp>
        <p:nvSpPr>
          <p:cNvPr id="5" name="object 5"/>
          <p:cNvSpPr txBox="1"/>
          <p:nvPr/>
        </p:nvSpPr>
        <p:spPr>
          <a:xfrm>
            <a:off x="402742" y="5281125"/>
            <a:ext cx="154940" cy="170180"/>
          </a:xfrm>
          <a:prstGeom prst="rect">
            <a:avLst/>
          </a:prstGeom>
        </p:spPr>
        <p:txBody>
          <a:bodyPr vert="horz" wrap="square" lIns="0" tIns="0" rIns="0" bIns="0" rtlCol="0">
            <a:spAutoFit/>
          </a:bodyPr>
          <a:lstStyle/>
          <a:p>
            <a:pPr marL="12700">
              <a:lnSpc>
                <a:spcPct val="100000"/>
              </a:lnSpc>
            </a:pPr>
            <a:r>
              <a:rPr sz="1100" spc="25" dirty="0">
                <a:solidFill>
                  <a:srgbClr val="DD8046"/>
                </a:solidFill>
                <a:latin typeface="Wingdings"/>
                <a:cs typeface="Wingdings"/>
              </a:rPr>
              <a:t></a:t>
            </a:r>
            <a:endParaRPr sz="1100">
              <a:latin typeface="Wingdings"/>
              <a:cs typeface="Wingdings"/>
            </a:endParaRPr>
          </a:p>
        </p:txBody>
      </p:sp>
      <p:sp>
        <p:nvSpPr>
          <p:cNvPr id="6" name="object 6"/>
          <p:cNvSpPr txBox="1"/>
          <p:nvPr/>
        </p:nvSpPr>
        <p:spPr>
          <a:xfrm>
            <a:off x="722782" y="5208863"/>
            <a:ext cx="7973695" cy="1151255"/>
          </a:xfrm>
          <a:prstGeom prst="rect">
            <a:avLst/>
          </a:prstGeom>
        </p:spPr>
        <p:txBody>
          <a:bodyPr vert="horz" wrap="square" lIns="0" tIns="0" rIns="0" bIns="0" rtlCol="0">
            <a:spAutoFit/>
          </a:bodyPr>
          <a:lstStyle/>
          <a:p>
            <a:pPr marL="207645">
              <a:lnSpc>
                <a:spcPct val="100000"/>
              </a:lnSpc>
            </a:pPr>
            <a:r>
              <a:rPr sz="1900" b="1" spc="-15" dirty="0">
                <a:latin typeface="Tw Cen MT"/>
                <a:cs typeface="Tw Cen MT"/>
              </a:rPr>
              <a:t>A</a:t>
            </a:r>
            <a:r>
              <a:rPr sz="1900" b="1" spc="75" dirty="0">
                <a:latin typeface="Tw Cen MT"/>
                <a:cs typeface="Tw Cen MT"/>
              </a:rPr>
              <a:t>r</a:t>
            </a:r>
            <a:r>
              <a:rPr sz="1900" b="1" spc="-5" dirty="0">
                <a:latin typeface="Tw Cen MT"/>
                <a:cs typeface="Tw Cen MT"/>
              </a:rPr>
              <a:t>t. </a:t>
            </a:r>
            <a:r>
              <a:rPr sz="1900" b="1" spc="-10" dirty="0">
                <a:latin typeface="Tw Cen MT"/>
                <a:cs typeface="Tw Cen MT"/>
              </a:rPr>
              <a:t>4</a:t>
            </a:r>
            <a:r>
              <a:rPr sz="1900" b="1" dirty="0">
                <a:latin typeface="Tw Cen MT"/>
                <a:cs typeface="Tw Cen MT"/>
              </a:rPr>
              <a:t> </a:t>
            </a:r>
            <a:r>
              <a:rPr sz="1900" b="1" spc="-100" dirty="0">
                <a:latin typeface="Tw Cen MT"/>
                <a:cs typeface="Tw Cen MT"/>
              </a:rPr>
              <a:t>V</a:t>
            </a:r>
            <a:r>
              <a:rPr sz="1900" b="1" spc="-20" dirty="0">
                <a:latin typeface="Tw Cen MT"/>
                <a:cs typeface="Tw Cen MT"/>
              </a:rPr>
              <a:t>a</a:t>
            </a:r>
            <a:r>
              <a:rPr sz="1900" b="1" spc="-10" dirty="0">
                <a:latin typeface="Tw Cen MT"/>
                <a:cs typeface="Tw Cen MT"/>
              </a:rPr>
              <a:t>lut</a:t>
            </a:r>
            <a:r>
              <a:rPr sz="1900" b="1" spc="-20" dirty="0">
                <a:latin typeface="Tw Cen MT"/>
                <a:cs typeface="Tw Cen MT"/>
              </a:rPr>
              <a:t>a</a:t>
            </a:r>
            <a:r>
              <a:rPr sz="1900" b="1" spc="-10" dirty="0">
                <a:latin typeface="Tw Cen MT"/>
                <a:cs typeface="Tw Cen MT"/>
              </a:rPr>
              <a:t>zione</a:t>
            </a:r>
            <a:r>
              <a:rPr sz="1900" b="1" dirty="0">
                <a:latin typeface="Tw Cen MT"/>
                <a:cs typeface="Tw Cen MT"/>
              </a:rPr>
              <a:t> </a:t>
            </a:r>
            <a:r>
              <a:rPr sz="1900" b="1" spc="-10" dirty="0">
                <a:latin typeface="Tw Cen MT"/>
                <a:cs typeface="Tw Cen MT"/>
              </a:rPr>
              <a:t>della</a:t>
            </a:r>
            <a:r>
              <a:rPr sz="1900" b="1" spc="-5" dirty="0">
                <a:latin typeface="Tw Cen MT"/>
                <a:cs typeface="Tw Cen MT"/>
              </a:rPr>
              <a:t> </a:t>
            </a:r>
            <a:r>
              <a:rPr sz="1900" b="1" spc="-25" dirty="0">
                <a:latin typeface="Tw Cen MT"/>
                <a:cs typeface="Tw Cen MT"/>
              </a:rPr>
              <a:t>q</a:t>
            </a:r>
            <a:r>
              <a:rPr sz="1900" b="1" spc="-10" dirty="0">
                <a:latin typeface="Tw Cen MT"/>
                <a:cs typeface="Tw Cen MT"/>
              </a:rPr>
              <a:t>u</a:t>
            </a:r>
            <a:r>
              <a:rPr sz="1900" b="1" spc="-20" dirty="0">
                <a:latin typeface="Tw Cen MT"/>
                <a:cs typeface="Tw Cen MT"/>
              </a:rPr>
              <a:t>a</a:t>
            </a:r>
            <a:r>
              <a:rPr sz="1900" b="1" spc="-10" dirty="0">
                <a:latin typeface="Tw Cen MT"/>
                <a:cs typeface="Tw Cen MT"/>
              </a:rPr>
              <a:t>lità</a:t>
            </a:r>
            <a:r>
              <a:rPr sz="1900" b="1" spc="-15" dirty="0">
                <a:latin typeface="Tw Cen MT"/>
                <a:cs typeface="Tw Cen MT"/>
              </a:rPr>
              <a:t> </a:t>
            </a:r>
            <a:r>
              <a:rPr sz="1900" b="1" spc="-10" dirty="0">
                <a:latin typeface="Tw Cen MT"/>
                <a:cs typeface="Tw Cen MT"/>
              </a:rPr>
              <a:t>dell'inclu</a:t>
            </a:r>
            <a:r>
              <a:rPr sz="1900" b="1" spc="-20" dirty="0">
                <a:latin typeface="Tw Cen MT"/>
                <a:cs typeface="Tw Cen MT"/>
              </a:rPr>
              <a:t>s</a:t>
            </a:r>
            <a:r>
              <a:rPr sz="1900" b="1" spc="-10" dirty="0">
                <a:latin typeface="Tw Cen MT"/>
                <a:cs typeface="Tw Cen MT"/>
              </a:rPr>
              <a:t>ione</a:t>
            </a:r>
            <a:r>
              <a:rPr sz="1900" b="1" spc="-15" dirty="0">
                <a:latin typeface="Tw Cen MT"/>
                <a:cs typeface="Tw Cen MT"/>
              </a:rPr>
              <a:t> </a:t>
            </a:r>
            <a:r>
              <a:rPr sz="1900" b="1" spc="-20" dirty="0">
                <a:latin typeface="Tw Cen MT"/>
                <a:cs typeface="Tw Cen MT"/>
              </a:rPr>
              <a:t>s</a:t>
            </a:r>
            <a:r>
              <a:rPr sz="1900" b="1" spc="-10" dirty="0">
                <a:latin typeface="Tw Cen MT"/>
                <a:cs typeface="Tw Cen MT"/>
              </a:rPr>
              <a:t>col</a:t>
            </a:r>
            <a:r>
              <a:rPr sz="1900" b="1" spc="-20" dirty="0">
                <a:latin typeface="Tw Cen MT"/>
                <a:cs typeface="Tw Cen MT"/>
              </a:rPr>
              <a:t>as</a:t>
            </a:r>
            <a:r>
              <a:rPr sz="1900" b="1" spc="-10" dirty="0">
                <a:latin typeface="Tw Cen MT"/>
                <a:cs typeface="Tw Cen MT"/>
              </a:rPr>
              <a:t>tica</a:t>
            </a:r>
            <a:endParaRPr sz="1900">
              <a:latin typeface="Tw Cen MT"/>
              <a:cs typeface="Tw Cen MT"/>
            </a:endParaRPr>
          </a:p>
          <a:p>
            <a:pPr marL="12700" marR="5080">
              <a:lnSpc>
                <a:spcPct val="100000"/>
              </a:lnSpc>
              <a:spcBef>
                <a:spcPts val="610"/>
              </a:spcBef>
            </a:pPr>
            <a:r>
              <a:rPr sz="1700" dirty="0">
                <a:latin typeface="Tw Cen MT"/>
                <a:cs typeface="Tw Cen MT"/>
              </a:rPr>
              <a:t>La </a:t>
            </a:r>
            <a:r>
              <a:rPr sz="1700" spc="-45" dirty="0">
                <a:latin typeface="Tw Cen MT"/>
                <a:cs typeface="Tw Cen MT"/>
              </a:rPr>
              <a:t>v</a:t>
            </a:r>
            <a:r>
              <a:rPr sz="1700" dirty="0">
                <a:latin typeface="Tw Cen MT"/>
                <a:cs typeface="Tw Cen MT"/>
              </a:rPr>
              <a:t>a</a:t>
            </a:r>
            <a:r>
              <a:rPr sz="1700" spc="-10" dirty="0">
                <a:latin typeface="Tw Cen MT"/>
                <a:cs typeface="Tw Cen MT"/>
              </a:rPr>
              <a:t>l</a:t>
            </a:r>
            <a:r>
              <a:rPr sz="1700" dirty="0">
                <a:latin typeface="Tw Cen MT"/>
                <a:cs typeface="Tw Cen MT"/>
              </a:rPr>
              <a:t>u</a:t>
            </a:r>
            <a:r>
              <a:rPr sz="1700" spc="-10" dirty="0">
                <a:latin typeface="Tw Cen MT"/>
                <a:cs typeface="Tw Cen MT"/>
              </a:rPr>
              <a:t>t</a:t>
            </a:r>
            <a:r>
              <a:rPr sz="1700" dirty="0">
                <a:latin typeface="Tw Cen MT"/>
                <a:cs typeface="Tw Cen MT"/>
              </a:rPr>
              <a:t>a</a:t>
            </a:r>
            <a:r>
              <a:rPr sz="1700" spc="-10" dirty="0">
                <a:latin typeface="Tw Cen MT"/>
                <a:cs typeface="Tw Cen MT"/>
              </a:rPr>
              <a:t>z</a:t>
            </a:r>
            <a:r>
              <a:rPr sz="1700" spc="-5" dirty="0">
                <a:latin typeface="Tw Cen MT"/>
                <a:cs typeface="Tw Cen MT"/>
              </a:rPr>
              <a:t>ion</a:t>
            </a:r>
            <a:r>
              <a:rPr sz="1700" dirty="0">
                <a:latin typeface="Tw Cen MT"/>
                <a:cs typeface="Tw Cen MT"/>
              </a:rPr>
              <a:t>e</a:t>
            </a:r>
            <a:r>
              <a:rPr sz="1700" spc="40" dirty="0">
                <a:latin typeface="Tw Cen MT"/>
                <a:cs typeface="Tw Cen MT"/>
              </a:rPr>
              <a:t> </a:t>
            </a:r>
            <a:r>
              <a:rPr sz="1700" dirty="0">
                <a:latin typeface="Tw Cen MT"/>
                <a:cs typeface="Tw Cen MT"/>
              </a:rPr>
              <a:t>de</a:t>
            </a:r>
            <a:r>
              <a:rPr sz="1700" spc="-10" dirty="0">
                <a:latin typeface="Tw Cen MT"/>
                <a:cs typeface="Tw Cen MT"/>
              </a:rPr>
              <a:t>l</a:t>
            </a:r>
            <a:r>
              <a:rPr sz="1700" spc="-5" dirty="0">
                <a:latin typeface="Tw Cen MT"/>
                <a:cs typeface="Tw Cen MT"/>
              </a:rPr>
              <a:t>l</a:t>
            </a:r>
            <a:r>
              <a:rPr sz="1700" dirty="0">
                <a:latin typeface="Tw Cen MT"/>
                <a:cs typeface="Tw Cen MT"/>
              </a:rPr>
              <a:t>a</a:t>
            </a:r>
            <a:r>
              <a:rPr sz="1700" spc="5" dirty="0">
                <a:latin typeface="Tw Cen MT"/>
                <a:cs typeface="Tw Cen MT"/>
              </a:rPr>
              <a:t> </a:t>
            </a:r>
            <a:r>
              <a:rPr sz="1700" dirty="0">
                <a:latin typeface="Tw Cen MT"/>
                <a:cs typeface="Tw Cen MT"/>
              </a:rPr>
              <a:t>q</a:t>
            </a:r>
            <a:r>
              <a:rPr sz="1700" spc="-10" dirty="0">
                <a:latin typeface="Tw Cen MT"/>
                <a:cs typeface="Tw Cen MT"/>
              </a:rPr>
              <a:t>u</a:t>
            </a:r>
            <a:r>
              <a:rPr sz="1700" dirty="0">
                <a:latin typeface="Tw Cen MT"/>
                <a:cs typeface="Tw Cen MT"/>
              </a:rPr>
              <a:t>a</a:t>
            </a:r>
            <a:r>
              <a:rPr sz="1700" spc="-10" dirty="0">
                <a:latin typeface="Tw Cen MT"/>
                <a:cs typeface="Tw Cen MT"/>
              </a:rPr>
              <a:t>l</a:t>
            </a:r>
            <a:r>
              <a:rPr sz="1700" spc="-5" dirty="0">
                <a:latin typeface="Tw Cen MT"/>
                <a:cs typeface="Tw Cen MT"/>
              </a:rPr>
              <a:t>i</a:t>
            </a:r>
            <a:r>
              <a:rPr sz="1700" spc="-10" dirty="0">
                <a:latin typeface="Tw Cen MT"/>
                <a:cs typeface="Tw Cen MT"/>
              </a:rPr>
              <a:t>t</a:t>
            </a:r>
            <a:r>
              <a:rPr sz="1700" dirty="0">
                <a:latin typeface="Tw Cen MT"/>
                <a:cs typeface="Tw Cen MT"/>
              </a:rPr>
              <a:t>à</a:t>
            </a:r>
            <a:r>
              <a:rPr sz="1700" spc="15" dirty="0">
                <a:latin typeface="Tw Cen MT"/>
                <a:cs typeface="Tw Cen MT"/>
              </a:rPr>
              <a:t> </a:t>
            </a:r>
            <a:r>
              <a:rPr sz="1700" dirty="0">
                <a:latin typeface="Tw Cen MT"/>
                <a:cs typeface="Tw Cen MT"/>
              </a:rPr>
              <a:t>en</a:t>
            </a:r>
            <a:r>
              <a:rPr sz="1700" spc="-10" dirty="0">
                <a:latin typeface="Tw Cen MT"/>
                <a:cs typeface="Tw Cen MT"/>
              </a:rPr>
              <a:t>t</a:t>
            </a:r>
            <a:r>
              <a:rPr sz="1700" spc="-20" dirty="0">
                <a:latin typeface="Tw Cen MT"/>
                <a:cs typeface="Tw Cen MT"/>
              </a:rPr>
              <a:t>r</a:t>
            </a:r>
            <a:r>
              <a:rPr sz="1700" dirty="0">
                <a:latin typeface="Tw Cen MT"/>
                <a:cs typeface="Tw Cen MT"/>
              </a:rPr>
              <a:t>a a</a:t>
            </a:r>
            <a:r>
              <a:rPr sz="1700" spc="10" dirty="0">
                <a:latin typeface="Tw Cen MT"/>
                <a:cs typeface="Tw Cen MT"/>
              </a:rPr>
              <a:t> </a:t>
            </a:r>
            <a:r>
              <a:rPr sz="1700" dirty="0">
                <a:latin typeface="Tw Cen MT"/>
                <a:cs typeface="Tw Cen MT"/>
              </a:rPr>
              <a:t>f</a:t>
            </a:r>
            <a:r>
              <a:rPr sz="1700" spc="-10" dirty="0">
                <a:latin typeface="Tw Cen MT"/>
                <a:cs typeface="Tw Cen MT"/>
              </a:rPr>
              <a:t>a</a:t>
            </a:r>
            <a:r>
              <a:rPr sz="1700" dirty="0">
                <a:latin typeface="Tw Cen MT"/>
                <a:cs typeface="Tw Cen MT"/>
              </a:rPr>
              <a:t>r</a:t>
            </a:r>
            <a:r>
              <a:rPr sz="1700" spc="5" dirty="0">
                <a:latin typeface="Tw Cen MT"/>
                <a:cs typeface="Tw Cen MT"/>
              </a:rPr>
              <a:t> </a:t>
            </a:r>
            <a:r>
              <a:rPr sz="1700" dirty="0">
                <a:latin typeface="Tw Cen MT"/>
                <a:cs typeface="Tw Cen MT"/>
              </a:rPr>
              <a:t>p</a:t>
            </a:r>
            <a:r>
              <a:rPr sz="1700" spc="-10" dirty="0">
                <a:latin typeface="Tw Cen MT"/>
                <a:cs typeface="Tw Cen MT"/>
              </a:rPr>
              <a:t>a</a:t>
            </a:r>
            <a:r>
              <a:rPr sz="1700" spc="30" dirty="0">
                <a:latin typeface="Tw Cen MT"/>
                <a:cs typeface="Tw Cen MT"/>
              </a:rPr>
              <a:t>r</a:t>
            </a:r>
            <a:r>
              <a:rPr sz="1700" spc="-10" dirty="0">
                <a:latin typeface="Tw Cen MT"/>
                <a:cs typeface="Tw Cen MT"/>
              </a:rPr>
              <a:t>t</a:t>
            </a:r>
            <a:r>
              <a:rPr sz="1700" dirty="0">
                <a:latin typeface="Tw Cen MT"/>
                <a:cs typeface="Tw Cen MT"/>
              </a:rPr>
              <a:t>e </a:t>
            </a:r>
            <a:r>
              <a:rPr sz="1700" spc="-10" dirty="0">
                <a:latin typeface="Tw Cen MT"/>
                <a:cs typeface="Tw Cen MT"/>
              </a:rPr>
              <a:t>d</a:t>
            </a:r>
            <a:r>
              <a:rPr sz="1700" dirty="0">
                <a:latin typeface="Tw Cen MT"/>
                <a:cs typeface="Tw Cen MT"/>
              </a:rPr>
              <a:t>el</a:t>
            </a:r>
            <a:r>
              <a:rPr sz="1700" spc="5" dirty="0">
                <a:latin typeface="Tw Cen MT"/>
                <a:cs typeface="Tw Cen MT"/>
              </a:rPr>
              <a:t> </a:t>
            </a:r>
            <a:r>
              <a:rPr sz="1700" dirty="0">
                <a:latin typeface="Tw Cen MT"/>
                <a:cs typeface="Tw Cen MT"/>
              </a:rPr>
              <a:t>p</a:t>
            </a:r>
            <a:r>
              <a:rPr sz="1700" spc="-45" dirty="0">
                <a:latin typeface="Tw Cen MT"/>
                <a:cs typeface="Tw Cen MT"/>
              </a:rPr>
              <a:t>r</a:t>
            </a:r>
            <a:r>
              <a:rPr sz="1700" dirty="0">
                <a:latin typeface="Tw Cen MT"/>
                <a:cs typeface="Tw Cen MT"/>
              </a:rPr>
              <a:t>ocedimen</a:t>
            </a:r>
            <a:r>
              <a:rPr sz="1700" spc="-10" dirty="0">
                <a:latin typeface="Tw Cen MT"/>
                <a:cs typeface="Tw Cen MT"/>
              </a:rPr>
              <a:t>t</a:t>
            </a:r>
            <a:r>
              <a:rPr sz="1700" dirty="0">
                <a:latin typeface="Tw Cen MT"/>
                <a:cs typeface="Tw Cen MT"/>
              </a:rPr>
              <a:t>o</a:t>
            </a:r>
            <a:r>
              <a:rPr sz="1700" spc="5" dirty="0">
                <a:latin typeface="Tw Cen MT"/>
                <a:cs typeface="Tw Cen MT"/>
              </a:rPr>
              <a:t> </a:t>
            </a:r>
            <a:r>
              <a:rPr sz="1700" dirty="0">
                <a:latin typeface="Tw Cen MT"/>
                <a:cs typeface="Tw Cen MT"/>
              </a:rPr>
              <a:t>di </a:t>
            </a:r>
            <a:r>
              <a:rPr sz="1700" spc="-40" dirty="0">
                <a:latin typeface="Tw Cen MT"/>
                <a:cs typeface="Tw Cen MT"/>
              </a:rPr>
              <a:t>v</a:t>
            </a:r>
            <a:r>
              <a:rPr sz="1700" dirty="0">
                <a:latin typeface="Tw Cen MT"/>
                <a:cs typeface="Tw Cen MT"/>
              </a:rPr>
              <a:t>a</a:t>
            </a:r>
            <a:r>
              <a:rPr sz="1700" spc="-10" dirty="0">
                <a:latin typeface="Tw Cen MT"/>
                <a:cs typeface="Tw Cen MT"/>
              </a:rPr>
              <a:t>l</a:t>
            </a:r>
            <a:r>
              <a:rPr sz="1700" dirty="0">
                <a:latin typeface="Tw Cen MT"/>
                <a:cs typeface="Tw Cen MT"/>
              </a:rPr>
              <a:t>u</a:t>
            </a:r>
            <a:r>
              <a:rPr sz="1700" spc="-10" dirty="0">
                <a:latin typeface="Tw Cen MT"/>
                <a:cs typeface="Tw Cen MT"/>
              </a:rPr>
              <a:t>t</a:t>
            </a:r>
            <a:r>
              <a:rPr sz="1700" dirty="0">
                <a:latin typeface="Tw Cen MT"/>
                <a:cs typeface="Tw Cen MT"/>
              </a:rPr>
              <a:t>a</a:t>
            </a:r>
            <a:r>
              <a:rPr sz="1700" spc="-10" dirty="0">
                <a:latin typeface="Tw Cen MT"/>
                <a:cs typeface="Tw Cen MT"/>
              </a:rPr>
              <a:t>z</a:t>
            </a:r>
            <a:r>
              <a:rPr sz="1700" spc="-5" dirty="0">
                <a:latin typeface="Tw Cen MT"/>
                <a:cs typeface="Tw Cen MT"/>
              </a:rPr>
              <a:t>ion</a:t>
            </a:r>
            <a:r>
              <a:rPr sz="1700" dirty="0">
                <a:latin typeface="Tw Cen MT"/>
                <a:cs typeface="Tw Cen MT"/>
              </a:rPr>
              <a:t>e</a:t>
            </a:r>
            <a:r>
              <a:rPr sz="1700" spc="30" dirty="0">
                <a:latin typeface="Tw Cen MT"/>
                <a:cs typeface="Tw Cen MT"/>
              </a:rPr>
              <a:t> </a:t>
            </a:r>
            <a:r>
              <a:rPr sz="1700" dirty="0">
                <a:latin typeface="Tw Cen MT"/>
                <a:cs typeface="Tw Cen MT"/>
              </a:rPr>
              <a:t>de</a:t>
            </a:r>
            <a:r>
              <a:rPr sz="1700" spc="-10" dirty="0">
                <a:latin typeface="Tw Cen MT"/>
                <a:cs typeface="Tw Cen MT"/>
              </a:rPr>
              <a:t>l</a:t>
            </a:r>
            <a:r>
              <a:rPr sz="1700" spc="-5" dirty="0">
                <a:latin typeface="Tw Cen MT"/>
                <a:cs typeface="Tw Cen MT"/>
              </a:rPr>
              <a:t>l</a:t>
            </a:r>
            <a:r>
              <a:rPr sz="1700" dirty="0">
                <a:latin typeface="Tw Cen MT"/>
                <a:cs typeface="Tw Cen MT"/>
              </a:rPr>
              <a:t>e</a:t>
            </a:r>
            <a:r>
              <a:rPr sz="1700" spc="5" dirty="0">
                <a:latin typeface="Tw Cen MT"/>
                <a:cs typeface="Tw Cen MT"/>
              </a:rPr>
              <a:t> </a:t>
            </a:r>
            <a:r>
              <a:rPr sz="1700" dirty="0">
                <a:latin typeface="Tw Cen MT"/>
                <a:cs typeface="Tw Cen MT"/>
              </a:rPr>
              <a:t>scuole Se ne tiene</a:t>
            </a:r>
            <a:r>
              <a:rPr sz="1700" spc="15" dirty="0">
                <a:latin typeface="Tw Cen MT"/>
                <a:cs typeface="Tw Cen MT"/>
              </a:rPr>
              <a:t> </a:t>
            </a:r>
            <a:r>
              <a:rPr sz="1700" dirty="0">
                <a:latin typeface="Tw Cen MT"/>
                <a:cs typeface="Tw Cen MT"/>
              </a:rPr>
              <a:t>conto</a:t>
            </a:r>
            <a:r>
              <a:rPr sz="1700" spc="-10" dirty="0">
                <a:latin typeface="Tw Cen MT"/>
                <a:cs typeface="Tw Cen MT"/>
              </a:rPr>
              <a:t> </a:t>
            </a:r>
            <a:r>
              <a:rPr sz="1700" dirty="0">
                <a:latin typeface="Tw Cen MT"/>
                <a:cs typeface="Tw Cen MT"/>
              </a:rPr>
              <a:t>a</a:t>
            </a:r>
            <a:r>
              <a:rPr sz="1700" spc="-10" dirty="0">
                <a:latin typeface="Tw Cen MT"/>
                <a:cs typeface="Tw Cen MT"/>
              </a:rPr>
              <a:t>n</a:t>
            </a:r>
            <a:r>
              <a:rPr sz="1700" spc="75" dirty="0">
                <a:latin typeface="Tw Cen MT"/>
                <a:cs typeface="Tw Cen MT"/>
              </a:rPr>
              <a:t>c</a:t>
            </a:r>
            <a:r>
              <a:rPr sz="1700" dirty="0">
                <a:latin typeface="Tw Cen MT"/>
                <a:cs typeface="Tw Cen MT"/>
              </a:rPr>
              <a:t>he</a:t>
            </a:r>
            <a:r>
              <a:rPr sz="1700" spc="5" dirty="0">
                <a:latin typeface="Tw Cen MT"/>
                <a:cs typeface="Tw Cen MT"/>
              </a:rPr>
              <a:t> </a:t>
            </a:r>
            <a:r>
              <a:rPr sz="1700" dirty="0">
                <a:latin typeface="Tw Cen MT"/>
                <a:cs typeface="Tw Cen MT"/>
              </a:rPr>
              <a:t>nella s</a:t>
            </a:r>
            <a:r>
              <a:rPr sz="1700" spc="-10" dirty="0">
                <a:latin typeface="Tw Cen MT"/>
                <a:cs typeface="Tw Cen MT"/>
              </a:rPr>
              <a:t>t</a:t>
            </a:r>
            <a:r>
              <a:rPr sz="1700" dirty="0">
                <a:latin typeface="Tw Cen MT"/>
                <a:cs typeface="Tw Cen MT"/>
              </a:rPr>
              <a:t>es</a:t>
            </a:r>
            <a:r>
              <a:rPr sz="1700" spc="-10" dirty="0">
                <a:latin typeface="Tw Cen MT"/>
                <a:cs typeface="Tw Cen MT"/>
              </a:rPr>
              <a:t>u</a:t>
            </a:r>
            <a:r>
              <a:rPr sz="1700" spc="-20" dirty="0">
                <a:latin typeface="Tw Cen MT"/>
                <a:cs typeface="Tw Cen MT"/>
              </a:rPr>
              <a:t>r</a:t>
            </a:r>
            <a:r>
              <a:rPr sz="1700" dirty="0">
                <a:latin typeface="Tw Cen MT"/>
                <a:cs typeface="Tw Cen MT"/>
              </a:rPr>
              <a:t>a del</a:t>
            </a:r>
            <a:r>
              <a:rPr sz="1700" spc="5" dirty="0">
                <a:latin typeface="Tw Cen MT"/>
                <a:cs typeface="Tw Cen MT"/>
              </a:rPr>
              <a:t> </a:t>
            </a:r>
            <a:r>
              <a:rPr sz="1700" spc="-135" dirty="0">
                <a:latin typeface="Tw Cen MT"/>
                <a:cs typeface="Tw Cen MT"/>
              </a:rPr>
              <a:t>P</a:t>
            </a:r>
            <a:r>
              <a:rPr sz="1700" dirty="0">
                <a:latin typeface="Tw Cen MT"/>
                <a:cs typeface="Tw Cen MT"/>
              </a:rPr>
              <a:t>AI</a:t>
            </a:r>
            <a:r>
              <a:rPr sz="1700" spc="-15" dirty="0">
                <a:latin typeface="Tw Cen MT"/>
                <a:cs typeface="Tw Cen MT"/>
              </a:rPr>
              <a:t> </a:t>
            </a:r>
            <a:r>
              <a:rPr sz="1700" spc="-10" dirty="0">
                <a:latin typeface="Tw Cen MT"/>
                <a:cs typeface="Tw Cen MT"/>
              </a:rPr>
              <a:t>(</a:t>
            </a:r>
            <a:r>
              <a:rPr sz="1700" dirty="0">
                <a:latin typeface="Tw Cen MT"/>
                <a:cs typeface="Tw Cen MT"/>
              </a:rPr>
              <a:t>a</a:t>
            </a:r>
            <a:r>
              <a:rPr sz="1700" spc="25" dirty="0">
                <a:latin typeface="Tw Cen MT"/>
                <a:cs typeface="Tw Cen MT"/>
              </a:rPr>
              <a:t>r</a:t>
            </a:r>
            <a:r>
              <a:rPr sz="1700" spc="-10" dirty="0">
                <a:latin typeface="Tw Cen MT"/>
                <a:cs typeface="Tw Cen MT"/>
              </a:rPr>
              <a:t>t</a:t>
            </a:r>
            <a:r>
              <a:rPr sz="1700" dirty="0">
                <a:latin typeface="Tw Cen MT"/>
                <a:cs typeface="Tw Cen MT"/>
              </a:rPr>
              <a:t>.</a:t>
            </a:r>
            <a:r>
              <a:rPr sz="1700" spc="15" dirty="0">
                <a:latin typeface="Tw Cen MT"/>
                <a:cs typeface="Tw Cen MT"/>
              </a:rPr>
              <a:t> </a:t>
            </a:r>
            <a:r>
              <a:rPr sz="1700" dirty="0">
                <a:latin typeface="Tw Cen MT"/>
                <a:cs typeface="Tw Cen MT"/>
              </a:rPr>
              <a:t>8)</a:t>
            </a:r>
            <a:r>
              <a:rPr sz="1700" spc="50" dirty="0">
                <a:latin typeface="Tw Cen MT"/>
                <a:cs typeface="Tw Cen MT"/>
              </a:rPr>
              <a:t> </a:t>
            </a:r>
            <a:r>
              <a:rPr sz="1800" dirty="0">
                <a:latin typeface="Tw Cen MT"/>
                <a:cs typeface="Tw Cen MT"/>
              </a:rPr>
              <a:t>.</a:t>
            </a:r>
            <a:r>
              <a:rPr sz="1800" spc="5" dirty="0">
                <a:latin typeface="Tw Cen MT"/>
                <a:cs typeface="Tw Cen MT"/>
              </a:rPr>
              <a:t> </a:t>
            </a:r>
            <a:r>
              <a:rPr sz="1800" spc="-85" dirty="0">
                <a:latin typeface="Tw Cen MT"/>
                <a:cs typeface="Tw Cen MT"/>
              </a:rPr>
              <a:t>L</a:t>
            </a:r>
            <a:r>
              <a:rPr sz="1800" dirty="0">
                <a:latin typeface="Tw Cen MT"/>
                <a:cs typeface="Tw Cen MT"/>
              </a:rPr>
              <a:t>’IN</a:t>
            </a:r>
            <a:r>
              <a:rPr sz="1800" spc="-114" dirty="0">
                <a:latin typeface="Tw Cen MT"/>
                <a:cs typeface="Tw Cen MT"/>
              </a:rPr>
              <a:t>V</a:t>
            </a:r>
            <a:r>
              <a:rPr sz="1800" dirty="0">
                <a:latin typeface="Tw Cen MT"/>
                <a:cs typeface="Tw Cen MT"/>
              </a:rPr>
              <a:t>A</a:t>
            </a:r>
            <a:r>
              <a:rPr sz="1800" spc="5" dirty="0">
                <a:latin typeface="Tw Cen MT"/>
                <a:cs typeface="Tw Cen MT"/>
              </a:rPr>
              <a:t>L</a:t>
            </a:r>
            <a:r>
              <a:rPr sz="1800" dirty="0">
                <a:latin typeface="Tw Cen MT"/>
                <a:cs typeface="Tw Cen MT"/>
              </a:rPr>
              <a:t>SI</a:t>
            </a:r>
            <a:r>
              <a:rPr sz="1800" spc="-30" dirty="0">
                <a:latin typeface="Tw Cen MT"/>
                <a:cs typeface="Tw Cen MT"/>
              </a:rPr>
              <a:t> </a:t>
            </a:r>
            <a:r>
              <a:rPr sz="1800" dirty="0">
                <a:latin typeface="Tw Cen MT"/>
                <a:cs typeface="Tw Cen MT"/>
              </a:rPr>
              <a:t>defi</a:t>
            </a:r>
            <a:r>
              <a:rPr sz="1800" spc="5" dirty="0">
                <a:latin typeface="Tw Cen MT"/>
                <a:cs typeface="Tw Cen MT"/>
              </a:rPr>
              <a:t>n</a:t>
            </a:r>
            <a:r>
              <a:rPr sz="1800" dirty="0">
                <a:latin typeface="Tw Cen MT"/>
                <a:cs typeface="Tw Cen MT"/>
              </a:rPr>
              <a:t>isce gli indicatori</a:t>
            </a:r>
            <a:r>
              <a:rPr sz="1800" spc="-15" dirty="0">
                <a:latin typeface="Tw Cen MT"/>
                <a:cs typeface="Tw Cen MT"/>
              </a:rPr>
              <a:t> </a:t>
            </a:r>
            <a:r>
              <a:rPr sz="1800" dirty="0">
                <a:latin typeface="Tw Cen MT"/>
                <a:cs typeface="Tw Cen MT"/>
              </a:rPr>
              <a:t>per </a:t>
            </a:r>
            <a:r>
              <a:rPr sz="1800" spc="-10" dirty="0">
                <a:latin typeface="Tw Cen MT"/>
                <a:cs typeface="Tw Cen MT"/>
              </a:rPr>
              <a:t>la</a:t>
            </a:r>
            <a:r>
              <a:rPr sz="1800" dirty="0">
                <a:latin typeface="Tw Cen MT"/>
                <a:cs typeface="Tw Cen MT"/>
              </a:rPr>
              <a:t> </a:t>
            </a:r>
            <a:r>
              <a:rPr sz="1800" spc="-45" dirty="0">
                <a:latin typeface="Tw Cen MT"/>
                <a:cs typeface="Tw Cen MT"/>
              </a:rPr>
              <a:t>v</a:t>
            </a:r>
            <a:r>
              <a:rPr sz="1800" spc="-10" dirty="0">
                <a:latin typeface="Tw Cen MT"/>
                <a:cs typeface="Tw Cen MT"/>
              </a:rPr>
              <a:t>alut</a:t>
            </a:r>
            <a:r>
              <a:rPr sz="1800" spc="-5" dirty="0">
                <a:latin typeface="Tw Cen MT"/>
                <a:cs typeface="Tw Cen MT"/>
              </a:rPr>
              <a:t>a</a:t>
            </a:r>
            <a:r>
              <a:rPr sz="1800" dirty="0">
                <a:latin typeface="Tw Cen MT"/>
                <a:cs typeface="Tw Cen MT"/>
              </a:rPr>
              <a:t>zio</a:t>
            </a:r>
            <a:r>
              <a:rPr sz="1800" spc="5" dirty="0">
                <a:latin typeface="Tw Cen MT"/>
                <a:cs typeface="Tw Cen MT"/>
              </a:rPr>
              <a:t>n</a:t>
            </a:r>
            <a:r>
              <a:rPr sz="1800" dirty="0">
                <a:latin typeface="Tw Cen MT"/>
                <a:cs typeface="Tw Cen MT"/>
              </a:rPr>
              <a:t>e</a:t>
            </a:r>
            <a:r>
              <a:rPr sz="1800" spc="-30" dirty="0">
                <a:latin typeface="Tw Cen MT"/>
                <a:cs typeface="Tw Cen MT"/>
              </a:rPr>
              <a:t> </a:t>
            </a:r>
            <a:r>
              <a:rPr sz="1800" dirty="0">
                <a:latin typeface="Tw Cen MT"/>
                <a:cs typeface="Tw Cen MT"/>
              </a:rPr>
              <a:t>dell</a:t>
            </a:r>
            <a:r>
              <a:rPr sz="1800" spc="-10" dirty="0">
                <a:latin typeface="Tw Cen MT"/>
                <a:cs typeface="Tw Cen MT"/>
              </a:rPr>
              <a:t>a</a:t>
            </a:r>
            <a:r>
              <a:rPr sz="1800" dirty="0">
                <a:latin typeface="Tw Cen MT"/>
                <a:cs typeface="Tw Cen MT"/>
              </a:rPr>
              <a:t> </a:t>
            </a:r>
            <a:r>
              <a:rPr sz="1800" spc="-10" dirty="0">
                <a:latin typeface="Tw Cen MT"/>
                <a:cs typeface="Tw Cen MT"/>
              </a:rPr>
              <a:t>qua</a:t>
            </a:r>
            <a:r>
              <a:rPr sz="1800" spc="-5" dirty="0">
                <a:latin typeface="Tw Cen MT"/>
                <a:cs typeface="Tw Cen MT"/>
              </a:rPr>
              <a:t>li</a:t>
            </a:r>
            <a:r>
              <a:rPr sz="1800" spc="5" dirty="0">
                <a:latin typeface="Tw Cen MT"/>
                <a:cs typeface="Tw Cen MT"/>
              </a:rPr>
              <a:t>t</a:t>
            </a:r>
            <a:r>
              <a:rPr sz="1800" spc="-10" dirty="0">
                <a:latin typeface="Tw Cen MT"/>
                <a:cs typeface="Tw Cen MT"/>
              </a:rPr>
              <a:t>à</a:t>
            </a:r>
            <a:r>
              <a:rPr sz="1800" spc="-15" dirty="0">
                <a:latin typeface="Tw Cen MT"/>
                <a:cs typeface="Tw Cen MT"/>
              </a:rPr>
              <a:t> </a:t>
            </a:r>
            <a:r>
              <a:rPr sz="1800" dirty="0">
                <a:latin typeface="Tw Cen MT"/>
                <a:cs typeface="Tw Cen MT"/>
              </a:rPr>
              <a:t>dell'i</a:t>
            </a:r>
            <a:r>
              <a:rPr sz="1800" spc="-10" dirty="0">
                <a:latin typeface="Tw Cen MT"/>
                <a:cs typeface="Tw Cen MT"/>
              </a:rPr>
              <a:t>n</a:t>
            </a:r>
            <a:r>
              <a:rPr sz="1800" spc="-5" dirty="0">
                <a:latin typeface="Tw Cen MT"/>
                <a:cs typeface="Tw Cen MT"/>
              </a:rPr>
              <a:t>clu</a:t>
            </a:r>
            <a:r>
              <a:rPr sz="1800" dirty="0">
                <a:latin typeface="Tw Cen MT"/>
                <a:cs typeface="Tw Cen MT"/>
              </a:rPr>
              <a:t>s</a:t>
            </a:r>
            <a:r>
              <a:rPr sz="1800" spc="-5" dirty="0">
                <a:latin typeface="Tw Cen MT"/>
                <a:cs typeface="Tw Cen MT"/>
              </a:rPr>
              <a:t>io</a:t>
            </a:r>
            <a:r>
              <a:rPr sz="1800" dirty="0">
                <a:latin typeface="Tw Cen MT"/>
                <a:cs typeface="Tw Cen MT"/>
              </a:rPr>
              <a:t>ne</a:t>
            </a:r>
            <a:r>
              <a:rPr sz="1800" spc="-20" dirty="0">
                <a:latin typeface="Tw Cen MT"/>
                <a:cs typeface="Tw Cen MT"/>
              </a:rPr>
              <a:t> </a:t>
            </a:r>
            <a:r>
              <a:rPr sz="1800" dirty="0">
                <a:latin typeface="Tw Cen MT"/>
                <a:cs typeface="Tw Cen MT"/>
              </a:rPr>
              <a:t>scol</a:t>
            </a:r>
            <a:r>
              <a:rPr sz="1800" spc="-10" dirty="0">
                <a:latin typeface="Tw Cen MT"/>
                <a:cs typeface="Tw Cen MT"/>
              </a:rPr>
              <a:t>as</a:t>
            </a:r>
            <a:r>
              <a:rPr sz="1800" dirty="0">
                <a:latin typeface="Tw Cen MT"/>
                <a:cs typeface="Tw Cen MT"/>
              </a:rPr>
              <a:t>t</a:t>
            </a:r>
            <a:r>
              <a:rPr sz="1800" spc="-15" dirty="0">
                <a:latin typeface="Tw Cen MT"/>
                <a:cs typeface="Tw Cen MT"/>
              </a:rPr>
              <a:t>ica</a:t>
            </a:r>
            <a:endParaRPr sz="1800">
              <a:latin typeface="Tw Cen MT"/>
              <a:cs typeface="Tw Cen MT"/>
            </a:endParaRPr>
          </a:p>
        </p:txBody>
      </p:sp>
      <p:sp>
        <p:nvSpPr>
          <p:cNvPr id="7" name="object 7"/>
          <p:cNvSpPr/>
          <p:nvPr/>
        </p:nvSpPr>
        <p:spPr>
          <a:xfrm>
            <a:off x="1146047" y="1840979"/>
            <a:ext cx="3120390" cy="85573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1492758" y="2434589"/>
            <a:ext cx="303530" cy="332740"/>
          </a:xfrm>
          <a:custGeom>
            <a:avLst/>
            <a:gdLst/>
            <a:ahLst/>
            <a:cxnLst/>
            <a:rect l="l" t="t" r="r" b="b"/>
            <a:pathLst>
              <a:path w="303530" h="332739">
                <a:moveTo>
                  <a:pt x="0" y="0"/>
                </a:moveTo>
                <a:lnTo>
                  <a:pt x="0" y="332232"/>
                </a:lnTo>
                <a:lnTo>
                  <a:pt x="303275" y="332232"/>
                </a:lnTo>
                <a:lnTo>
                  <a:pt x="0" y="0"/>
                </a:lnTo>
                <a:close/>
              </a:path>
            </a:pathLst>
          </a:custGeom>
          <a:solidFill>
            <a:srgbClr val="FFFFFF"/>
          </a:solidFill>
        </p:spPr>
        <p:txBody>
          <a:bodyPr wrap="square" lIns="0" tIns="0" rIns="0" bIns="0" rtlCol="0"/>
          <a:lstStyle/>
          <a:p>
            <a:endParaRPr/>
          </a:p>
        </p:txBody>
      </p:sp>
      <p:sp>
        <p:nvSpPr>
          <p:cNvPr id="9" name="object 9"/>
          <p:cNvSpPr/>
          <p:nvPr/>
        </p:nvSpPr>
        <p:spPr>
          <a:xfrm>
            <a:off x="1492758" y="2434589"/>
            <a:ext cx="303530" cy="332740"/>
          </a:xfrm>
          <a:custGeom>
            <a:avLst/>
            <a:gdLst/>
            <a:ahLst/>
            <a:cxnLst/>
            <a:rect l="l" t="t" r="r" b="b"/>
            <a:pathLst>
              <a:path w="303530" h="332739">
                <a:moveTo>
                  <a:pt x="0" y="0"/>
                </a:moveTo>
                <a:lnTo>
                  <a:pt x="0" y="332232"/>
                </a:lnTo>
                <a:lnTo>
                  <a:pt x="303275" y="332232"/>
                </a:lnTo>
              </a:path>
            </a:pathLst>
          </a:custGeom>
          <a:ln w="19812">
            <a:solidFill>
              <a:srgbClr val="DD8046"/>
            </a:solidFill>
          </a:ln>
        </p:spPr>
        <p:txBody>
          <a:bodyPr wrap="square" lIns="0" tIns="0" rIns="0" bIns="0" rtlCol="0"/>
          <a:lstStyle/>
          <a:p>
            <a:endParaRPr/>
          </a:p>
        </p:txBody>
      </p:sp>
      <p:sp>
        <p:nvSpPr>
          <p:cNvPr id="10" name="object 10"/>
          <p:cNvSpPr/>
          <p:nvPr/>
        </p:nvSpPr>
        <p:spPr>
          <a:xfrm>
            <a:off x="1796033" y="2545842"/>
            <a:ext cx="2432685" cy="441959"/>
          </a:xfrm>
          <a:custGeom>
            <a:avLst/>
            <a:gdLst/>
            <a:ahLst/>
            <a:cxnLst/>
            <a:rect l="l" t="t" r="r" b="b"/>
            <a:pathLst>
              <a:path w="2432685" h="441960">
                <a:moveTo>
                  <a:pt x="2280285" y="0"/>
                </a:moveTo>
                <a:lnTo>
                  <a:pt x="142681" y="82"/>
                </a:lnTo>
                <a:lnTo>
                  <a:pt x="104473" y="2207"/>
                </a:lnTo>
                <a:lnTo>
                  <a:pt x="55153" y="10141"/>
                </a:lnTo>
                <a:lnTo>
                  <a:pt x="11100" y="27597"/>
                </a:lnTo>
                <a:lnTo>
                  <a:pt x="0" y="44196"/>
                </a:lnTo>
                <a:lnTo>
                  <a:pt x="282" y="400476"/>
                </a:lnTo>
                <a:lnTo>
                  <a:pt x="34859" y="425916"/>
                </a:lnTo>
                <a:lnTo>
                  <a:pt x="77835" y="436343"/>
                </a:lnTo>
                <a:lnTo>
                  <a:pt x="132149" y="441585"/>
                </a:lnTo>
                <a:lnTo>
                  <a:pt x="152019" y="441960"/>
                </a:lnTo>
                <a:lnTo>
                  <a:pt x="2289622" y="441877"/>
                </a:lnTo>
                <a:lnTo>
                  <a:pt x="2327830" y="439752"/>
                </a:lnTo>
                <a:lnTo>
                  <a:pt x="2377150" y="431818"/>
                </a:lnTo>
                <a:lnTo>
                  <a:pt x="2421203" y="414362"/>
                </a:lnTo>
                <a:lnTo>
                  <a:pt x="2432304" y="397763"/>
                </a:lnTo>
                <a:lnTo>
                  <a:pt x="2432021" y="41483"/>
                </a:lnTo>
                <a:lnTo>
                  <a:pt x="2397444" y="16043"/>
                </a:lnTo>
                <a:lnTo>
                  <a:pt x="2354468" y="5616"/>
                </a:lnTo>
                <a:lnTo>
                  <a:pt x="2300154" y="374"/>
                </a:lnTo>
                <a:lnTo>
                  <a:pt x="2280285" y="0"/>
                </a:lnTo>
                <a:close/>
              </a:path>
            </a:pathLst>
          </a:custGeom>
          <a:solidFill>
            <a:srgbClr val="FFFFFF"/>
          </a:solidFill>
        </p:spPr>
        <p:txBody>
          <a:bodyPr wrap="square" lIns="0" tIns="0" rIns="0" bIns="0" rtlCol="0"/>
          <a:lstStyle/>
          <a:p>
            <a:endParaRPr/>
          </a:p>
        </p:txBody>
      </p:sp>
      <p:sp>
        <p:nvSpPr>
          <p:cNvPr id="11" name="object 11"/>
          <p:cNvSpPr/>
          <p:nvPr/>
        </p:nvSpPr>
        <p:spPr>
          <a:xfrm>
            <a:off x="1796033" y="2545842"/>
            <a:ext cx="2432685" cy="441959"/>
          </a:xfrm>
          <a:custGeom>
            <a:avLst/>
            <a:gdLst/>
            <a:ahLst/>
            <a:cxnLst/>
            <a:rect l="l" t="t" r="r" b="b"/>
            <a:pathLst>
              <a:path w="2432685" h="441960">
                <a:moveTo>
                  <a:pt x="0" y="44196"/>
                </a:moveTo>
                <a:lnTo>
                  <a:pt x="29486" y="18044"/>
                </a:lnTo>
                <a:lnTo>
                  <a:pt x="70312" y="6926"/>
                </a:lnTo>
                <a:lnTo>
                  <a:pt x="123152" y="796"/>
                </a:lnTo>
                <a:lnTo>
                  <a:pt x="2280285" y="0"/>
                </a:lnTo>
                <a:lnTo>
                  <a:pt x="2300154" y="374"/>
                </a:lnTo>
                <a:lnTo>
                  <a:pt x="2354468" y="5616"/>
                </a:lnTo>
                <a:lnTo>
                  <a:pt x="2397444" y="16043"/>
                </a:lnTo>
                <a:lnTo>
                  <a:pt x="2432021" y="41483"/>
                </a:lnTo>
                <a:lnTo>
                  <a:pt x="2432304" y="397763"/>
                </a:lnTo>
                <a:lnTo>
                  <a:pt x="2431016" y="403536"/>
                </a:lnTo>
                <a:lnTo>
                  <a:pt x="2390813" y="428096"/>
                </a:lnTo>
                <a:lnTo>
                  <a:pt x="2345497" y="437693"/>
                </a:lnTo>
                <a:lnTo>
                  <a:pt x="2289622" y="441877"/>
                </a:lnTo>
                <a:lnTo>
                  <a:pt x="152019" y="441960"/>
                </a:lnTo>
                <a:lnTo>
                  <a:pt x="132149" y="441585"/>
                </a:lnTo>
                <a:lnTo>
                  <a:pt x="77835" y="436343"/>
                </a:lnTo>
                <a:lnTo>
                  <a:pt x="34859" y="425916"/>
                </a:lnTo>
                <a:lnTo>
                  <a:pt x="282" y="400476"/>
                </a:lnTo>
                <a:lnTo>
                  <a:pt x="0" y="44196"/>
                </a:lnTo>
                <a:close/>
              </a:path>
            </a:pathLst>
          </a:custGeom>
          <a:ln w="19812">
            <a:solidFill>
              <a:srgbClr val="DD8046"/>
            </a:solidFill>
          </a:ln>
        </p:spPr>
        <p:txBody>
          <a:bodyPr wrap="square" lIns="0" tIns="0" rIns="0" bIns="0" rtlCol="0"/>
          <a:lstStyle/>
          <a:p>
            <a:endParaRPr/>
          </a:p>
        </p:txBody>
      </p:sp>
      <p:sp>
        <p:nvSpPr>
          <p:cNvPr id="12" name="object 12"/>
          <p:cNvSpPr txBox="1"/>
          <p:nvPr/>
        </p:nvSpPr>
        <p:spPr>
          <a:xfrm>
            <a:off x="2212594" y="2664717"/>
            <a:ext cx="1595120" cy="203835"/>
          </a:xfrm>
          <a:prstGeom prst="rect">
            <a:avLst/>
          </a:prstGeom>
        </p:spPr>
        <p:txBody>
          <a:bodyPr vert="horz" wrap="square" lIns="0" tIns="0" rIns="0" bIns="0" rtlCol="0">
            <a:spAutoFit/>
          </a:bodyPr>
          <a:lstStyle/>
          <a:p>
            <a:pPr marL="12700">
              <a:lnSpc>
                <a:spcPct val="100000"/>
              </a:lnSpc>
            </a:pPr>
            <a:r>
              <a:rPr sz="1400" dirty="0">
                <a:latin typeface="Gill Sans MT"/>
                <a:cs typeface="Gill Sans MT"/>
              </a:rPr>
              <a:t>D</a:t>
            </a:r>
            <a:r>
              <a:rPr sz="1400" spc="5" dirty="0">
                <a:latin typeface="Gill Sans MT"/>
                <a:cs typeface="Gill Sans MT"/>
              </a:rPr>
              <a:t>o</a:t>
            </a:r>
            <a:r>
              <a:rPr sz="1400" dirty="0">
                <a:latin typeface="Gill Sans MT"/>
                <a:cs typeface="Gill Sans MT"/>
              </a:rPr>
              <a:t>centi</a:t>
            </a:r>
            <a:r>
              <a:rPr sz="1400" spc="-15" dirty="0">
                <a:latin typeface="Gill Sans MT"/>
                <a:cs typeface="Gill Sans MT"/>
              </a:rPr>
              <a:t> </a:t>
            </a:r>
            <a:r>
              <a:rPr sz="1400" dirty="0">
                <a:latin typeface="Gill Sans MT"/>
                <a:cs typeface="Gill Sans MT"/>
              </a:rPr>
              <a:t>per</a:t>
            </a:r>
            <a:r>
              <a:rPr sz="1400" spc="-25" dirty="0">
                <a:latin typeface="Gill Sans MT"/>
                <a:cs typeface="Gill Sans MT"/>
              </a:rPr>
              <a:t> </a:t>
            </a:r>
            <a:r>
              <a:rPr sz="1400" dirty="0">
                <a:latin typeface="Gill Sans MT"/>
                <a:cs typeface="Gill Sans MT"/>
              </a:rPr>
              <a:t>sostegno</a:t>
            </a:r>
            <a:endParaRPr sz="1400">
              <a:latin typeface="Gill Sans MT"/>
              <a:cs typeface="Gill Sans MT"/>
            </a:endParaRPr>
          </a:p>
        </p:txBody>
      </p:sp>
      <p:sp>
        <p:nvSpPr>
          <p:cNvPr id="13" name="object 13"/>
          <p:cNvSpPr/>
          <p:nvPr/>
        </p:nvSpPr>
        <p:spPr>
          <a:xfrm>
            <a:off x="1492758" y="2434589"/>
            <a:ext cx="303530" cy="887094"/>
          </a:xfrm>
          <a:custGeom>
            <a:avLst/>
            <a:gdLst/>
            <a:ahLst/>
            <a:cxnLst/>
            <a:rect l="l" t="t" r="r" b="b"/>
            <a:pathLst>
              <a:path w="303530" h="887095">
                <a:moveTo>
                  <a:pt x="0" y="0"/>
                </a:moveTo>
                <a:lnTo>
                  <a:pt x="0" y="886968"/>
                </a:lnTo>
                <a:lnTo>
                  <a:pt x="303275" y="886968"/>
                </a:lnTo>
                <a:lnTo>
                  <a:pt x="0" y="0"/>
                </a:lnTo>
                <a:close/>
              </a:path>
            </a:pathLst>
          </a:custGeom>
          <a:solidFill>
            <a:srgbClr val="FFFFFF"/>
          </a:solidFill>
        </p:spPr>
        <p:txBody>
          <a:bodyPr wrap="square" lIns="0" tIns="0" rIns="0" bIns="0" rtlCol="0"/>
          <a:lstStyle/>
          <a:p>
            <a:endParaRPr/>
          </a:p>
        </p:txBody>
      </p:sp>
      <p:sp>
        <p:nvSpPr>
          <p:cNvPr id="14" name="object 14"/>
          <p:cNvSpPr/>
          <p:nvPr/>
        </p:nvSpPr>
        <p:spPr>
          <a:xfrm>
            <a:off x="1492758" y="2434589"/>
            <a:ext cx="303530" cy="887094"/>
          </a:xfrm>
          <a:custGeom>
            <a:avLst/>
            <a:gdLst/>
            <a:ahLst/>
            <a:cxnLst/>
            <a:rect l="l" t="t" r="r" b="b"/>
            <a:pathLst>
              <a:path w="303530" h="887095">
                <a:moveTo>
                  <a:pt x="0" y="0"/>
                </a:moveTo>
                <a:lnTo>
                  <a:pt x="0" y="886968"/>
                </a:lnTo>
                <a:lnTo>
                  <a:pt x="303275" y="886968"/>
                </a:lnTo>
              </a:path>
            </a:pathLst>
          </a:custGeom>
          <a:ln w="19812">
            <a:solidFill>
              <a:srgbClr val="DD8046"/>
            </a:solidFill>
          </a:ln>
        </p:spPr>
        <p:txBody>
          <a:bodyPr wrap="square" lIns="0" tIns="0" rIns="0" bIns="0" rtlCol="0"/>
          <a:lstStyle/>
          <a:p>
            <a:endParaRPr/>
          </a:p>
        </p:txBody>
      </p:sp>
      <p:sp>
        <p:nvSpPr>
          <p:cNvPr id="15" name="object 15"/>
          <p:cNvSpPr/>
          <p:nvPr/>
        </p:nvSpPr>
        <p:spPr>
          <a:xfrm>
            <a:off x="1796033" y="3099054"/>
            <a:ext cx="2432685" cy="445134"/>
          </a:xfrm>
          <a:custGeom>
            <a:avLst/>
            <a:gdLst/>
            <a:ahLst/>
            <a:cxnLst/>
            <a:rect l="l" t="t" r="r" b="b"/>
            <a:pathLst>
              <a:path w="2432685"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8"/>
                </a:lnTo>
                <a:lnTo>
                  <a:pt x="2289729" y="444923"/>
                </a:lnTo>
                <a:lnTo>
                  <a:pt x="2327911" y="442778"/>
                </a:lnTo>
                <a:lnTo>
                  <a:pt x="2377196" y="434792"/>
                </a:lnTo>
                <a:lnTo>
                  <a:pt x="2421213" y="417239"/>
                </a:lnTo>
                <a:lnTo>
                  <a:pt x="2432304" y="400558"/>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16" name="object 16"/>
          <p:cNvSpPr/>
          <p:nvPr/>
        </p:nvSpPr>
        <p:spPr>
          <a:xfrm>
            <a:off x="1796033" y="3099054"/>
            <a:ext cx="2432685" cy="445134"/>
          </a:xfrm>
          <a:custGeom>
            <a:avLst/>
            <a:gdLst/>
            <a:ahLst/>
            <a:cxnLst/>
            <a:rect l="l" t="t" r="r" b="b"/>
            <a:pathLst>
              <a:path w="2432685"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8"/>
                </a:lnTo>
                <a:lnTo>
                  <a:pt x="2431017" y="406358"/>
                </a:lnTo>
                <a:lnTo>
                  <a:pt x="2390847" y="431049"/>
                </a:lnTo>
                <a:lnTo>
                  <a:pt x="2345566" y="440705"/>
                </a:lnTo>
                <a:lnTo>
                  <a:pt x="2289729" y="444923"/>
                </a:lnTo>
                <a:lnTo>
                  <a:pt x="152019" y="445008"/>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17" name="object 17"/>
          <p:cNvSpPr txBox="1"/>
          <p:nvPr/>
        </p:nvSpPr>
        <p:spPr>
          <a:xfrm>
            <a:off x="1893823" y="3150296"/>
            <a:ext cx="2233295" cy="342900"/>
          </a:xfrm>
          <a:prstGeom prst="rect">
            <a:avLst/>
          </a:prstGeom>
        </p:spPr>
        <p:txBody>
          <a:bodyPr vert="horz" wrap="square" lIns="0" tIns="0" rIns="0" bIns="0" rtlCol="0">
            <a:spAutoFit/>
          </a:bodyPr>
          <a:lstStyle/>
          <a:p>
            <a:pPr marL="539750" marR="5080" indent="-527685">
              <a:lnSpc>
                <a:spcPts val="1300"/>
              </a:lnSpc>
            </a:pPr>
            <a:r>
              <a:rPr sz="1200" spc="-5" dirty="0">
                <a:latin typeface="Gill Sans MT"/>
                <a:cs typeface="Gill Sans MT"/>
              </a:rPr>
              <a:t>Orga</a:t>
            </a:r>
            <a:r>
              <a:rPr sz="1200" dirty="0">
                <a:latin typeface="Gill Sans MT"/>
                <a:cs typeface="Gill Sans MT"/>
              </a:rPr>
              <a:t>nic</a:t>
            </a:r>
            <a:r>
              <a:rPr sz="1200" spc="-10" dirty="0">
                <a:latin typeface="Gill Sans MT"/>
                <a:cs typeface="Gill Sans MT"/>
              </a:rPr>
              <a:t>o</a:t>
            </a:r>
            <a:r>
              <a:rPr sz="1200" spc="-15" dirty="0">
                <a:latin typeface="Gill Sans MT"/>
                <a:cs typeface="Gill Sans MT"/>
              </a:rPr>
              <a:t> </a:t>
            </a:r>
            <a:r>
              <a:rPr sz="1200" dirty="0">
                <a:latin typeface="Gill Sans MT"/>
                <a:cs typeface="Gill Sans MT"/>
              </a:rPr>
              <a:t>per</a:t>
            </a:r>
            <a:r>
              <a:rPr sz="1200" spc="-15" dirty="0">
                <a:latin typeface="Gill Sans MT"/>
                <a:cs typeface="Gill Sans MT"/>
              </a:rPr>
              <a:t>s</a:t>
            </a:r>
            <a:r>
              <a:rPr sz="1200" spc="-10" dirty="0">
                <a:latin typeface="Gill Sans MT"/>
                <a:cs typeface="Gill Sans MT"/>
              </a:rPr>
              <a:t>onale</a:t>
            </a:r>
            <a:r>
              <a:rPr sz="1200" dirty="0">
                <a:latin typeface="Gill Sans MT"/>
                <a:cs typeface="Gill Sans MT"/>
              </a:rPr>
              <a:t> amminis</a:t>
            </a:r>
            <a:r>
              <a:rPr sz="1200" spc="-10" dirty="0">
                <a:latin typeface="Gill Sans MT"/>
                <a:cs typeface="Gill Sans MT"/>
              </a:rPr>
              <a:t>t</a:t>
            </a:r>
            <a:r>
              <a:rPr sz="1200" spc="-5" dirty="0">
                <a:latin typeface="Gill Sans MT"/>
                <a:cs typeface="Gill Sans MT"/>
              </a:rPr>
              <a:t>rativo, </a:t>
            </a:r>
            <a:r>
              <a:rPr sz="1200" dirty="0">
                <a:latin typeface="Gill Sans MT"/>
                <a:cs typeface="Gill Sans MT"/>
              </a:rPr>
              <a:t>tecnic</a:t>
            </a:r>
            <a:r>
              <a:rPr sz="1200" spc="-10" dirty="0">
                <a:latin typeface="Gill Sans MT"/>
                <a:cs typeface="Gill Sans MT"/>
              </a:rPr>
              <a:t>o</a:t>
            </a:r>
            <a:r>
              <a:rPr sz="1200" dirty="0">
                <a:latin typeface="Gill Sans MT"/>
                <a:cs typeface="Gill Sans MT"/>
              </a:rPr>
              <a:t> e </a:t>
            </a:r>
            <a:r>
              <a:rPr sz="1200" spc="-5" dirty="0">
                <a:latin typeface="Gill Sans MT"/>
                <a:cs typeface="Gill Sans MT"/>
              </a:rPr>
              <a:t>ausiliar</a:t>
            </a:r>
            <a:r>
              <a:rPr sz="1200" spc="-10" dirty="0">
                <a:latin typeface="Gill Sans MT"/>
                <a:cs typeface="Gill Sans MT"/>
              </a:rPr>
              <a:t>io</a:t>
            </a:r>
            <a:endParaRPr sz="1200">
              <a:latin typeface="Gill Sans MT"/>
              <a:cs typeface="Gill Sans MT"/>
            </a:endParaRPr>
          </a:p>
        </p:txBody>
      </p:sp>
      <p:sp>
        <p:nvSpPr>
          <p:cNvPr id="18" name="object 18"/>
          <p:cNvSpPr/>
          <p:nvPr/>
        </p:nvSpPr>
        <p:spPr>
          <a:xfrm>
            <a:off x="1492758" y="2434589"/>
            <a:ext cx="303530" cy="1443355"/>
          </a:xfrm>
          <a:custGeom>
            <a:avLst/>
            <a:gdLst/>
            <a:ahLst/>
            <a:cxnLst/>
            <a:rect l="l" t="t" r="r" b="b"/>
            <a:pathLst>
              <a:path w="303530" h="1443354">
                <a:moveTo>
                  <a:pt x="0" y="0"/>
                </a:moveTo>
                <a:lnTo>
                  <a:pt x="0" y="1443228"/>
                </a:lnTo>
                <a:lnTo>
                  <a:pt x="303275" y="1443228"/>
                </a:lnTo>
                <a:lnTo>
                  <a:pt x="0" y="0"/>
                </a:lnTo>
                <a:close/>
              </a:path>
            </a:pathLst>
          </a:custGeom>
          <a:solidFill>
            <a:srgbClr val="FFFFFF"/>
          </a:solidFill>
        </p:spPr>
        <p:txBody>
          <a:bodyPr wrap="square" lIns="0" tIns="0" rIns="0" bIns="0" rtlCol="0"/>
          <a:lstStyle/>
          <a:p>
            <a:endParaRPr/>
          </a:p>
        </p:txBody>
      </p:sp>
      <p:sp>
        <p:nvSpPr>
          <p:cNvPr id="19" name="object 19"/>
          <p:cNvSpPr/>
          <p:nvPr/>
        </p:nvSpPr>
        <p:spPr>
          <a:xfrm>
            <a:off x="1492758" y="2434589"/>
            <a:ext cx="303530" cy="1443355"/>
          </a:xfrm>
          <a:custGeom>
            <a:avLst/>
            <a:gdLst/>
            <a:ahLst/>
            <a:cxnLst/>
            <a:rect l="l" t="t" r="r" b="b"/>
            <a:pathLst>
              <a:path w="303530" h="1443354">
                <a:moveTo>
                  <a:pt x="0" y="0"/>
                </a:moveTo>
                <a:lnTo>
                  <a:pt x="0" y="1443228"/>
                </a:lnTo>
                <a:lnTo>
                  <a:pt x="303275" y="1443228"/>
                </a:lnTo>
              </a:path>
            </a:pathLst>
          </a:custGeom>
          <a:ln w="19812">
            <a:solidFill>
              <a:srgbClr val="DD8046"/>
            </a:solidFill>
          </a:ln>
        </p:spPr>
        <p:txBody>
          <a:bodyPr wrap="square" lIns="0" tIns="0" rIns="0" bIns="0" rtlCol="0"/>
          <a:lstStyle/>
          <a:p>
            <a:endParaRPr/>
          </a:p>
        </p:txBody>
      </p:sp>
      <p:sp>
        <p:nvSpPr>
          <p:cNvPr id="20" name="object 20"/>
          <p:cNvSpPr/>
          <p:nvPr/>
        </p:nvSpPr>
        <p:spPr>
          <a:xfrm>
            <a:off x="1732788" y="3622573"/>
            <a:ext cx="2554224" cy="565378"/>
          </a:xfrm>
          <a:prstGeom prst="rect">
            <a:avLst/>
          </a:prstGeom>
          <a:blipFill>
            <a:blip r:embed="rId4" cstate="print"/>
            <a:stretch>
              <a:fillRect/>
            </a:stretch>
          </a:blipFill>
        </p:spPr>
        <p:txBody>
          <a:bodyPr wrap="square" lIns="0" tIns="0" rIns="0" bIns="0" rtlCol="0"/>
          <a:lstStyle/>
          <a:p>
            <a:endParaRPr/>
          </a:p>
        </p:txBody>
      </p:sp>
      <p:sp>
        <p:nvSpPr>
          <p:cNvPr id="21" name="object 21"/>
          <p:cNvSpPr/>
          <p:nvPr/>
        </p:nvSpPr>
        <p:spPr>
          <a:xfrm>
            <a:off x="2026920" y="3695649"/>
            <a:ext cx="1962911" cy="448106"/>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1796033" y="3655314"/>
            <a:ext cx="2432685" cy="443865"/>
          </a:xfrm>
          <a:custGeom>
            <a:avLst/>
            <a:gdLst/>
            <a:ahLst/>
            <a:cxnLst/>
            <a:rect l="l" t="t" r="r" b="b"/>
            <a:pathLst>
              <a:path w="2432685" h="443864">
                <a:moveTo>
                  <a:pt x="2280285" y="0"/>
                </a:moveTo>
                <a:lnTo>
                  <a:pt x="142628" y="83"/>
                </a:lnTo>
                <a:lnTo>
                  <a:pt x="104432" y="2212"/>
                </a:lnTo>
                <a:lnTo>
                  <a:pt x="55130" y="10157"/>
                </a:lnTo>
                <a:lnTo>
                  <a:pt x="11095" y="27656"/>
                </a:lnTo>
                <a:lnTo>
                  <a:pt x="0" y="44323"/>
                </a:lnTo>
                <a:lnTo>
                  <a:pt x="285" y="401902"/>
                </a:lnTo>
                <a:lnTo>
                  <a:pt x="34878" y="427424"/>
                </a:lnTo>
                <a:lnTo>
                  <a:pt x="77850" y="437865"/>
                </a:lnTo>
                <a:lnTo>
                  <a:pt x="132153" y="443109"/>
                </a:lnTo>
                <a:lnTo>
                  <a:pt x="152019" y="443484"/>
                </a:lnTo>
                <a:lnTo>
                  <a:pt x="2289675" y="443400"/>
                </a:lnTo>
                <a:lnTo>
                  <a:pt x="2327871" y="441271"/>
                </a:lnTo>
                <a:lnTo>
                  <a:pt x="2377173" y="433326"/>
                </a:lnTo>
                <a:lnTo>
                  <a:pt x="2421208" y="415827"/>
                </a:lnTo>
                <a:lnTo>
                  <a:pt x="2432304" y="399161"/>
                </a:lnTo>
                <a:lnTo>
                  <a:pt x="2432018" y="41581"/>
                </a:lnTo>
                <a:lnTo>
                  <a:pt x="2397425" y="16059"/>
                </a:lnTo>
                <a:lnTo>
                  <a:pt x="2354453" y="5618"/>
                </a:lnTo>
                <a:lnTo>
                  <a:pt x="2300150" y="374"/>
                </a:lnTo>
                <a:lnTo>
                  <a:pt x="2280285" y="0"/>
                </a:lnTo>
                <a:close/>
              </a:path>
            </a:pathLst>
          </a:custGeom>
          <a:solidFill>
            <a:srgbClr val="DD8046"/>
          </a:solidFill>
        </p:spPr>
        <p:txBody>
          <a:bodyPr wrap="square" lIns="0" tIns="0" rIns="0" bIns="0" rtlCol="0"/>
          <a:lstStyle/>
          <a:p>
            <a:endParaRPr/>
          </a:p>
        </p:txBody>
      </p:sp>
      <p:sp>
        <p:nvSpPr>
          <p:cNvPr id="23" name="object 23"/>
          <p:cNvSpPr/>
          <p:nvPr/>
        </p:nvSpPr>
        <p:spPr>
          <a:xfrm>
            <a:off x="1772539" y="3632200"/>
            <a:ext cx="2479675" cy="490220"/>
          </a:xfrm>
          <a:custGeom>
            <a:avLst/>
            <a:gdLst/>
            <a:ahLst/>
            <a:cxnLst/>
            <a:rect l="l" t="t" r="r" b="b"/>
            <a:pathLst>
              <a:path w="2479675" h="490220">
                <a:moveTo>
                  <a:pt x="2303780" y="0"/>
                </a:moveTo>
                <a:lnTo>
                  <a:pt x="174879" y="0"/>
                </a:lnTo>
                <a:lnTo>
                  <a:pt x="143002" y="1269"/>
                </a:lnTo>
                <a:lnTo>
                  <a:pt x="113156" y="3810"/>
                </a:lnTo>
                <a:lnTo>
                  <a:pt x="98806" y="6350"/>
                </a:lnTo>
                <a:lnTo>
                  <a:pt x="85471" y="7619"/>
                </a:lnTo>
                <a:lnTo>
                  <a:pt x="72771" y="11429"/>
                </a:lnTo>
                <a:lnTo>
                  <a:pt x="60833" y="13969"/>
                </a:lnTo>
                <a:lnTo>
                  <a:pt x="49656" y="17779"/>
                </a:lnTo>
                <a:lnTo>
                  <a:pt x="39369" y="21589"/>
                </a:lnTo>
                <a:lnTo>
                  <a:pt x="29718" y="26669"/>
                </a:lnTo>
                <a:lnTo>
                  <a:pt x="20574" y="33019"/>
                </a:lnTo>
                <a:lnTo>
                  <a:pt x="15493" y="36829"/>
                </a:lnTo>
                <a:lnTo>
                  <a:pt x="14605" y="36829"/>
                </a:lnTo>
                <a:lnTo>
                  <a:pt x="12827" y="39369"/>
                </a:lnTo>
                <a:lnTo>
                  <a:pt x="7747" y="44450"/>
                </a:lnTo>
                <a:lnTo>
                  <a:pt x="6477" y="46989"/>
                </a:lnTo>
                <a:lnTo>
                  <a:pt x="254" y="64769"/>
                </a:lnTo>
                <a:lnTo>
                  <a:pt x="0" y="66039"/>
                </a:lnTo>
                <a:lnTo>
                  <a:pt x="0" y="425450"/>
                </a:lnTo>
                <a:lnTo>
                  <a:pt x="254" y="426719"/>
                </a:lnTo>
                <a:lnTo>
                  <a:pt x="1397" y="434339"/>
                </a:lnTo>
                <a:lnTo>
                  <a:pt x="2159" y="436880"/>
                </a:lnTo>
                <a:lnTo>
                  <a:pt x="3302" y="438150"/>
                </a:lnTo>
                <a:lnTo>
                  <a:pt x="5587" y="443230"/>
                </a:lnTo>
                <a:lnTo>
                  <a:pt x="6477" y="444500"/>
                </a:lnTo>
                <a:lnTo>
                  <a:pt x="7747" y="445769"/>
                </a:lnTo>
                <a:lnTo>
                  <a:pt x="9017" y="448309"/>
                </a:lnTo>
                <a:lnTo>
                  <a:pt x="12827" y="452119"/>
                </a:lnTo>
                <a:lnTo>
                  <a:pt x="13716" y="453389"/>
                </a:lnTo>
                <a:lnTo>
                  <a:pt x="15493" y="454659"/>
                </a:lnTo>
                <a:lnTo>
                  <a:pt x="51054" y="473709"/>
                </a:lnTo>
                <a:lnTo>
                  <a:pt x="113792" y="487680"/>
                </a:lnTo>
                <a:lnTo>
                  <a:pt x="144144" y="490219"/>
                </a:lnTo>
                <a:lnTo>
                  <a:pt x="2336291" y="490219"/>
                </a:lnTo>
                <a:lnTo>
                  <a:pt x="2393950" y="482600"/>
                </a:lnTo>
                <a:lnTo>
                  <a:pt x="2422228" y="474980"/>
                </a:lnTo>
                <a:lnTo>
                  <a:pt x="175513" y="474980"/>
                </a:lnTo>
                <a:lnTo>
                  <a:pt x="144653" y="473709"/>
                </a:lnTo>
                <a:lnTo>
                  <a:pt x="101981" y="469900"/>
                </a:lnTo>
                <a:lnTo>
                  <a:pt x="55880" y="458469"/>
                </a:lnTo>
                <a:lnTo>
                  <a:pt x="25400" y="441959"/>
                </a:lnTo>
                <a:lnTo>
                  <a:pt x="24765" y="441959"/>
                </a:lnTo>
                <a:lnTo>
                  <a:pt x="24511" y="440689"/>
                </a:lnTo>
                <a:lnTo>
                  <a:pt x="20700" y="436880"/>
                </a:lnTo>
                <a:lnTo>
                  <a:pt x="20319" y="436880"/>
                </a:lnTo>
                <a:lnTo>
                  <a:pt x="19812" y="435609"/>
                </a:lnTo>
                <a:lnTo>
                  <a:pt x="19558" y="435609"/>
                </a:lnTo>
                <a:lnTo>
                  <a:pt x="17272" y="431800"/>
                </a:lnTo>
                <a:lnTo>
                  <a:pt x="16891" y="430530"/>
                </a:lnTo>
                <a:lnTo>
                  <a:pt x="16637" y="429259"/>
                </a:lnTo>
                <a:lnTo>
                  <a:pt x="15748" y="424180"/>
                </a:lnTo>
                <a:lnTo>
                  <a:pt x="15748" y="67310"/>
                </a:lnTo>
                <a:lnTo>
                  <a:pt x="16637" y="60960"/>
                </a:lnTo>
                <a:lnTo>
                  <a:pt x="16891" y="60960"/>
                </a:lnTo>
                <a:lnTo>
                  <a:pt x="19812" y="54610"/>
                </a:lnTo>
                <a:lnTo>
                  <a:pt x="20700" y="53339"/>
                </a:lnTo>
                <a:lnTo>
                  <a:pt x="24511" y="49529"/>
                </a:lnTo>
                <a:lnTo>
                  <a:pt x="25400" y="49529"/>
                </a:lnTo>
                <a:lnTo>
                  <a:pt x="30480" y="44450"/>
                </a:lnTo>
                <a:lnTo>
                  <a:pt x="65659" y="29210"/>
                </a:lnTo>
                <a:lnTo>
                  <a:pt x="115316" y="19050"/>
                </a:lnTo>
                <a:lnTo>
                  <a:pt x="175260" y="15239"/>
                </a:lnTo>
                <a:lnTo>
                  <a:pt x="2421001" y="15239"/>
                </a:lnTo>
                <a:lnTo>
                  <a:pt x="2417318" y="13969"/>
                </a:lnTo>
                <a:lnTo>
                  <a:pt x="2405507" y="11429"/>
                </a:lnTo>
                <a:lnTo>
                  <a:pt x="2393061" y="7619"/>
                </a:lnTo>
                <a:lnTo>
                  <a:pt x="2379472" y="6350"/>
                </a:lnTo>
                <a:lnTo>
                  <a:pt x="2365502" y="3810"/>
                </a:lnTo>
                <a:lnTo>
                  <a:pt x="2335149" y="1269"/>
                </a:lnTo>
                <a:lnTo>
                  <a:pt x="2303780" y="0"/>
                </a:lnTo>
                <a:close/>
              </a:path>
              <a:path w="2479675" h="490220">
                <a:moveTo>
                  <a:pt x="2421001" y="15239"/>
                </a:moveTo>
                <a:lnTo>
                  <a:pt x="2303780" y="15239"/>
                </a:lnTo>
                <a:lnTo>
                  <a:pt x="2334641" y="16510"/>
                </a:lnTo>
                <a:lnTo>
                  <a:pt x="2363724" y="19050"/>
                </a:lnTo>
                <a:lnTo>
                  <a:pt x="2390266" y="24129"/>
                </a:lnTo>
                <a:lnTo>
                  <a:pt x="2402205" y="26669"/>
                </a:lnTo>
                <a:lnTo>
                  <a:pt x="2413381" y="29210"/>
                </a:lnTo>
                <a:lnTo>
                  <a:pt x="2423541" y="33019"/>
                </a:lnTo>
                <a:lnTo>
                  <a:pt x="2432812" y="35560"/>
                </a:lnTo>
                <a:lnTo>
                  <a:pt x="2440813" y="39369"/>
                </a:lnTo>
                <a:lnTo>
                  <a:pt x="2447925" y="44450"/>
                </a:lnTo>
                <a:lnTo>
                  <a:pt x="2453894" y="49529"/>
                </a:lnTo>
                <a:lnTo>
                  <a:pt x="2454783" y="49529"/>
                </a:lnTo>
                <a:lnTo>
                  <a:pt x="2458593" y="53339"/>
                </a:lnTo>
                <a:lnTo>
                  <a:pt x="2459482" y="54610"/>
                </a:lnTo>
                <a:lnTo>
                  <a:pt x="2462403" y="60960"/>
                </a:lnTo>
                <a:lnTo>
                  <a:pt x="2462657" y="60960"/>
                </a:lnTo>
                <a:lnTo>
                  <a:pt x="2463546" y="67310"/>
                </a:lnTo>
                <a:lnTo>
                  <a:pt x="2463546" y="424180"/>
                </a:lnTo>
                <a:lnTo>
                  <a:pt x="2462784" y="429259"/>
                </a:lnTo>
                <a:lnTo>
                  <a:pt x="2462403" y="430530"/>
                </a:lnTo>
                <a:lnTo>
                  <a:pt x="2462022" y="431800"/>
                </a:lnTo>
                <a:lnTo>
                  <a:pt x="2459736" y="435609"/>
                </a:lnTo>
                <a:lnTo>
                  <a:pt x="2459482" y="435609"/>
                </a:lnTo>
                <a:lnTo>
                  <a:pt x="2458974" y="436880"/>
                </a:lnTo>
                <a:lnTo>
                  <a:pt x="2458593" y="436880"/>
                </a:lnTo>
                <a:lnTo>
                  <a:pt x="2454783" y="440689"/>
                </a:lnTo>
                <a:lnTo>
                  <a:pt x="2454529" y="441959"/>
                </a:lnTo>
                <a:lnTo>
                  <a:pt x="2453894" y="441959"/>
                </a:lnTo>
                <a:lnTo>
                  <a:pt x="2413762" y="462280"/>
                </a:lnTo>
                <a:lnTo>
                  <a:pt x="2335022" y="473709"/>
                </a:lnTo>
                <a:lnTo>
                  <a:pt x="2304034" y="474980"/>
                </a:lnTo>
                <a:lnTo>
                  <a:pt x="2422228" y="474980"/>
                </a:lnTo>
                <a:lnTo>
                  <a:pt x="2458720" y="458469"/>
                </a:lnTo>
                <a:lnTo>
                  <a:pt x="2463800" y="454659"/>
                </a:lnTo>
                <a:lnTo>
                  <a:pt x="2465578" y="453389"/>
                </a:lnTo>
                <a:lnTo>
                  <a:pt x="2466466" y="452119"/>
                </a:lnTo>
                <a:lnTo>
                  <a:pt x="2470277" y="448309"/>
                </a:lnTo>
                <a:lnTo>
                  <a:pt x="2471547" y="445769"/>
                </a:lnTo>
                <a:lnTo>
                  <a:pt x="2472816" y="444500"/>
                </a:lnTo>
                <a:lnTo>
                  <a:pt x="2473706" y="443230"/>
                </a:lnTo>
                <a:lnTo>
                  <a:pt x="2475991" y="438150"/>
                </a:lnTo>
                <a:lnTo>
                  <a:pt x="2477135" y="436880"/>
                </a:lnTo>
                <a:lnTo>
                  <a:pt x="2477897" y="434339"/>
                </a:lnTo>
                <a:lnTo>
                  <a:pt x="2479040" y="426719"/>
                </a:lnTo>
                <a:lnTo>
                  <a:pt x="2479294" y="425450"/>
                </a:lnTo>
                <a:lnTo>
                  <a:pt x="2479294" y="66039"/>
                </a:lnTo>
                <a:lnTo>
                  <a:pt x="2479040" y="64769"/>
                </a:lnTo>
                <a:lnTo>
                  <a:pt x="2477897" y="57150"/>
                </a:lnTo>
                <a:lnTo>
                  <a:pt x="2477135" y="54610"/>
                </a:lnTo>
                <a:lnTo>
                  <a:pt x="2475991" y="52069"/>
                </a:lnTo>
                <a:lnTo>
                  <a:pt x="2473706" y="48260"/>
                </a:lnTo>
                <a:lnTo>
                  <a:pt x="2472816" y="46989"/>
                </a:lnTo>
                <a:lnTo>
                  <a:pt x="2471547" y="44450"/>
                </a:lnTo>
                <a:lnTo>
                  <a:pt x="2466466" y="39369"/>
                </a:lnTo>
                <a:lnTo>
                  <a:pt x="2464689" y="36829"/>
                </a:lnTo>
                <a:lnTo>
                  <a:pt x="2463800" y="36829"/>
                </a:lnTo>
                <a:lnTo>
                  <a:pt x="2456053" y="30479"/>
                </a:lnTo>
                <a:lnTo>
                  <a:pt x="2447671" y="25400"/>
                </a:lnTo>
                <a:lnTo>
                  <a:pt x="2438527" y="21589"/>
                </a:lnTo>
                <a:lnTo>
                  <a:pt x="2428366" y="17779"/>
                </a:lnTo>
                <a:lnTo>
                  <a:pt x="2421001" y="15239"/>
                </a:lnTo>
                <a:close/>
              </a:path>
              <a:path w="2479675" h="490220">
                <a:moveTo>
                  <a:pt x="2348357" y="33019"/>
                </a:moveTo>
                <a:lnTo>
                  <a:pt x="131191" y="33019"/>
                </a:lnTo>
                <a:lnTo>
                  <a:pt x="117475" y="35560"/>
                </a:lnTo>
                <a:lnTo>
                  <a:pt x="104393" y="36829"/>
                </a:lnTo>
                <a:lnTo>
                  <a:pt x="61087" y="46989"/>
                </a:lnTo>
                <a:lnTo>
                  <a:pt x="52831" y="50800"/>
                </a:lnTo>
                <a:lnTo>
                  <a:pt x="45974" y="53339"/>
                </a:lnTo>
                <a:lnTo>
                  <a:pt x="31368" y="68579"/>
                </a:lnTo>
                <a:lnTo>
                  <a:pt x="31368" y="421639"/>
                </a:lnTo>
                <a:lnTo>
                  <a:pt x="31877" y="425450"/>
                </a:lnTo>
                <a:lnTo>
                  <a:pt x="33019" y="426719"/>
                </a:lnTo>
                <a:lnTo>
                  <a:pt x="35813" y="430530"/>
                </a:lnTo>
                <a:lnTo>
                  <a:pt x="39497" y="433069"/>
                </a:lnTo>
                <a:lnTo>
                  <a:pt x="45212" y="436880"/>
                </a:lnTo>
                <a:lnTo>
                  <a:pt x="52324" y="440689"/>
                </a:lnTo>
                <a:lnTo>
                  <a:pt x="60706" y="443230"/>
                </a:lnTo>
                <a:lnTo>
                  <a:pt x="70104" y="447039"/>
                </a:lnTo>
                <a:lnTo>
                  <a:pt x="145034" y="458469"/>
                </a:lnTo>
                <a:lnTo>
                  <a:pt x="175513" y="459739"/>
                </a:lnTo>
                <a:lnTo>
                  <a:pt x="2303526" y="459739"/>
                </a:lnTo>
                <a:lnTo>
                  <a:pt x="2374900" y="454659"/>
                </a:lnTo>
                <a:lnTo>
                  <a:pt x="2418207" y="444500"/>
                </a:lnTo>
                <a:lnTo>
                  <a:pt x="2420958" y="443230"/>
                </a:lnTo>
                <a:lnTo>
                  <a:pt x="145542" y="443230"/>
                </a:lnTo>
                <a:lnTo>
                  <a:pt x="118872" y="440689"/>
                </a:lnTo>
                <a:lnTo>
                  <a:pt x="106172" y="438150"/>
                </a:lnTo>
                <a:lnTo>
                  <a:pt x="94615" y="436880"/>
                </a:lnTo>
                <a:lnTo>
                  <a:pt x="83947" y="434339"/>
                </a:lnTo>
                <a:lnTo>
                  <a:pt x="74168" y="431800"/>
                </a:lnTo>
                <a:lnTo>
                  <a:pt x="65405" y="427989"/>
                </a:lnTo>
                <a:lnTo>
                  <a:pt x="58166" y="425450"/>
                </a:lnTo>
                <a:lnTo>
                  <a:pt x="52069" y="422909"/>
                </a:lnTo>
                <a:lnTo>
                  <a:pt x="47625" y="420369"/>
                </a:lnTo>
                <a:lnTo>
                  <a:pt x="46990" y="420369"/>
                </a:lnTo>
                <a:lnTo>
                  <a:pt x="46100" y="417830"/>
                </a:lnTo>
                <a:lnTo>
                  <a:pt x="47117" y="417830"/>
                </a:lnTo>
                <a:lnTo>
                  <a:pt x="47117" y="72389"/>
                </a:lnTo>
                <a:lnTo>
                  <a:pt x="46100" y="72389"/>
                </a:lnTo>
                <a:lnTo>
                  <a:pt x="46990" y="71119"/>
                </a:lnTo>
                <a:lnTo>
                  <a:pt x="47117" y="69850"/>
                </a:lnTo>
                <a:lnTo>
                  <a:pt x="50292" y="69850"/>
                </a:lnTo>
                <a:lnTo>
                  <a:pt x="54102" y="67310"/>
                </a:lnTo>
                <a:lnTo>
                  <a:pt x="59690" y="64769"/>
                </a:lnTo>
                <a:lnTo>
                  <a:pt x="107315" y="52069"/>
                </a:lnTo>
                <a:lnTo>
                  <a:pt x="146685" y="48260"/>
                </a:lnTo>
                <a:lnTo>
                  <a:pt x="176149" y="46989"/>
                </a:lnTo>
                <a:lnTo>
                  <a:pt x="2418715" y="46989"/>
                </a:lnTo>
                <a:lnTo>
                  <a:pt x="2409316" y="44450"/>
                </a:lnTo>
                <a:lnTo>
                  <a:pt x="2398776" y="41910"/>
                </a:lnTo>
                <a:lnTo>
                  <a:pt x="2387473" y="39369"/>
                </a:lnTo>
                <a:lnTo>
                  <a:pt x="2375154" y="36829"/>
                </a:lnTo>
                <a:lnTo>
                  <a:pt x="2362073" y="35560"/>
                </a:lnTo>
                <a:lnTo>
                  <a:pt x="2348357" y="33019"/>
                </a:lnTo>
                <a:close/>
              </a:path>
              <a:path w="2479675" h="490220">
                <a:moveTo>
                  <a:pt x="2432177" y="419450"/>
                </a:moveTo>
                <a:lnTo>
                  <a:pt x="2394458" y="434339"/>
                </a:lnTo>
                <a:lnTo>
                  <a:pt x="2372233" y="438150"/>
                </a:lnTo>
                <a:lnTo>
                  <a:pt x="2359787" y="440689"/>
                </a:lnTo>
                <a:lnTo>
                  <a:pt x="2332609" y="443230"/>
                </a:lnTo>
                <a:lnTo>
                  <a:pt x="2420958" y="443230"/>
                </a:lnTo>
                <a:lnTo>
                  <a:pt x="2426462" y="440689"/>
                </a:lnTo>
                <a:lnTo>
                  <a:pt x="2433320" y="436880"/>
                </a:lnTo>
                <a:lnTo>
                  <a:pt x="2438908" y="434339"/>
                </a:lnTo>
                <a:lnTo>
                  <a:pt x="2443480" y="430530"/>
                </a:lnTo>
                <a:lnTo>
                  <a:pt x="2446274" y="426719"/>
                </a:lnTo>
                <a:lnTo>
                  <a:pt x="2447416" y="425450"/>
                </a:lnTo>
                <a:lnTo>
                  <a:pt x="2447925" y="421639"/>
                </a:lnTo>
                <a:lnTo>
                  <a:pt x="2447925" y="420369"/>
                </a:lnTo>
                <a:lnTo>
                  <a:pt x="2432177" y="420369"/>
                </a:lnTo>
                <a:lnTo>
                  <a:pt x="2432177" y="419450"/>
                </a:lnTo>
                <a:close/>
              </a:path>
              <a:path w="2479675" h="490220">
                <a:moveTo>
                  <a:pt x="46100" y="417830"/>
                </a:moveTo>
                <a:lnTo>
                  <a:pt x="46990" y="420369"/>
                </a:lnTo>
                <a:lnTo>
                  <a:pt x="47117" y="419735"/>
                </a:lnTo>
                <a:lnTo>
                  <a:pt x="46609" y="419100"/>
                </a:lnTo>
                <a:lnTo>
                  <a:pt x="46100" y="417830"/>
                </a:lnTo>
                <a:close/>
              </a:path>
              <a:path w="2479675" h="490220">
                <a:moveTo>
                  <a:pt x="47117" y="419735"/>
                </a:moveTo>
                <a:lnTo>
                  <a:pt x="47117" y="420369"/>
                </a:lnTo>
                <a:lnTo>
                  <a:pt x="47625" y="420369"/>
                </a:lnTo>
                <a:lnTo>
                  <a:pt x="47117" y="419735"/>
                </a:lnTo>
                <a:close/>
              </a:path>
              <a:path w="2479675" h="490220">
                <a:moveTo>
                  <a:pt x="2433193" y="417830"/>
                </a:moveTo>
                <a:lnTo>
                  <a:pt x="2432685" y="419100"/>
                </a:lnTo>
                <a:lnTo>
                  <a:pt x="2432177" y="419450"/>
                </a:lnTo>
                <a:lnTo>
                  <a:pt x="2432177" y="420369"/>
                </a:lnTo>
                <a:lnTo>
                  <a:pt x="2433193" y="417830"/>
                </a:lnTo>
                <a:close/>
              </a:path>
              <a:path w="2479675" h="490220">
                <a:moveTo>
                  <a:pt x="2447925" y="417830"/>
                </a:moveTo>
                <a:lnTo>
                  <a:pt x="2433193" y="417830"/>
                </a:lnTo>
                <a:lnTo>
                  <a:pt x="2432304" y="420369"/>
                </a:lnTo>
                <a:lnTo>
                  <a:pt x="2447925" y="420369"/>
                </a:lnTo>
                <a:lnTo>
                  <a:pt x="2447925" y="417830"/>
                </a:lnTo>
                <a:close/>
              </a:path>
              <a:path w="2479675" h="490220">
                <a:moveTo>
                  <a:pt x="47117" y="417830"/>
                </a:moveTo>
                <a:lnTo>
                  <a:pt x="46100" y="417830"/>
                </a:lnTo>
                <a:lnTo>
                  <a:pt x="46609" y="419100"/>
                </a:lnTo>
                <a:lnTo>
                  <a:pt x="47117" y="419735"/>
                </a:lnTo>
                <a:lnTo>
                  <a:pt x="47117" y="417830"/>
                </a:lnTo>
                <a:close/>
              </a:path>
              <a:path w="2479675" h="490220">
                <a:moveTo>
                  <a:pt x="2432177" y="71754"/>
                </a:moveTo>
                <a:lnTo>
                  <a:pt x="2432177" y="419450"/>
                </a:lnTo>
                <a:lnTo>
                  <a:pt x="2432685" y="419100"/>
                </a:lnTo>
                <a:lnTo>
                  <a:pt x="2433193" y="417830"/>
                </a:lnTo>
                <a:lnTo>
                  <a:pt x="2447925" y="417830"/>
                </a:lnTo>
                <a:lnTo>
                  <a:pt x="2447925" y="72389"/>
                </a:lnTo>
                <a:lnTo>
                  <a:pt x="2432685" y="72389"/>
                </a:lnTo>
                <a:lnTo>
                  <a:pt x="2432177" y="71754"/>
                </a:lnTo>
                <a:close/>
              </a:path>
              <a:path w="2479675" h="490220">
                <a:moveTo>
                  <a:pt x="47117" y="69850"/>
                </a:moveTo>
                <a:lnTo>
                  <a:pt x="46990" y="71119"/>
                </a:lnTo>
                <a:lnTo>
                  <a:pt x="46100" y="72389"/>
                </a:lnTo>
                <a:lnTo>
                  <a:pt x="46609" y="72389"/>
                </a:lnTo>
                <a:lnTo>
                  <a:pt x="47117" y="72039"/>
                </a:lnTo>
                <a:lnTo>
                  <a:pt x="47117" y="69850"/>
                </a:lnTo>
                <a:close/>
              </a:path>
              <a:path w="2479675" h="490220">
                <a:moveTo>
                  <a:pt x="47117" y="72039"/>
                </a:moveTo>
                <a:lnTo>
                  <a:pt x="46609" y="72389"/>
                </a:lnTo>
                <a:lnTo>
                  <a:pt x="47117" y="72389"/>
                </a:lnTo>
                <a:lnTo>
                  <a:pt x="47117" y="72039"/>
                </a:lnTo>
                <a:close/>
              </a:path>
              <a:path w="2479675" h="490220">
                <a:moveTo>
                  <a:pt x="2432177" y="69850"/>
                </a:moveTo>
                <a:lnTo>
                  <a:pt x="2432177" y="71754"/>
                </a:lnTo>
                <a:lnTo>
                  <a:pt x="2432685" y="72389"/>
                </a:lnTo>
                <a:lnTo>
                  <a:pt x="2433193" y="72389"/>
                </a:lnTo>
                <a:lnTo>
                  <a:pt x="2432304" y="71119"/>
                </a:lnTo>
                <a:lnTo>
                  <a:pt x="2432177" y="69850"/>
                </a:lnTo>
                <a:close/>
              </a:path>
              <a:path w="2479675" h="490220">
                <a:moveTo>
                  <a:pt x="2447925" y="69850"/>
                </a:moveTo>
                <a:lnTo>
                  <a:pt x="2432177" y="69850"/>
                </a:lnTo>
                <a:lnTo>
                  <a:pt x="2432304" y="71119"/>
                </a:lnTo>
                <a:lnTo>
                  <a:pt x="2433193" y="72389"/>
                </a:lnTo>
                <a:lnTo>
                  <a:pt x="2447925" y="72389"/>
                </a:lnTo>
                <a:lnTo>
                  <a:pt x="2447925" y="69850"/>
                </a:lnTo>
                <a:close/>
              </a:path>
              <a:path w="2479675" h="490220">
                <a:moveTo>
                  <a:pt x="50292" y="69850"/>
                </a:moveTo>
                <a:lnTo>
                  <a:pt x="47117" y="69850"/>
                </a:lnTo>
                <a:lnTo>
                  <a:pt x="47117" y="72039"/>
                </a:lnTo>
                <a:lnTo>
                  <a:pt x="50292" y="69850"/>
                </a:lnTo>
                <a:close/>
              </a:path>
              <a:path w="2479675" h="490220">
                <a:moveTo>
                  <a:pt x="2418715" y="46989"/>
                </a:moveTo>
                <a:lnTo>
                  <a:pt x="2303780" y="46989"/>
                </a:lnTo>
                <a:lnTo>
                  <a:pt x="2333752" y="48260"/>
                </a:lnTo>
                <a:lnTo>
                  <a:pt x="2373122" y="52069"/>
                </a:lnTo>
                <a:lnTo>
                  <a:pt x="2413889" y="62229"/>
                </a:lnTo>
                <a:lnTo>
                  <a:pt x="2427224" y="68579"/>
                </a:lnTo>
                <a:lnTo>
                  <a:pt x="2431669" y="71119"/>
                </a:lnTo>
                <a:lnTo>
                  <a:pt x="2432177" y="71754"/>
                </a:lnTo>
                <a:lnTo>
                  <a:pt x="2432177" y="69850"/>
                </a:lnTo>
                <a:lnTo>
                  <a:pt x="2447925" y="69850"/>
                </a:lnTo>
                <a:lnTo>
                  <a:pt x="2447925" y="68579"/>
                </a:lnTo>
                <a:lnTo>
                  <a:pt x="2447416" y="66039"/>
                </a:lnTo>
                <a:lnTo>
                  <a:pt x="2446274" y="63500"/>
                </a:lnTo>
                <a:lnTo>
                  <a:pt x="2443480" y="60960"/>
                </a:lnTo>
                <a:lnTo>
                  <a:pt x="2439797" y="57150"/>
                </a:lnTo>
                <a:lnTo>
                  <a:pt x="2433955" y="54610"/>
                </a:lnTo>
                <a:lnTo>
                  <a:pt x="2426970" y="50800"/>
                </a:lnTo>
                <a:lnTo>
                  <a:pt x="2418715" y="46989"/>
                </a:lnTo>
                <a:close/>
              </a:path>
              <a:path w="2479675" h="490220">
                <a:moveTo>
                  <a:pt x="2303780" y="31750"/>
                </a:moveTo>
                <a:lnTo>
                  <a:pt x="175768" y="31750"/>
                </a:lnTo>
                <a:lnTo>
                  <a:pt x="145415" y="33019"/>
                </a:lnTo>
                <a:lnTo>
                  <a:pt x="2334260" y="33019"/>
                </a:lnTo>
                <a:lnTo>
                  <a:pt x="2303780" y="31750"/>
                </a:lnTo>
                <a:close/>
              </a:path>
            </a:pathLst>
          </a:custGeom>
          <a:solidFill>
            <a:srgbClr val="FFFFFF"/>
          </a:solidFill>
        </p:spPr>
        <p:txBody>
          <a:bodyPr wrap="square" lIns="0" tIns="0" rIns="0" bIns="0" rtlCol="0"/>
          <a:lstStyle/>
          <a:p>
            <a:endParaRPr/>
          </a:p>
        </p:txBody>
      </p:sp>
      <p:sp>
        <p:nvSpPr>
          <p:cNvPr id="24" name="object 24"/>
          <p:cNvSpPr txBox="1"/>
          <p:nvPr/>
        </p:nvSpPr>
        <p:spPr>
          <a:xfrm>
            <a:off x="2160777" y="3774570"/>
            <a:ext cx="1699260" cy="203835"/>
          </a:xfrm>
          <a:prstGeom prst="rect">
            <a:avLst/>
          </a:prstGeom>
        </p:spPr>
        <p:txBody>
          <a:bodyPr vert="horz" wrap="square" lIns="0" tIns="0" rIns="0" bIns="0" rtlCol="0">
            <a:spAutoFit/>
          </a:bodyPr>
          <a:lstStyle/>
          <a:p>
            <a:pPr marL="12700">
              <a:lnSpc>
                <a:spcPct val="100000"/>
              </a:lnSpc>
            </a:pPr>
            <a:r>
              <a:rPr sz="1400" dirty="0">
                <a:latin typeface="Gill Sans MT"/>
                <a:cs typeface="Gill Sans MT"/>
              </a:rPr>
              <a:t>C</a:t>
            </a:r>
            <a:r>
              <a:rPr sz="1400" spc="5" dirty="0">
                <a:latin typeface="Gill Sans MT"/>
                <a:cs typeface="Gill Sans MT"/>
              </a:rPr>
              <a:t>o</a:t>
            </a:r>
            <a:r>
              <a:rPr sz="1400" dirty="0">
                <a:latin typeface="Gill Sans MT"/>
                <a:cs typeface="Gill Sans MT"/>
              </a:rPr>
              <a:t>lla</a:t>
            </a:r>
            <a:r>
              <a:rPr sz="1400" spc="5" dirty="0">
                <a:latin typeface="Gill Sans MT"/>
                <a:cs typeface="Gill Sans MT"/>
              </a:rPr>
              <a:t>b</a:t>
            </a:r>
            <a:r>
              <a:rPr sz="1400" dirty="0">
                <a:latin typeface="Gill Sans MT"/>
                <a:cs typeface="Gill Sans MT"/>
              </a:rPr>
              <a:t>oratori</a:t>
            </a:r>
            <a:r>
              <a:rPr sz="1400" spc="-40" dirty="0">
                <a:latin typeface="Gill Sans MT"/>
                <a:cs typeface="Gill Sans MT"/>
              </a:rPr>
              <a:t> </a:t>
            </a:r>
            <a:r>
              <a:rPr sz="1400" dirty="0">
                <a:latin typeface="Gill Sans MT"/>
                <a:cs typeface="Gill Sans MT"/>
              </a:rPr>
              <a:t>scolastici</a:t>
            </a:r>
            <a:endParaRPr sz="1400">
              <a:latin typeface="Gill Sans MT"/>
              <a:cs typeface="Gill Sans MT"/>
            </a:endParaRPr>
          </a:p>
        </p:txBody>
      </p:sp>
      <p:sp>
        <p:nvSpPr>
          <p:cNvPr id="25" name="object 25"/>
          <p:cNvSpPr/>
          <p:nvPr/>
        </p:nvSpPr>
        <p:spPr>
          <a:xfrm>
            <a:off x="1492758" y="2434589"/>
            <a:ext cx="303530" cy="1996439"/>
          </a:xfrm>
          <a:custGeom>
            <a:avLst/>
            <a:gdLst/>
            <a:ahLst/>
            <a:cxnLst/>
            <a:rect l="l" t="t" r="r" b="b"/>
            <a:pathLst>
              <a:path w="303530" h="1996439">
                <a:moveTo>
                  <a:pt x="0" y="0"/>
                </a:moveTo>
                <a:lnTo>
                  <a:pt x="0" y="1996440"/>
                </a:lnTo>
                <a:lnTo>
                  <a:pt x="303275" y="1996440"/>
                </a:lnTo>
                <a:lnTo>
                  <a:pt x="0" y="0"/>
                </a:lnTo>
                <a:close/>
              </a:path>
            </a:pathLst>
          </a:custGeom>
          <a:solidFill>
            <a:srgbClr val="FFFFFF"/>
          </a:solidFill>
        </p:spPr>
        <p:txBody>
          <a:bodyPr wrap="square" lIns="0" tIns="0" rIns="0" bIns="0" rtlCol="0"/>
          <a:lstStyle/>
          <a:p>
            <a:endParaRPr/>
          </a:p>
        </p:txBody>
      </p:sp>
      <p:sp>
        <p:nvSpPr>
          <p:cNvPr id="26" name="object 26"/>
          <p:cNvSpPr/>
          <p:nvPr/>
        </p:nvSpPr>
        <p:spPr>
          <a:xfrm>
            <a:off x="1492758" y="2434589"/>
            <a:ext cx="303530" cy="1996439"/>
          </a:xfrm>
          <a:custGeom>
            <a:avLst/>
            <a:gdLst/>
            <a:ahLst/>
            <a:cxnLst/>
            <a:rect l="l" t="t" r="r" b="b"/>
            <a:pathLst>
              <a:path w="303530" h="1996439">
                <a:moveTo>
                  <a:pt x="0" y="0"/>
                </a:moveTo>
                <a:lnTo>
                  <a:pt x="0" y="1996440"/>
                </a:lnTo>
                <a:lnTo>
                  <a:pt x="303275" y="1996440"/>
                </a:lnTo>
              </a:path>
            </a:pathLst>
          </a:custGeom>
          <a:ln w="19812">
            <a:solidFill>
              <a:srgbClr val="DD8046"/>
            </a:solidFill>
          </a:ln>
        </p:spPr>
        <p:txBody>
          <a:bodyPr wrap="square" lIns="0" tIns="0" rIns="0" bIns="0" rtlCol="0"/>
          <a:lstStyle/>
          <a:p>
            <a:endParaRPr/>
          </a:p>
        </p:txBody>
      </p:sp>
      <p:sp>
        <p:nvSpPr>
          <p:cNvPr id="27" name="object 27"/>
          <p:cNvSpPr/>
          <p:nvPr/>
        </p:nvSpPr>
        <p:spPr>
          <a:xfrm>
            <a:off x="1796033" y="4208526"/>
            <a:ext cx="2432685" cy="445134"/>
          </a:xfrm>
          <a:custGeom>
            <a:avLst/>
            <a:gdLst/>
            <a:ahLst/>
            <a:cxnLst/>
            <a:rect l="l" t="t" r="r" b="b"/>
            <a:pathLst>
              <a:path w="2432685"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7"/>
                </a:lnTo>
                <a:lnTo>
                  <a:pt x="2289729" y="444923"/>
                </a:lnTo>
                <a:lnTo>
                  <a:pt x="2327911" y="442778"/>
                </a:lnTo>
                <a:lnTo>
                  <a:pt x="2377196" y="434792"/>
                </a:lnTo>
                <a:lnTo>
                  <a:pt x="2421213" y="417239"/>
                </a:lnTo>
                <a:lnTo>
                  <a:pt x="2432304" y="400557"/>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28" name="object 28"/>
          <p:cNvSpPr/>
          <p:nvPr/>
        </p:nvSpPr>
        <p:spPr>
          <a:xfrm>
            <a:off x="1796033" y="4208526"/>
            <a:ext cx="2432685" cy="445134"/>
          </a:xfrm>
          <a:custGeom>
            <a:avLst/>
            <a:gdLst/>
            <a:ahLst/>
            <a:cxnLst/>
            <a:rect l="l" t="t" r="r" b="b"/>
            <a:pathLst>
              <a:path w="2432685"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7"/>
                </a:lnTo>
                <a:lnTo>
                  <a:pt x="2431017" y="406358"/>
                </a:lnTo>
                <a:lnTo>
                  <a:pt x="2390847" y="431049"/>
                </a:lnTo>
                <a:lnTo>
                  <a:pt x="2345566" y="440705"/>
                </a:lnTo>
                <a:lnTo>
                  <a:pt x="2289729" y="444923"/>
                </a:lnTo>
                <a:lnTo>
                  <a:pt x="152019" y="445007"/>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29" name="object 29"/>
          <p:cNvSpPr txBox="1"/>
          <p:nvPr/>
        </p:nvSpPr>
        <p:spPr>
          <a:xfrm>
            <a:off x="2284222" y="4342699"/>
            <a:ext cx="1452880" cy="177800"/>
          </a:xfrm>
          <a:prstGeom prst="rect">
            <a:avLst/>
          </a:prstGeom>
        </p:spPr>
        <p:txBody>
          <a:bodyPr vert="horz" wrap="square" lIns="0" tIns="0" rIns="0" bIns="0" rtlCol="0">
            <a:spAutoFit/>
          </a:bodyPr>
          <a:lstStyle/>
          <a:p>
            <a:pPr marL="12700">
              <a:lnSpc>
                <a:spcPct val="100000"/>
              </a:lnSpc>
            </a:pPr>
            <a:r>
              <a:rPr sz="1200" spc="-10" dirty="0">
                <a:latin typeface="Gill Sans MT"/>
                <a:cs typeface="Gill Sans MT"/>
              </a:rPr>
              <a:t>Cont</a:t>
            </a:r>
            <a:r>
              <a:rPr sz="1200" spc="-5" dirty="0">
                <a:latin typeface="Gill Sans MT"/>
                <a:cs typeface="Gill Sans MT"/>
              </a:rPr>
              <a:t>ribut</a:t>
            </a:r>
            <a:r>
              <a:rPr sz="1200" dirty="0">
                <a:latin typeface="Gill Sans MT"/>
                <a:cs typeface="Gill Sans MT"/>
              </a:rPr>
              <a:t>o</a:t>
            </a:r>
            <a:r>
              <a:rPr sz="1200" spc="-5" dirty="0">
                <a:latin typeface="Gill Sans MT"/>
                <a:cs typeface="Gill Sans MT"/>
              </a:rPr>
              <a:t> </a:t>
            </a:r>
            <a:r>
              <a:rPr sz="1200" dirty="0">
                <a:latin typeface="Gill Sans MT"/>
                <a:cs typeface="Gill Sans MT"/>
              </a:rPr>
              <a:t>e</a:t>
            </a:r>
            <a:r>
              <a:rPr sz="1200" spc="-10" dirty="0">
                <a:latin typeface="Gill Sans MT"/>
                <a:cs typeface="Gill Sans MT"/>
              </a:rPr>
              <a:t>cono</a:t>
            </a:r>
            <a:r>
              <a:rPr sz="1200" spc="-15" dirty="0">
                <a:latin typeface="Gill Sans MT"/>
                <a:cs typeface="Gill Sans MT"/>
              </a:rPr>
              <a:t>mico</a:t>
            </a:r>
            <a:endParaRPr sz="1200">
              <a:latin typeface="Gill Sans MT"/>
              <a:cs typeface="Gill Sans MT"/>
            </a:endParaRPr>
          </a:p>
        </p:txBody>
      </p:sp>
      <p:sp>
        <p:nvSpPr>
          <p:cNvPr id="30" name="object 30"/>
          <p:cNvSpPr/>
          <p:nvPr/>
        </p:nvSpPr>
        <p:spPr>
          <a:xfrm>
            <a:off x="4945379" y="1840979"/>
            <a:ext cx="3121914" cy="855738"/>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5292090" y="2434589"/>
            <a:ext cx="304800" cy="332740"/>
          </a:xfrm>
          <a:custGeom>
            <a:avLst/>
            <a:gdLst/>
            <a:ahLst/>
            <a:cxnLst/>
            <a:rect l="l" t="t" r="r" b="b"/>
            <a:pathLst>
              <a:path w="304800" h="332739">
                <a:moveTo>
                  <a:pt x="0" y="0"/>
                </a:moveTo>
                <a:lnTo>
                  <a:pt x="0" y="332232"/>
                </a:lnTo>
                <a:lnTo>
                  <a:pt x="304800" y="332232"/>
                </a:lnTo>
                <a:lnTo>
                  <a:pt x="0" y="0"/>
                </a:lnTo>
                <a:close/>
              </a:path>
            </a:pathLst>
          </a:custGeom>
          <a:solidFill>
            <a:srgbClr val="FFFFFF"/>
          </a:solidFill>
        </p:spPr>
        <p:txBody>
          <a:bodyPr wrap="square" lIns="0" tIns="0" rIns="0" bIns="0" rtlCol="0"/>
          <a:lstStyle/>
          <a:p>
            <a:endParaRPr/>
          </a:p>
        </p:txBody>
      </p:sp>
      <p:sp>
        <p:nvSpPr>
          <p:cNvPr id="32" name="object 32"/>
          <p:cNvSpPr/>
          <p:nvPr/>
        </p:nvSpPr>
        <p:spPr>
          <a:xfrm>
            <a:off x="5292090" y="2434589"/>
            <a:ext cx="304800" cy="332740"/>
          </a:xfrm>
          <a:custGeom>
            <a:avLst/>
            <a:gdLst/>
            <a:ahLst/>
            <a:cxnLst/>
            <a:rect l="l" t="t" r="r" b="b"/>
            <a:pathLst>
              <a:path w="304800" h="332739">
                <a:moveTo>
                  <a:pt x="0" y="0"/>
                </a:moveTo>
                <a:lnTo>
                  <a:pt x="0" y="332232"/>
                </a:lnTo>
                <a:lnTo>
                  <a:pt x="304800" y="332232"/>
                </a:lnTo>
              </a:path>
            </a:pathLst>
          </a:custGeom>
          <a:ln w="19811">
            <a:solidFill>
              <a:srgbClr val="DD8046"/>
            </a:solidFill>
          </a:ln>
        </p:spPr>
        <p:txBody>
          <a:bodyPr wrap="square" lIns="0" tIns="0" rIns="0" bIns="0" rtlCol="0"/>
          <a:lstStyle/>
          <a:p>
            <a:endParaRPr/>
          </a:p>
        </p:txBody>
      </p:sp>
      <p:sp>
        <p:nvSpPr>
          <p:cNvPr id="33" name="object 33"/>
          <p:cNvSpPr/>
          <p:nvPr/>
        </p:nvSpPr>
        <p:spPr>
          <a:xfrm>
            <a:off x="5596890" y="2545842"/>
            <a:ext cx="2432685" cy="441959"/>
          </a:xfrm>
          <a:custGeom>
            <a:avLst/>
            <a:gdLst/>
            <a:ahLst/>
            <a:cxnLst/>
            <a:rect l="l" t="t" r="r" b="b"/>
            <a:pathLst>
              <a:path w="2432684" h="441960">
                <a:moveTo>
                  <a:pt x="2280285" y="0"/>
                </a:moveTo>
                <a:lnTo>
                  <a:pt x="142681" y="82"/>
                </a:lnTo>
                <a:lnTo>
                  <a:pt x="104473" y="2207"/>
                </a:lnTo>
                <a:lnTo>
                  <a:pt x="55153" y="10141"/>
                </a:lnTo>
                <a:lnTo>
                  <a:pt x="11100" y="27597"/>
                </a:lnTo>
                <a:lnTo>
                  <a:pt x="0" y="44196"/>
                </a:lnTo>
                <a:lnTo>
                  <a:pt x="282" y="400476"/>
                </a:lnTo>
                <a:lnTo>
                  <a:pt x="34859" y="425916"/>
                </a:lnTo>
                <a:lnTo>
                  <a:pt x="77835" y="436343"/>
                </a:lnTo>
                <a:lnTo>
                  <a:pt x="132149" y="441585"/>
                </a:lnTo>
                <a:lnTo>
                  <a:pt x="152019" y="441960"/>
                </a:lnTo>
                <a:lnTo>
                  <a:pt x="2289622" y="441877"/>
                </a:lnTo>
                <a:lnTo>
                  <a:pt x="2327830" y="439752"/>
                </a:lnTo>
                <a:lnTo>
                  <a:pt x="2377150" y="431818"/>
                </a:lnTo>
                <a:lnTo>
                  <a:pt x="2421203" y="414362"/>
                </a:lnTo>
                <a:lnTo>
                  <a:pt x="2432304" y="397763"/>
                </a:lnTo>
                <a:lnTo>
                  <a:pt x="2432021" y="41483"/>
                </a:lnTo>
                <a:lnTo>
                  <a:pt x="2397444" y="16043"/>
                </a:lnTo>
                <a:lnTo>
                  <a:pt x="2354468" y="5616"/>
                </a:lnTo>
                <a:lnTo>
                  <a:pt x="2300154" y="374"/>
                </a:lnTo>
                <a:lnTo>
                  <a:pt x="2280285" y="0"/>
                </a:lnTo>
                <a:close/>
              </a:path>
            </a:pathLst>
          </a:custGeom>
          <a:solidFill>
            <a:srgbClr val="FFFFFF"/>
          </a:solidFill>
        </p:spPr>
        <p:txBody>
          <a:bodyPr wrap="square" lIns="0" tIns="0" rIns="0" bIns="0" rtlCol="0"/>
          <a:lstStyle/>
          <a:p>
            <a:endParaRPr/>
          </a:p>
        </p:txBody>
      </p:sp>
      <p:sp>
        <p:nvSpPr>
          <p:cNvPr id="34" name="object 34"/>
          <p:cNvSpPr/>
          <p:nvPr/>
        </p:nvSpPr>
        <p:spPr>
          <a:xfrm>
            <a:off x="5596890" y="2545842"/>
            <a:ext cx="2432685" cy="441959"/>
          </a:xfrm>
          <a:custGeom>
            <a:avLst/>
            <a:gdLst/>
            <a:ahLst/>
            <a:cxnLst/>
            <a:rect l="l" t="t" r="r" b="b"/>
            <a:pathLst>
              <a:path w="2432684" h="441960">
                <a:moveTo>
                  <a:pt x="0" y="44196"/>
                </a:moveTo>
                <a:lnTo>
                  <a:pt x="29486" y="18044"/>
                </a:lnTo>
                <a:lnTo>
                  <a:pt x="70312" y="6926"/>
                </a:lnTo>
                <a:lnTo>
                  <a:pt x="123152" y="796"/>
                </a:lnTo>
                <a:lnTo>
                  <a:pt x="2280285" y="0"/>
                </a:lnTo>
                <a:lnTo>
                  <a:pt x="2300154" y="374"/>
                </a:lnTo>
                <a:lnTo>
                  <a:pt x="2354468" y="5616"/>
                </a:lnTo>
                <a:lnTo>
                  <a:pt x="2397444" y="16043"/>
                </a:lnTo>
                <a:lnTo>
                  <a:pt x="2432021" y="41483"/>
                </a:lnTo>
                <a:lnTo>
                  <a:pt x="2432304" y="397763"/>
                </a:lnTo>
                <a:lnTo>
                  <a:pt x="2431016" y="403536"/>
                </a:lnTo>
                <a:lnTo>
                  <a:pt x="2390813" y="428096"/>
                </a:lnTo>
                <a:lnTo>
                  <a:pt x="2345497" y="437693"/>
                </a:lnTo>
                <a:lnTo>
                  <a:pt x="2289622" y="441877"/>
                </a:lnTo>
                <a:lnTo>
                  <a:pt x="152019" y="441960"/>
                </a:lnTo>
                <a:lnTo>
                  <a:pt x="132149" y="441585"/>
                </a:lnTo>
                <a:lnTo>
                  <a:pt x="77835" y="436343"/>
                </a:lnTo>
                <a:lnTo>
                  <a:pt x="34859" y="425916"/>
                </a:lnTo>
                <a:lnTo>
                  <a:pt x="282" y="400476"/>
                </a:lnTo>
                <a:lnTo>
                  <a:pt x="0" y="44196"/>
                </a:lnTo>
                <a:close/>
              </a:path>
            </a:pathLst>
          </a:custGeom>
          <a:ln w="19812">
            <a:solidFill>
              <a:srgbClr val="DD8046"/>
            </a:solidFill>
          </a:ln>
        </p:spPr>
        <p:txBody>
          <a:bodyPr wrap="square" lIns="0" tIns="0" rIns="0" bIns="0" rtlCol="0"/>
          <a:lstStyle/>
          <a:p>
            <a:endParaRPr/>
          </a:p>
        </p:txBody>
      </p:sp>
      <p:sp>
        <p:nvSpPr>
          <p:cNvPr id="35" name="object 35"/>
          <p:cNvSpPr txBox="1"/>
          <p:nvPr/>
        </p:nvSpPr>
        <p:spPr>
          <a:xfrm>
            <a:off x="5768085" y="2595560"/>
            <a:ext cx="2088514" cy="342900"/>
          </a:xfrm>
          <a:prstGeom prst="rect">
            <a:avLst/>
          </a:prstGeom>
        </p:spPr>
        <p:txBody>
          <a:bodyPr vert="horz" wrap="square" lIns="0" tIns="0" rIns="0" bIns="0" rtlCol="0">
            <a:spAutoFit/>
          </a:bodyPr>
          <a:lstStyle/>
          <a:p>
            <a:pPr algn="ctr">
              <a:lnSpc>
                <a:spcPts val="1370"/>
              </a:lnSpc>
            </a:pPr>
            <a:r>
              <a:rPr sz="1200" spc="-10" dirty="0">
                <a:latin typeface="Gill Sans MT"/>
                <a:cs typeface="Gill Sans MT"/>
              </a:rPr>
              <a:t>A</a:t>
            </a:r>
            <a:r>
              <a:rPr sz="1200" spc="-15" dirty="0">
                <a:latin typeface="Gill Sans MT"/>
                <a:cs typeface="Gill Sans MT"/>
              </a:rPr>
              <a:t>ss</a:t>
            </a:r>
            <a:r>
              <a:rPr sz="1200" spc="-5" dirty="0">
                <a:latin typeface="Gill Sans MT"/>
                <a:cs typeface="Gill Sans MT"/>
              </a:rPr>
              <a:t>is</a:t>
            </a:r>
            <a:r>
              <a:rPr sz="1200" dirty="0">
                <a:latin typeface="Gill Sans MT"/>
                <a:cs typeface="Gill Sans MT"/>
              </a:rPr>
              <a:t>ten</a:t>
            </a:r>
            <a:r>
              <a:rPr sz="1200" spc="-10" dirty="0">
                <a:latin typeface="Gill Sans MT"/>
                <a:cs typeface="Gill Sans MT"/>
              </a:rPr>
              <a:t>t</a:t>
            </a:r>
            <a:r>
              <a:rPr sz="1200" dirty="0">
                <a:latin typeface="Gill Sans MT"/>
                <a:cs typeface="Gill Sans MT"/>
              </a:rPr>
              <a:t>i</a:t>
            </a:r>
            <a:r>
              <a:rPr sz="1200" spc="25" dirty="0">
                <a:latin typeface="Gill Sans MT"/>
                <a:cs typeface="Gill Sans MT"/>
              </a:rPr>
              <a:t> </a:t>
            </a:r>
            <a:r>
              <a:rPr sz="1200" dirty="0">
                <a:latin typeface="Gill Sans MT"/>
                <a:cs typeface="Gill Sans MT"/>
              </a:rPr>
              <a:t>per</a:t>
            </a:r>
            <a:r>
              <a:rPr sz="1200" spc="-5" dirty="0">
                <a:latin typeface="Gill Sans MT"/>
                <a:cs typeface="Gill Sans MT"/>
              </a:rPr>
              <a:t> </a:t>
            </a:r>
            <a:r>
              <a:rPr sz="1200" spc="-10" dirty="0">
                <a:latin typeface="Gill Sans MT"/>
                <a:cs typeface="Gill Sans MT"/>
              </a:rPr>
              <a:t>la</a:t>
            </a:r>
            <a:r>
              <a:rPr sz="1200" dirty="0">
                <a:latin typeface="Gill Sans MT"/>
                <a:cs typeface="Gill Sans MT"/>
              </a:rPr>
              <a:t> </a:t>
            </a:r>
            <a:r>
              <a:rPr sz="1200" spc="-10" dirty="0">
                <a:latin typeface="Gill Sans MT"/>
                <a:cs typeface="Gill Sans MT"/>
              </a:rPr>
              <a:t>comunica</a:t>
            </a:r>
            <a:r>
              <a:rPr sz="1200" dirty="0">
                <a:latin typeface="Gill Sans MT"/>
                <a:cs typeface="Gill Sans MT"/>
              </a:rPr>
              <a:t>zi</a:t>
            </a:r>
            <a:r>
              <a:rPr sz="1200" spc="-10" dirty="0">
                <a:latin typeface="Gill Sans MT"/>
                <a:cs typeface="Gill Sans MT"/>
              </a:rPr>
              <a:t>one</a:t>
            </a:r>
            <a:r>
              <a:rPr sz="1200" spc="-15" dirty="0">
                <a:latin typeface="Gill Sans MT"/>
                <a:cs typeface="Gill Sans MT"/>
              </a:rPr>
              <a:t> </a:t>
            </a:r>
            <a:r>
              <a:rPr sz="1200" dirty="0">
                <a:latin typeface="Gill Sans MT"/>
                <a:cs typeface="Gill Sans MT"/>
              </a:rPr>
              <a:t>e</a:t>
            </a:r>
            <a:endParaRPr sz="1200">
              <a:latin typeface="Gill Sans MT"/>
              <a:cs typeface="Gill Sans MT"/>
            </a:endParaRPr>
          </a:p>
          <a:p>
            <a:pPr marL="635" algn="ctr">
              <a:lnSpc>
                <a:spcPts val="1370"/>
              </a:lnSpc>
            </a:pPr>
            <a:r>
              <a:rPr sz="1200" dirty="0">
                <a:latin typeface="Gill Sans MT"/>
                <a:cs typeface="Gill Sans MT"/>
              </a:rPr>
              <a:t>l’aut</a:t>
            </a:r>
            <a:r>
              <a:rPr sz="1200" spc="-10" dirty="0">
                <a:latin typeface="Gill Sans MT"/>
                <a:cs typeface="Gill Sans MT"/>
              </a:rPr>
              <a:t>o</a:t>
            </a:r>
            <a:r>
              <a:rPr sz="1200" dirty="0">
                <a:latin typeface="Gill Sans MT"/>
                <a:cs typeface="Gill Sans MT"/>
              </a:rPr>
              <a:t>no</a:t>
            </a:r>
            <a:r>
              <a:rPr sz="1200" spc="-5" dirty="0">
                <a:latin typeface="Gill Sans MT"/>
                <a:cs typeface="Gill Sans MT"/>
              </a:rPr>
              <a:t>m</a:t>
            </a:r>
            <a:r>
              <a:rPr sz="1200" dirty="0">
                <a:latin typeface="Gill Sans MT"/>
                <a:cs typeface="Gill Sans MT"/>
              </a:rPr>
              <a:t>ia</a:t>
            </a:r>
            <a:endParaRPr sz="1200">
              <a:latin typeface="Gill Sans MT"/>
              <a:cs typeface="Gill Sans MT"/>
            </a:endParaRPr>
          </a:p>
        </p:txBody>
      </p:sp>
      <p:sp>
        <p:nvSpPr>
          <p:cNvPr id="36" name="object 36"/>
          <p:cNvSpPr/>
          <p:nvPr/>
        </p:nvSpPr>
        <p:spPr>
          <a:xfrm>
            <a:off x="5292090" y="2434589"/>
            <a:ext cx="304800" cy="887094"/>
          </a:xfrm>
          <a:custGeom>
            <a:avLst/>
            <a:gdLst/>
            <a:ahLst/>
            <a:cxnLst/>
            <a:rect l="l" t="t" r="r" b="b"/>
            <a:pathLst>
              <a:path w="304800" h="887095">
                <a:moveTo>
                  <a:pt x="0" y="0"/>
                </a:moveTo>
                <a:lnTo>
                  <a:pt x="0" y="886968"/>
                </a:lnTo>
                <a:lnTo>
                  <a:pt x="304800" y="886968"/>
                </a:lnTo>
                <a:lnTo>
                  <a:pt x="0" y="0"/>
                </a:lnTo>
                <a:close/>
              </a:path>
            </a:pathLst>
          </a:custGeom>
          <a:solidFill>
            <a:srgbClr val="FFFFFF"/>
          </a:solidFill>
        </p:spPr>
        <p:txBody>
          <a:bodyPr wrap="square" lIns="0" tIns="0" rIns="0" bIns="0" rtlCol="0"/>
          <a:lstStyle/>
          <a:p>
            <a:endParaRPr/>
          </a:p>
        </p:txBody>
      </p:sp>
      <p:sp>
        <p:nvSpPr>
          <p:cNvPr id="37" name="object 37"/>
          <p:cNvSpPr/>
          <p:nvPr/>
        </p:nvSpPr>
        <p:spPr>
          <a:xfrm>
            <a:off x="5292090" y="2434589"/>
            <a:ext cx="304800" cy="887094"/>
          </a:xfrm>
          <a:custGeom>
            <a:avLst/>
            <a:gdLst/>
            <a:ahLst/>
            <a:cxnLst/>
            <a:rect l="l" t="t" r="r" b="b"/>
            <a:pathLst>
              <a:path w="304800" h="887095">
                <a:moveTo>
                  <a:pt x="0" y="0"/>
                </a:moveTo>
                <a:lnTo>
                  <a:pt x="0" y="886968"/>
                </a:lnTo>
                <a:lnTo>
                  <a:pt x="304800" y="886968"/>
                </a:lnTo>
              </a:path>
            </a:pathLst>
          </a:custGeom>
          <a:ln w="19812">
            <a:solidFill>
              <a:srgbClr val="DD8046"/>
            </a:solidFill>
          </a:ln>
        </p:spPr>
        <p:txBody>
          <a:bodyPr wrap="square" lIns="0" tIns="0" rIns="0" bIns="0" rtlCol="0"/>
          <a:lstStyle/>
          <a:p>
            <a:endParaRPr/>
          </a:p>
        </p:txBody>
      </p:sp>
      <p:sp>
        <p:nvSpPr>
          <p:cNvPr id="38" name="object 38"/>
          <p:cNvSpPr/>
          <p:nvPr/>
        </p:nvSpPr>
        <p:spPr>
          <a:xfrm>
            <a:off x="5596890" y="3099054"/>
            <a:ext cx="2432685" cy="445134"/>
          </a:xfrm>
          <a:custGeom>
            <a:avLst/>
            <a:gdLst/>
            <a:ahLst/>
            <a:cxnLst/>
            <a:rect l="l" t="t" r="r" b="b"/>
            <a:pathLst>
              <a:path w="2432684"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8"/>
                </a:lnTo>
                <a:lnTo>
                  <a:pt x="2289729" y="444923"/>
                </a:lnTo>
                <a:lnTo>
                  <a:pt x="2327911" y="442778"/>
                </a:lnTo>
                <a:lnTo>
                  <a:pt x="2377196" y="434792"/>
                </a:lnTo>
                <a:lnTo>
                  <a:pt x="2421213" y="417239"/>
                </a:lnTo>
                <a:lnTo>
                  <a:pt x="2432304" y="400558"/>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39" name="object 39"/>
          <p:cNvSpPr/>
          <p:nvPr/>
        </p:nvSpPr>
        <p:spPr>
          <a:xfrm>
            <a:off x="5596890" y="3099054"/>
            <a:ext cx="2432685" cy="445134"/>
          </a:xfrm>
          <a:custGeom>
            <a:avLst/>
            <a:gdLst/>
            <a:ahLst/>
            <a:cxnLst/>
            <a:rect l="l" t="t" r="r" b="b"/>
            <a:pathLst>
              <a:path w="2432684"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8"/>
                </a:lnTo>
                <a:lnTo>
                  <a:pt x="2431017" y="406358"/>
                </a:lnTo>
                <a:lnTo>
                  <a:pt x="2390847" y="431049"/>
                </a:lnTo>
                <a:lnTo>
                  <a:pt x="2345566" y="440705"/>
                </a:lnTo>
                <a:lnTo>
                  <a:pt x="2289729" y="444923"/>
                </a:lnTo>
                <a:lnTo>
                  <a:pt x="152019" y="445008"/>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40" name="object 40"/>
          <p:cNvSpPr txBox="1"/>
          <p:nvPr/>
        </p:nvSpPr>
        <p:spPr>
          <a:xfrm>
            <a:off x="6102222" y="3232592"/>
            <a:ext cx="1419860" cy="177800"/>
          </a:xfrm>
          <a:prstGeom prst="rect">
            <a:avLst/>
          </a:prstGeom>
        </p:spPr>
        <p:txBody>
          <a:bodyPr vert="horz" wrap="square" lIns="0" tIns="0" rIns="0" bIns="0" rtlCol="0">
            <a:spAutoFit/>
          </a:bodyPr>
          <a:lstStyle/>
          <a:p>
            <a:pPr marL="12700">
              <a:lnSpc>
                <a:spcPct val="100000"/>
              </a:lnSpc>
            </a:pPr>
            <a:r>
              <a:rPr sz="1200" dirty="0">
                <a:latin typeface="Gill Sans MT"/>
                <a:cs typeface="Gill Sans MT"/>
              </a:rPr>
              <a:t>Se</a:t>
            </a:r>
            <a:r>
              <a:rPr sz="1200" spc="5" dirty="0">
                <a:latin typeface="Gill Sans MT"/>
                <a:cs typeface="Gill Sans MT"/>
              </a:rPr>
              <a:t>r</a:t>
            </a:r>
            <a:r>
              <a:rPr sz="1200" dirty="0">
                <a:latin typeface="Gill Sans MT"/>
                <a:cs typeface="Gill Sans MT"/>
              </a:rPr>
              <a:t>vi</a:t>
            </a:r>
            <a:r>
              <a:rPr sz="1200" spc="5" dirty="0">
                <a:latin typeface="Gill Sans MT"/>
                <a:cs typeface="Gill Sans MT"/>
              </a:rPr>
              <a:t>z</a:t>
            </a:r>
            <a:r>
              <a:rPr sz="1200" dirty="0">
                <a:latin typeface="Gill Sans MT"/>
                <a:cs typeface="Gill Sans MT"/>
              </a:rPr>
              <a:t>i</a:t>
            </a:r>
            <a:r>
              <a:rPr sz="1200" spc="-10" dirty="0">
                <a:latin typeface="Gill Sans MT"/>
                <a:cs typeface="Gill Sans MT"/>
              </a:rPr>
              <a:t> </a:t>
            </a:r>
            <a:r>
              <a:rPr sz="1200" dirty="0">
                <a:latin typeface="Gill Sans MT"/>
                <a:cs typeface="Gill Sans MT"/>
              </a:rPr>
              <a:t>per</a:t>
            </a:r>
            <a:r>
              <a:rPr sz="1200" spc="-5" dirty="0">
                <a:latin typeface="Gill Sans MT"/>
                <a:cs typeface="Gill Sans MT"/>
              </a:rPr>
              <a:t> i</a:t>
            </a:r>
            <a:r>
              <a:rPr sz="1200" dirty="0">
                <a:latin typeface="Gill Sans MT"/>
                <a:cs typeface="Gill Sans MT"/>
              </a:rPr>
              <a:t>l </a:t>
            </a:r>
            <a:r>
              <a:rPr sz="1200" spc="-5" dirty="0">
                <a:latin typeface="Gill Sans MT"/>
                <a:cs typeface="Gill Sans MT"/>
              </a:rPr>
              <a:t>tra</a:t>
            </a:r>
            <a:r>
              <a:rPr sz="1200" spc="-15" dirty="0">
                <a:latin typeface="Gill Sans MT"/>
                <a:cs typeface="Gill Sans MT"/>
              </a:rPr>
              <a:t>s</a:t>
            </a:r>
            <a:r>
              <a:rPr sz="1200" spc="-10" dirty="0">
                <a:latin typeface="Gill Sans MT"/>
                <a:cs typeface="Gill Sans MT"/>
              </a:rPr>
              <a:t>porto</a:t>
            </a:r>
            <a:endParaRPr sz="1200">
              <a:latin typeface="Gill Sans MT"/>
              <a:cs typeface="Gill Sans MT"/>
            </a:endParaRPr>
          </a:p>
        </p:txBody>
      </p:sp>
      <p:sp>
        <p:nvSpPr>
          <p:cNvPr id="41" name="object 41"/>
          <p:cNvSpPr/>
          <p:nvPr/>
        </p:nvSpPr>
        <p:spPr>
          <a:xfrm>
            <a:off x="5292090" y="2434589"/>
            <a:ext cx="304800" cy="1443355"/>
          </a:xfrm>
          <a:custGeom>
            <a:avLst/>
            <a:gdLst/>
            <a:ahLst/>
            <a:cxnLst/>
            <a:rect l="l" t="t" r="r" b="b"/>
            <a:pathLst>
              <a:path w="304800" h="1443354">
                <a:moveTo>
                  <a:pt x="0" y="0"/>
                </a:moveTo>
                <a:lnTo>
                  <a:pt x="0" y="1443228"/>
                </a:lnTo>
                <a:lnTo>
                  <a:pt x="304800" y="1443228"/>
                </a:lnTo>
                <a:lnTo>
                  <a:pt x="0" y="0"/>
                </a:lnTo>
                <a:close/>
              </a:path>
            </a:pathLst>
          </a:custGeom>
          <a:solidFill>
            <a:srgbClr val="FFFFFF"/>
          </a:solidFill>
        </p:spPr>
        <p:txBody>
          <a:bodyPr wrap="square" lIns="0" tIns="0" rIns="0" bIns="0" rtlCol="0"/>
          <a:lstStyle/>
          <a:p>
            <a:endParaRPr/>
          </a:p>
        </p:txBody>
      </p:sp>
      <p:sp>
        <p:nvSpPr>
          <p:cNvPr id="42" name="object 42"/>
          <p:cNvSpPr/>
          <p:nvPr/>
        </p:nvSpPr>
        <p:spPr>
          <a:xfrm>
            <a:off x="5292090" y="2434589"/>
            <a:ext cx="304800" cy="1443355"/>
          </a:xfrm>
          <a:custGeom>
            <a:avLst/>
            <a:gdLst/>
            <a:ahLst/>
            <a:cxnLst/>
            <a:rect l="l" t="t" r="r" b="b"/>
            <a:pathLst>
              <a:path w="304800" h="1443354">
                <a:moveTo>
                  <a:pt x="0" y="0"/>
                </a:moveTo>
                <a:lnTo>
                  <a:pt x="0" y="1443228"/>
                </a:lnTo>
                <a:lnTo>
                  <a:pt x="304800" y="1443228"/>
                </a:lnTo>
              </a:path>
            </a:pathLst>
          </a:custGeom>
          <a:ln w="19812">
            <a:solidFill>
              <a:srgbClr val="DD8046"/>
            </a:solidFill>
          </a:ln>
        </p:spPr>
        <p:txBody>
          <a:bodyPr wrap="square" lIns="0" tIns="0" rIns="0" bIns="0" rtlCol="0"/>
          <a:lstStyle/>
          <a:p>
            <a:endParaRPr/>
          </a:p>
        </p:txBody>
      </p:sp>
      <p:sp>
        <p:nvSpPr>
          <p:cNvPr id="43" name="object 43"/>
          <p:cNvSpPr/>
          <p:nvPr/>
        </p:nvSpPr>
        <p:spPr>
          <a:xfrm>
            <a:off x="5596890" y="3655314"/>
            <a:ext cx="2432685" cy="443865"/>
          </a:xfrm>
          <a:custGeom>
            <a:avLst/>
            <a:gdLst/>
            <a:ahLst/>
            <a:cxnLst/>
            <a:rect l="l" t="t" r="r" b="b"/>
            <a:pathLst>
              <a:path w="2432684" h="443864">
                <a:moveTo>
                  <a:pt x="2280285" y="0"/>
                </a:moveTo>
                <a:lnTo>
                  <a:pt x="142628" y="83"/>
                </a:lnTo>
                <a:lnTo>
                  <a:pt x="104432" y="2212"/>
                </a:lnTo>
                <a:lnTo>
                  <a:pt x="55130" y="10157"/>
                </a:lnTo>
                <a:lnTo>
                  <a:pt x="11095" y="27656"/>
                </a:lnTo>
                <a:lnTo>
                  <a:pt x="0" y="44323"/>
                </a:lnTo>
                <a:lnTo>
                  <a:pt x="285" y="401902"/>
                </a:lnTo>
                <a:lnTo>
                  <a:pt x="34878" y="427424"/>
                </a:lnTo>
                <a:lnTo>
                  <a:pt x="77850" y="437865"/>
                </a:lnTo>
                <a:lnTo>
                  <a:pt x="132153" y="443109"/>
                </a:lnTo>
                <a:lnTo>
                  <a:pt x="152019" y="443484"/>
                </a:lnTo>
                <a:lnTo>
                  <a:pt x="2289675" y="443400"/>
                </a:lnTo>
                <a:lnTo>
                  <a:pt x="2327871" y="441271"/>
                </a:lnTo>
                <a:lnTo>
                  <a:pt x="2377173" y="433326"/>
                </a:lnTo>
                <a:lnTo>
                  <a:pt x="2421208" y="415827"/>
                </a:lnTo>
                <a:lnTo>
                  <a:pt x="2432304" y="399161"/>
                </a:lnTo>
                <a:lnTo>
                  <a:pt x="2432018" y="41581"/>
                </a:lnTo>
                <a:lnTo>
                  <a:pt x="2397425" y="16059"/>
                </a:lnTo>
                <a:lnTo>
                  <a:pt x="2354453" y="5618"/>
                </a:lnTo>
                <a:lnTo>
                  <a:pt x="2300150" y="374"/>
                </a:lnTo>
                <a:lnTo>
                  <a:pt x="2280285" y="0"/>
                </a:lnTo>
                <a:close/>
              </a:path>
            </a:pathLst>
          </a:custGeom>
          <a:solidFill>
            <a:srgbClr val="FFFFFF"/>
          </a:solidFill>
        </p:spPr>
        <p:txBody>
          <a:bodyPr wrap="square" lIns="0" tIns="0" rIns="0" bIns="0" rtlCol="0"/>
          <a:lstStyle/>
          <a:p>
            <a:endParaRPr/>
          </a:p>
        </p:txBody>
      </p:sp>
      <p:sp>
        <p:nvSpPr>
          <p:cNvPr id="44" name="object 44"/>
          <p:cNvSpPr/>
          <p:nvPr/>
        </p:nvSpPr>
        <p:spPr>
          <a:xfrm>
            <a:off x="5596890" y="3655314"/>
            <a:ext cx="2432685" cy="443865"/>
          </a:xfrm>
          <a:custGeom>
            <a:avLst/>
            <a:gdLst/>
            <a:ahLst/>
            <a:cxnLst/>
            <a:rect l="l" t="t" r="r" b="b"/>
            <a:pathLst>
              <a:path w="2432684" h="443864">
                <a:moveTo>
                  <a:pt x="0" y="44323"/>
                </a:moveTo>
                <a:lnTo>
                  <a:pt x="29474" y="18076"/>
                </a:lnTo>
                <a:lnTo>
                  <a:pt x="70283" y="6938"/>
                </a:lnTo>
                <a:lnTo>
                  <a:pt x="123105" y="799"/>
                </a:lnTo>
                <a:lnTo>
                  <a:pt x="2280285" y="0"/>
                </a:lnTo>
                <a:lnTo>
                  <a:pt x="2300150" y="374"/>
                </a:lnTo>
                <a:lnTo>
                  <a:pt x="2354453" y="5618"/>
                </a:lnTo>
                <a:lnTo>
                  <a:pt x="2397425" y="16059"/>
                </a:lnTo>
                <a:lnTo>
                  <a:pt x="2432018" y="41581"/>
                </a:lnTo>
                <a:lnTo>
                  <a:pt x="2432304" y="399161"/>
                </a:lnTo>
                <a:lnTo>
                  <a:pt x="2431017" y="404960"/>
                </a:lnTo>
                <a:lnTo>
                  <a:pt x="2390830" y="429597"/>
                </a:lnTo>
                <a:lnTo>
                  <a:pt x="2345532" y="439210"/>
                </a:lnTo>
                <a:lnTo>
                  <a:pt x="2289675" y="443400"/>
                </a:lnTo>
                <a:lnTo>
                  <a:pt x="152019" y="443484"/>
                </a:lnTo>
                <a:lnTo>
                  <a:pt x="132153" y="443109"/>
                </a:lnTo>
                <a:lnTo>
                  <a:pt x="77850" y="437865"/>
                </a:lnTo>
                <a:lnTo>
                  <a:pt x="34878" y="427424"/>
                </a:lnTo>
                <a:lnTo>
                  <a:pt x="285" y="401902"/>
                </a:lnTo>
                <a:lnTo>
                  <a:pt x="0" y="44323"/>
                </a:lnTo>
                <a:close/>
              </a:path>
            </a:pathLst>
          </a:custGeom>
          <a:ln w="19812">
            <a:solidFill>
              <a:srgbClr val="DD8046"/>
            </a:solidFill>
          </a:ln>
        </p:spPr>
        <p:txBody>
          <a:bodyPr wrap="square" lIns="0" tIns="0" rIns="0" bIns="0" rtlCol="0"/>
          <a:lstStyle/>
          <a:p>
            <a:endParaRPr/>
          </a:p>
        </p:txBody>
      </p:sp>
      <p:sp>
        <p:nvSpPr>
          <p:cNvPr id="45" name="object 45"/>
          <p:cNvSpPr txBox="1"/>
          <p:nvPr/>
        </p:nvSpPr>
        <p:spPr>
          <a:xfrm>
            <a:off x="5771134" y="3787709"/>
            <a:ext cx="2079625" cy="177800"/>
          </a:xfrm>
          <a:prstGeom prst="rect">
            <a:avLst/>
          </a:prstGeom>
        </p:spPr>
        <p:txBody>
          <a:bodyPr vert="horz" wrap="square" lIns="0" tIns="0" rIns="0" bIns="0" rtlCol="0">
            <a:spAutoFit/>
          </a:bodyPr>
          <a:lstStyle/>
          <a:p>
            <a:pPr marL="12700">
              <a:lnSpc>
                <a:spcPct val="100000"/>
              </a:lnSpc>
            </a:pPr>
            <a:r>
              <a:rPr sz="1200" spc="-10" dirty="0">
                <a:latin typeface="Gill Sans MT"/>
                <a:cs typeface="Gill Sans MT"/>
              </a:rPr>
              <a:t>Acces</a:t>
            </a:r>
            <a:r>
              <a:rPr sz="1200" spc="-15" dirty="0">
                <a:latin typeface="Gill Sans MT"/>
                <a:cs typeface="Gill Sans MT"/>
              </a:rPr>
              <a:t>s</a:t>
            </a:r>
            <a:r>
              <a:rPr sz="1200" spc="-5" dirty="0">
                <a:latin typeface="Gill Sans MT"/>
                <a:cs typeface="Gill Sans MT"/>
              </a:rPr>
              <a:t>ibi</a:t>
            </a:r>
            <a:r>
              <a:rPr sz="1200" dirty="0">
                <a:latin typeface="Gill Sans MT"/>
                <a:cs typeface="Gill Sans MT"/>
              </a:rPr>
              <a:t>l</a:t>
            </a:r>
            <a:r>
              <a:rPr sz="1200" spc="-5" dirty="0">
                <a:latin typeface="Gill Sans MT"/>
                <a:cs typeface="Gill Sans MT"/>
              </a:rPr>
              <a:t>it</a:t>
            </a:r>
            <a:r>
              <a:rPr sz="1200" dirty="0">
                <a:latin typeface="Gill Sans MT"/>
                <a:cs typeface="Gill Sans MT"/>
              </a:rPr>
              <a:t>à e </a:t>
            </a:r>
            <a:r>
              <a:rPr sz="1200" spc="-5" dirty="0">
                <a:latin typeface="Gill Sans MT"/>
                <a:cs typeface="Gill Sans MT"/>
              </a:rPr>
              <a:t>fr</a:t>
            </a:r>
            <a:r>
              <a:rPr sz="1200" dirty="0">
                <a:latin typeface="Gill Sans MT"/>
                <a:cs typeface="Gill Sans MT"/>
              </a:rPr>
              <a:t>uibil</a:t>
            </a:r>
            <a:r>
              <a:rPr sz="1200" spc="-5" dirty="0">
                <a:latin typeface="Gill Sans MT"/>
                <a:cs typeface="Gill Sans MT"/>
              </a:rPr>
              <a:t>it</a:t>
            </a:r>
            <a:r>
              <a:rPr sz="1200" dirty="0">
                <a:latin typeface="Gill Sans MT"/>
                <a:cs typeface="Gill Sans MT"/>
              </a:rPr>
              <a:t>à</a:t>
            </a:r>
            <a:r>
              <a:rPr sz="1200" spc="-10" dirty="0">
                <a:latin typeface="Gill Sans MT"/>
                <a:cs typeface="Gill Sans MT"/>
              </a:rPr>
              <a:t> </a:t>
            </a:r>
            <a:r>
              <a:rPr sz="1200" spc="-15" dirty="0">
                <a:latin typeface="Gill Sans MT"/>
                <a:cs typeface="Gill Sans MT"/>
              </a:rPr>
              <a:t>s</a:t>
            </a:r>
            <a:r>
              <a:rPr sz="1200" spc="-10" dirty="0">
                <a:latin typeface="Gill Sans MT"/>
                <a:cs typeface="Gill Sans MT"/>
              </a:rPr>
              <a:t>pa</a:t>
            </a:r>
            <a:r>
              <a:rPr sz="1200" dirty="0">
                <a:latin typeface="Gill Sans MT"/>
                <a:cs typeface="Gill Sans MT"/>
              </a:rPr>
              <a:t>zi fi</a:t>
            </a:r>
            <a:r>
              <a:rPr sz="1200" spc="-5" dirty="0">
                <a:latin typeface="Gill Sans MT"/>
                <a:cs typeface="Gill Sans MT"/>
              </a:rPr>
              <a:t>sici</a:t>
            </a:r>
            <a:endParaRPr sz="1200">
              <a:latin typeface="Gill Sans MT"/>
              <a:cs typeface="Gill Sans M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7217" y="237914"/>
            <a:ext cx="1379855" cy="407034"/>
          </a:xfrm>
          <a:prstGeom prst="rect">
            <a:avLst/>
          </a:prstGeom>
        </p:spPr>
        <p:txBody>
          <a:bodyPr vert="horz" wrap="square" lIns="0" tIns="0" rIns="0" bIns="0" rtlCol="0">
            <a:spAutoFit/>
          </a:bodyPr>
          <a:lstStyle/>
          <a:p>
            <a:pPr marL="12700">
              <a:lnSpc>
                <a:spcPct val="100000"/>
              </a:lnSpc>
            </a:pPr>
            <a:r>
              <a:rPr sz="3200" b="1" dirty="0">
                <a:solidFill>
                  <a:srgbClr val="775F54"/>
                </a:solidFill>
                <a:latin typeface="Tw Cen MT"/>
                <a:cs typeface="Tw Cen MT"/>
              </a:rPr>
              <a:t>Capo</a:t>
            </a:r>
            <a:r>
              <a:rPr sz="3200" b="1" spc="-20" dirty="0">
                <a:solidFill>
                  <a:srgbClr val="775F54"/>
                </a:solidFill>
                <a:latin typeface="Tw Cen MT"/>
                <a:cs typeface="Tw Cen MT"/>
              </a:rPr>
              <a:t> </a:t>
            </a:r>
            <a:r>
              <a:rPr sz="3200" b="1" dirty="0">
                <a:solidFill>
                  <a:srgbClr val="775F54"/>
                </a:solidFill>
                <a:latin typeface="Tw Cen MT"/>
                <a:cs typeface="Tw Cen MT"/>
              </a:rPr>
              <a:t>IV</a:t>
            </a:r>
            <a:endParaRPr sz="3200">
              <a:latin typeface="Tw Cen MT"/>
              <a:cs typeface="Tw Cen MT"/>
            </a:endParaRPr>
          </a:p>
        </p:txBody>
      </p:sp>
      <p:sp>
        <p:nvSpPr>
          <p:cNvPr id="3" name="object 3"/>
          <p:cNvSpPr/>
          <p:nvPr/>
        </p:nvSpPr>
        <p:spPr>
          <a:xfrm>
            <a:off x="6846569" y="3211702"/>
            <a:ext cx="1793875" cy="0"/>
          </a:xfrm>
          <a:custGeom>
            <a:avLst/>
            <a:gdLst/>
            <a:ahLst/>
            <a:cxnLst/>
            <a:rect l="l" t="t" r="r" b="b"/>
            <a:pathLst>
              <a:path w="1793875">
                <a:moveTo>
                  <a:pt x="0" y="0"/>
                </a:moveTo>
                <a:lnTo>
                  <a:pt x="1793748" y="0"/>
                </a:lnTo>
              </a:path>
            </a:pathLst>
          </a:custGeom>
          <a:ln w="14985">
            <a:solidFill>
              <a:srgbClr val="000000"/>
            </a:solidFill>
          </a:ln>
        </p:spPr>
        <p:txBody>
          <a:bodyPr wrap="square" lIns="0" tIns="0" rIns="0" bIns="0" rtlCol="0"/>
          <a:lstStyle/>
          <a:p>
            <a:endParaRPr/>
          </a:p>
        </p:txBody>
      </p:sp>
      <p:sp>
        <p:nvSpPr>
          <p:cNvPr id="4" name="object 4"/>
          <p:cNvSpPr txBox="1"/>
          <p:nvPr/>
        </p:nvSpPr>
        <p:spPr>
          <a:xfrm>
            <a:off x="402742" y="700615"/>
            <a:ext cx="8404860" cy="5625465"/>
          </a:xfrm>
          <a:prstGeom prst="rect">
            <a:avLst/>
          </a:prstGeom>
        </p:spPr>
        <p:txBody>
          <a:bodyPr vert="horz" wrap="square" lIns="0" tIns="0" rIns="0" bIns="0" rtlCol="0">
            <a:spAutoFit/>
          </a:bodyPr>
          <a:lstStyle/>
          <a:p>
            <a:pPr marL="156845">
              <a:lnSpc>
                <a:spcPct val="100000"/>
              </a:lnSpc>
            </a:pPr>
            <a:r>
              <a:rPr sz="2000" b="1" dirty="0">
                <a:solidFill>
                  <a:srgbClr val="775F54"/>
                </a:solidFill>
                <a:latin typeface="Tw Cen MT"/>
                <a:cs typeface="Tw Cen MT"/>
              </a:rPr>
              <a:t>Proget</a:t>
            </a:r>
            <a:r>
              <a:rPr sz="2000" b="1" spc="-15" dirty="0">
                <a:solidFill>
                  <a:srgbClr val="775F54"/>
                </a:solidFill>
                <a:latin typeface="Tw Cen MT"/>
                <a:cs typeface="Tw Cen MT"/>
              </a:rPr>
              <a:t>t</a:t>
            </a:r>
            <a:r>
              <a:rPr sz="2000" b="1" dirty="0">
                <a:solidFill>
                  <a:srgbClr val="775F54"/>
                </a:solidFill>
                <a:latin typeface="Tw Cen MT"/>
                <a:cs typeface="Tw Cen MT"/>
              </a:rPr>
              <a:t>az</a:t>
            </a:r>
            <a:r>
              <a:rPr sz="2000" b="1" spc="-10" dirty="0">
                <a:solidFill>
                  <a:srgbClr val="775F54"/>
                </a:solidFill>
                <a:latin typeface="Tw Cen MT"/>
                <a:cs typeface="Tw Cen MT"/>
              </a:rPr>
              <a:t>i</a:t>
            </a:r>
            <a:r>
              <a:rPr sz="2000" b="1" dirty="0">
                <a:solidFill>
                  <a:srgbClr val="775F54"/>
                </a:solidFill>
                <a:latin typeface="Tw Cen MT"/>
                <a:cs typeface="Tw Cen MT"/>
              </a:rPr>
              <a:t>o</a:t>
            </a:r>
            <a:r>
              <a:rPr sz="2000" b="1" spc="5" dirty="0">
                <a:solidFill>
                  <a:srgbClr val="775F54"/>
                </a:solidFill>
                <a:latin typeface="Tw Cen MT"/>
                <a:cs typeface="Tw Cen MT"/>
              </a:rPr>
              <a:t>n</a:t>
            </a:r>
            <a:r>
              <a:rPr sz="2000" b="1" dirty="0">
                <a:solidFill>
                  <a:srgbClr val="775F54"/>
                </a:solidFill>
                <a:latin typeface="Tw Cen MT"/>
                <a:cs typeface="Tw Cen MT"/>
              </a:rPr>
              <a:t>e</a:t>
            </a:r>
            <a:r>
              <a:rPr sz="2000" b="1" spc="15" dirty="0">
                <a:solidFill>
                  <a:srgbClr val="775F54"/>
                </a:solidFill>
                <a:latin typeface="Tw Cen MT"/>
                <a:cs typeface="Tw Cen MT"/>
              </a:rPr>
              <a:t> </a:t>
            </a:r>
            <a:r>
              <a:rPr sz="2000" b="1" dirty="0">
                <a:solidFill>
                  <a:srgbClr val="775F54"/>
                </a:solidFill>
                <a:latin typeface="Tw Cen MT"/>
                <a:cs typeface="Tw Cen MT"/>
              </a:rPr>
              <a:t>e</a:t>
            </a:r>
            <a:r>
              <a:rPr sz="2000" b="1" spc="5" dirty="0">
                <a:solidFill>
                  <a:srgbClr val="775F54"/>
                </a:solidFill>
                <a:latin typeface="Tw Cen MT"/>
                <a:cs typeface="Tw Cen MT"/>
              </a:rPr>
              <a:t> </a:t>
            </a:r>
            <a:r>
              <a:rPr sz="2000" b="1" dirty="0">
                <a:solidFill>
                  <a:srgbClr val="775F54"/>
                </a:solidFill>
                <a:latin typeface="Tw Cen MT"/>
                <a:cs typeface="Tw Cen MT"/>
              </a:rPr>
              <a:t>o</a:t>
            </a:r>
            <a:r>
              <a:rPr sz="2000" b="1" spc="30" dirty="0">
                <a:solidFill>
                  <a:srgbClr val="775F54"/>
                </a:solidFill>
                <a:latin typeface="Tw Cen MT"/>
                <a:cs typeface="Tw Cen MT"/>
              </a:rPr>
              <a:t>r</a:t>
            </a:r>
            <a:r>
              <a:rPr sz="2000" b="1" dirty="0">
                <a:solidFill>
                  <a:srgbClr val="775F54"/>
                </a:solidFill>
                <a:latin typeface="Tw Cen MT"/>
                <a:cs typeface="Tw Cen MT"/>
              </a:rPr>
              <a:t>g</a:t>
            </a:r>
            <a:r>
              <a:rPr sz="2000" b="1" spc="-10" dirty="0">
                <a:solidFill>
                  <a:srgbClr val="775F54"/>
                </a:solidFill>
                <a:latin typeface="Tw Cen MT"/>
                <a:cs typeface="Tw Cen MT"/>
              </a:rPr>
              <a:t>a</a:t>
            </a:r>
            <a:r>
              <a:rPr sz="2000" b="1" dirty="0">
                <a:solidFill>
                  <a:srgbClr val="775F54"/>
                </a:solidFill>
                <a:latin typeface="Tw Cen MT"/>
                <a:cs typeface="Tw Cen MT"/>
              </a:rPr>
              <a:t>nizzaz</a:t>
            </a:r>
            <a:r>
              <a:rPr sz="2000" b="1" spc="-10" dirty="0">
                <a:solidFill>
                  <a:srgbClr val="775F54"/>
                </a:solidFill>
                <a:latin typeface="Tw Cen MT"/>
                <a:cs typeface="Tw Cen MT"/>
              </a:rPr>
              <a:t>i</a:t>
            </a:r>
            <a:r>
              <a:rPr sz="2000" b="1" dirty="0">
                <a:solidFill>
                  <a:srgbClr val="775F54"/>
                </a:solidFill>
                <a:latin typeface="Tw Cen MT"/>
                <a:cs typeface="Tw Cen MT"/>
              </a:rPr>
              <a:t>o</a:t>
            </a:r>
            <a:r>
              <a:rPr sz="2000" b="1" spc="5" dirty="0">
                <a:solidFill>
                  <a:srgbClr val="775F54"/>
                </a:solidFill>
                <a:latin typeface="Tw Cen MT"/>
                <a:cs typeface="Tw Cen MT"/>
              </a:rPr>
              <a:t>n</a:t>
            </a:r>
            <a:r>
              <a:rPr sz="2000" b="1" dirty="0">
                <a:solidFill>
                  <a:srgbClr val="775F54"/>
                </a:solidFill>
                <a:latin typeface="Tw Cen MT"/>
                <a:cs typeface="Tw Cen MT"/>
              </a:rPr>
              <a:t>e</a:t>
            </a:r>
            <a:r>
              <a:rPr sz="2000" b="1" spc="5" dirty="0">
                <a:solidFill>
                  <a:srgbClr val="775F54"/>
                </a:solidFill>
                <a:latin typeface="Tw Cen MT"/>
                <a:cs typeface="Tw Cen MT"/>
              </a:rPr>
              <a:t> </a:t>
            </a:r>
            <a:r>
              <a:rPr sz="2000" b="1" dirty="0">
                <a:solidFill>
                  <a:srgbClr val="775F54"/>
                </a:solidFill>
                <a:latin typeface="Tw Cen MT"/>
                <a:cs typeface="Tw Cen MT"/>
              </a:rPr>
              <a:t>s</a:t>
            </a:r>
            <a:r>
              <a:rPr sz="2000" b="1" spc="-10" dirty="0">
                <a:solidFill>
                  <a:srgbClr val="775F54"/>
                </a:solidFill>
                <a:latin typeface="Tw Cen MT"/>
                <a:cs typeface="Tw Cen MT"/>
              </a:rPr>
              <a:t>c</a:t>
            </a:r>
            <a:r>
              <a:rPr sz="2000" b="1" dirty="0">
                <a:solidFill>
                  <a:srgbClr val="775F54"/>
                </a:solidFill>
                <a:latin typeface="Tw Cen MT"/>
                <a:cs typeface="Tw Cen MT"/>
              </a:rPr>
              <a:t>ola</a:t>
            </a:r>
            <a:r>
              <a:rPr sz="2000" b="1" spc="-10" dirty="0">
                <a:solidFill>
                  <a:srgbClr val="775F54"/>
                </a:solidFill>
                <a:latin typeface="Tw Cen MT"/>
                <a:cs typeface="Tw Cen MT"/>
              </a:rPr>
              <a:t>s</a:t>
            </a:r>
            <a:r>
              <a:rPr sz="2000" b="1" dirty="0">
                <a:solidFill>
                  <a:srgbClr val="775F54"/>
                </a:solidFill>
                <a:latin typeface="Tw Cen MT"/>
                <a:cs typeface="Tw Cen MT"/>
              </a:rPr>
              <a:t>t</a:t>
            </a:r>
            <a:r>
              <a:rPr sz="2000" b="1" spc="-10" dirty="0">
                <a:solidFill>
                  <a:srgbClr val="775F54"/>
                </a:solidFill>
                <a:latin typeface="Tw Cen MT"/>
                <a:cs typeface="Tw Cen MT"/>
              </a:rPr>
              <a:t>i</a:t>
            </a:r>
            <a:r>
              <a:rPr sz="2000" b="1" dirty="0">
                <a:solidFill>
                  <a:srgbClr val="775F54"/>
                </a:solidFill>
                <a:latin typeface="Tw Cen MT"/>
                <a:cs typeface="Tw Cen MT"/>
              </a:rPr>
              <a:t>ca</a:t>
            </a:r>
            <a:r>
              <a:rPr sz="2000" b="1" spc="20" dirty="0">
                <a:solidFill>
                  <a:srgbClr val="775F54"/>
                </a:solidFill>
                <a:latin typeface="Tw Cen MT"/>
                <a:cs typeface="Tw Cen MT"/>
              </a:rPr>
              <a:t> </a:t>
            </a:r>
            <a:r>
              <a:rPr sz="2000" b="1" dirty="0">
                <a:solidFill>
                  <a:srgbClr val="775F54"/>
                </a:solidFill>
                <a:latin typeface="Tw Cen MT"/>
                <a:cs typeface="Tw Cen MT"/>
              </a:rPr>
              <a:t>per</a:t>
            </a:r>
            <a:r>
              <a:rPr sz="2000" b="1" spc="5" dirty="0">
                <a:solidFill>
                  <a:srgbClr val="775F54"/>
                </a:solidFill>
                <a:latin typeface="Tw Cen MT"/>
                <a:cs typeface="Tw Cen MT"/>
              </a:rPr>
              <a:t> </a:t>
            </a:r>
            <a:r>
              <a:rPr sz="2000" b="1" dirty="0">
                <a:solidFill>
                  <a:srgbClr val="775F54"/>
                </a:solidFill>
                <a:latin typeface="Tw Cen MT"/>
                <a:cs typeface="Tw Cen MT"/>
              </a:rPr>
              <a:t>l'</a:t>
            </a:r>
            <a:r>
              <a:rPr sz="2000" b="1" spc="-10" dirty="0">
                <a:solidFill>
                  <a:srgbClr val="775F54"/>
                </a:solidFill>
                <a:latin typeface="Tw Cen MT"/>
                <a:cs typeface="Tw Cen MT"/>
              </a:rPr>
              <a:t>i</a:t>
            </a:r>
            <a:r>
              <a:rPr sz="2000" b="1" dirty="0">
                <a:solidFill>
                  <a:srgbClr val="775F54"/>
                </a:solidFill>
                <a:latin typeface="Tw Cen MT"/>
                <a:cs typeface="Tw Cen MT"/>
              </a:rPr>
              <a:t>nc</a:t>
            </a:r>
            <a:r>
              <a:rPr sz="2000" b="1" spc="-10" dirty="0">
                <a:solidFill>
                  <a:srgbClr val="775F54"/>
                </a:solidFill>
                <a:latin typeface="Tw Cen MT"/>
                <a:cs typeface="Tw Cen MT"/>
              </a:rPr>
              <a:t>l</a:t>
            </a:r>
            <a:r>
              <a:rPr sz="2000" b="1" dirty="0">
                <a:solidFill>
                  <a:srgbClr val="775F54"/>
                </a:solidFill>
                <a:latin typeface="Tw Cen MT"/>
                <a:cs typeface="Tw Cen MT"/>
              </a:rPr>
              <a:t>usione</a:t>
            </a:r>
            <a:r>
              <a:rPr sz="2000" b="1" spc="15" dirty="0">
                <a:solidFill>
                  <a:srgbClr val="775F54"/>
                </a:solidFill>
                <a:latin typeface="Tw Cen MT"/>
                <a:cs typeface="Tw Cen MT"/>
              </a:rPr>
              <a:t> </a:t>
            </a:r>
            <a:r>
              <a:rPr sz="2000" b="1" dirty="0">
                <a:solidFill>
                  <a:srgbClr val="775F54"/>
                </a:solidFill>
                <a:latin typeface="Tw Cen MT"/>
                <a:cs typeface="Tw Cen MT"/>
              </a:rPr>
              <a:t>a</a:t>
            </a:r>
            <a:r>
              <a:rPr sz="2000" b="1" spc="85" dirty="0">
                <a:solidFill>
                  <a:srgbClr val="775F54"/>
                </a:solidFill>
                <a:latin typeface="Tw Cen MT"/>
                <a:cs typeface="Tw Cen MT"/>
              </a:rPr>
              <a:t>r</a:t>
            </a:r>
            <a:r>
              <a:rPr sz="2000" b="1" dirty="0">
                <a:solidFill>
                  <a:srgbClr val="775F54"/>
                </a:solidFill>
                <a:latin typeface="Tw Cen MT"/>
                <a:cs typeface="Tw Cen MT"/>
              </a:rPr>
              <a:t>t</a:t>
            </a:r>
            <a:r>
              <a:rPr sz="2000" b="1" spc="-10" dirty="0">
                <a:solidFill>
                  <a:srgbClr val="775F54"/>
                </a:solidFill>
                <a:latin typeface="Tw Cen MT"/>
                <a:cs typeface="Tw Cen MT"/>
              </a:rPr>
              <a:t>.</a:t>
            </a:r>
            <a:r>
              <a:rPr sz="2000" b="1" dirty="0">
                <a:solidFill>
                  <a:srgbClr val="775F54"/>
                </a:solidFill>
                <a:latin typeface="Tw Cen MT"/>
                <a:cs typeface="Tw Cen MT"/>
              </a:rPr>
              <a:t>9</a:t>
            </a:r>
            <a:endParaRPr sz="2000">
              <a:latin typeface="Tw Cen MT"/>
              <a:cs typeface="Tw Cen MT"/>
            </a:endParaRPr>
          </a:p>
          <a:p>
            <a:pPr marL="156845">
              <a:lnSpc>
                <a:spcPct val="100000"/>
              </a:lnSpc>
              <a:spcBef>
                <a:spcPts val="20"/>
              </a:spcBef>
            </a:pPr>
            <a:r>
              <a:rPr sz="1800" b="1" spc="-10" dirty="0">
                <a:solidFill>
                  <a:srgbClr val="775F54"/>
                </a:solidFill>
                <a:latin typeface="Tw Cen MT"/>
                <a:cs typeface="Tw Cen MT"/>
              </a:rPr>
              <a:t>Gru</a:t>
            </a:r>
            <a:r>
              <a:rPr sz="1800" b="1" spc="-5" dirty="0">
                <a:solidFill>
                  <a:srgbClr val="775F54"/>
                </a:solidFill>
                <a:latin typeface="Tw Cen MT"/>
                <a:cs typeface="Tw Cen MT"/>
              </a:rPr>
              <a:t>p</a:t>
            </a:r>
            <a:r>
              <a:rPr sz="1800" b="1" spc="-10" dirty="0">
                <a:solidFill>
                  <a:srgbClr val="775F54"/>
                </a:solidFill>
                <a:latin typeface="Tw Cen MT"/>
                <a:cs typeface="Tw Cen MT"/>
              </a:rPr>
              <a:t>pi</a:t>
            </a:r>
            <a:r>
              <a:rPr sz="1800" b="1" spc="-35" dirty="0">
                <a:solidFill>
                  <a:srgbClr val="775F54"/>
                </a:solidFill>
                <a:latin typeface="Tw Cen MT"/>
                <a:cs typeface="Tw Cen MT"/>
              </a:rPr>
              <a:t> </a:t>
            </a:r>
            <a:r>
              <a:rPr sz="1800" b="1" spc="-10" dirty="0">
                <a:solidFill>
                  <a:srgbClr val="775F54"/>
                </a:solidFill>
                <a:latin typeface="Tw Cen MT"/>
                <a:cs typeface="Tw Cen MT"/>
              </a:rPr>
              <a:t>per</a:t>
            </a:r>
            <a:r>
              <a:rPr sz="1800" b="1" spc="-25" dirty="0">
                <a:solidFill>
                  <a:srgbClr val="775F54"/>
                </a:solidFill>
                <a:latin typeface="Tw Cen MT"/>
                <a:cs typeface="Tw Cen MT"/>
              </a:rPr>
              <a:t> </a:t>
            </a:r>
            <a:r>
              <a:rPr sz="1800" b="1" spc="-5" dirty="0">
                <a:solidFill>
                  <a:srgbClr val="775F54"/>
                </a:solidFill>
                <a:latin typeface="Tw Cen MT"/>
                <a:cs typeface="Tw Cen MT"/>
              </a:rPr>
              <a:t>l'in</a:t>
            </a:r>
            <a:r>
              <a:rPr sz="1800" b="1" spc="-10" dirty="0">
                <a:solidFill>
                  <a:srgbClr val="775F54"/>
                </a:solidFill>
                <a:latin typeface="Tw Cen MT"/>
                <a:cs typeface="Tw Cen MT"/>
              </a:rPr>
              <a:t>clu</a:t>
            </a:r>
            <a:r>
              <a:rPr sz="1800" b="1" spc="-30" dirty="0">
                <a:solidFill>
                  <a:srgbClr val="775F54"/>
                </a:solidFill>
                <a:latin typeface="Tw Cen MT"/>
                <a:cs typeface="Tw Cen MT"/>
              </a:rPr>
              <a:t>s</a:t>
            </a:r>
            <a:r>
              <a:rPr sz="1800" b="1" spc="-5" dirty="0">
                <a:solidFill>
                  <a:srgbClr val="775F54"/>
                </a:solidFill>
                <a:latin typeface="Tw Cen MT"/>
                <a:cs typeface="Tw Cen MT"/>
              </a:rPr>
              <a:t>i</a:t>
            </a:r>
            <a:r>
              <a:rPr sz="1800" b="1" spc="-20" dirty="0">
                <a:solidFill>
                  <a:srgbClr val="775F54"/>
                </a:solidFill>
                <a:latin typeface="Tw Cen MT"/>
                <a:cs typeface="Tw Cen MT"/>
              </a:rPr>
              <a:t>on</a:t>
            </a:r>
            <a:r>
              <a:rPr sz="1800" b="1" dirty="0">
                <a:solidFill>
                  <a:srgbClr val="775F54"/>
                </a:solidFill>
                <a:latin typeface="Tw Cen MT"/>
                <a:cs typeface="Tw Cen MT"/>
              </a:rPr>
              <a:t>e</a:t>
            </a:r>
            <a:r>
              <a:rPr sz="1800" b="1" spc="-35" dirty="0">
                <a:solidFill>
                  <a:srgbClr val="775F54"/>
                </a:solidFill>
                <a:latin typeface="Tw Cen MT"/>
                <a:cs typeface="Tw Cen MT"/>
              </a:rPr>
              <a:t> </a:t>
            </a:r>
            <a:r>
              <a:rPr sz="1800" b="1" spc="-10" dirty="0">
                <a:solidFill>
                  <a:srgbClr val="775F54"/>
                </a:solidFill>
                <a:latin typeface="Tw Cen MT"/>
                <a:cs typeface="Tw Cen MT"/>
              </a:rPr>
              <a:t>sc</a:t>
            </a:r>
            <a:r>
              <a:rPr sz="1800" b="1" spc="-5" dirty="0">
                <a:solidFill>
                  <a:srgbClr val="775F54"/>
                </a:solidFill>
                <a:latin typeface="Tw Cen MT"/>
                <a:cs typeface="Tw Cen MT"/>
              </a:rPr>
              <a:t>o</a:t>
            </a:r>
            <a:r>
              <a:rPr sz="1800" b="1" spc="-10" dirty="0">
                <a:solidFill>
                  <a:srgbClr val="775F54"/>
                </a:solidFill>
                <a:latin typeface="Tw Cen MT"/>
                <a:cs typeface="Tw Cen MT"/>
              </a:rPr>
              <a:t>last</a:t>
            </a:r>
            <a:r>
              <a:rPr sz="1800" b="1" spc="-20" dirty="0">
                <a:solidFill>
                  <a:srgbClr val="775F54"/>
                </a:solidFill>
                <a:latin typeface="Tw Cen MT"/>
                <a:cs typeface="Tw Cen MT"/>
              </a:rPr>
              <a:t>i</a:t>
            </a:r>
            <a:r>
              <a:rPr sz="1800" b="1" spc="-10" dirty="0">
                <a:solidFill>
                  <a:srgbClr val="775F54"/>
                </a:solidFill>
                <a:latin typeface="Tw Cen MT"/>
                <a:cs typeface="Tw Cen MT"/>
              </a:rPr>
              <a:t>ca</a:t>
            </a:r>
            <a:endParaRPr sz="1800">
              <a:latin typeface="Tw Cen MT"/>
              <a:cs typeface="Tw Cen MT"/>
            </a:endParaRPr>
          </a:p>
          <a:p>
            <a:pPr>
              <a:lnSpc>
                <a:spcPct val="100000"/>
              </a:lnSpc>
            </a:pPr>
            <a:endParaRPr sz="1800">
              <a:latin typeface="Times New Roman"/>
              <a:cs typeface="Times New Roman"/>
            </a:endParaRPr>
          </a:p>
          <a:p>
            <a:pPr marL="332740" marR="5080" indent="-320040" algn="just">
              <a:lnSpc>
                <a:spcPct val="103600"/>
              </a:lnSpc>
              <a:spcBef>
                <a:spcPts val="1275"/>
              </a:spcBef>
              <a:buClr>
                <a:srgbClr val="DD8046"/>
              </a:buClr>
              <a:buSzPct val="58333"/>
              <a:buFont typeface="Wingdings"/>
              <a:buChar char=""/>
              <a:tabLst>
                <a:tab pos="332740" algn="l"/>
              </a:tabLst>
            </a:pPr>
            <a:r>
              <a:rPr sz="1800" b="1" spc="-10" dirty="0">
                <a:latin typeface="Tw Cen MT"/>
                <a:cs typeface="Tw Cen MT"/>
              </a:rPr>
              <a:t>GLIR</a:t>
            </a:r>
            <a:r>
              <a:rPr sz="1800" b="1" spc="170" dirty="0">
                <a:latin typeface="Tw Cen MT"/>
                <a:cs typeface="Tw Cen MT"/>
              </a:rPr>
              <a:t> </a:t>
            </a:r>
            <a:r>
              <a:rPr sz="1800" dirty="0">
                <a:solidFill>
                  <a:srgbClr val="FF0000"/>
                </a:solidFill>
                <a:latin typeface="Tw Cen MT"/>
                <a:cs typeface="Tw Cen MT"/>
              </a:rPr>
              <a:t>G</a:t>
            </a:r>
            <a:r>
              <a:rPr sz="1800" spc="35" dirty="0">
                <a:solidFill>
                  <a:srgbClr val="FF0000"/>
                </a:solidFill>
                <a:latin typeface="Tw Cen MT"/>
                <a:cs typeface="Tw Cen MT"/>
              </a:rPr>
              <a:t>r</a:t>
            </a:r>
            <a:r>
              <a:rPr sz="1800" spc="-10" dirty="0">
                <a:solidFill>
                  <a:srgbClr val="FF0000"/>
                </a:solidFill>
                <a:latin typeface="Tw Cen MT"/>
                <a:cs typeface="Tw Cen MT"/>
              </a:rPr>
              <a:t>uppo</a:t>
            </a:r>
            <a:r>
              <a:rPr sz="1800" spc="-30"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5" dirty="0">
                <a:solidFill>
                  <a:srgbClr val="FF0000"/>
                </a:solidFill>
                <a:latin typeface="Tw Cen MT"/>
                <a:cs typeface="Tw Cen MT"/>
              </a:rPr>
              <a:t>la</a:t>
            </a:r>
            <a:r>
              <a:rPr sz="1800" spc="-40" dirty="0">
                <a:solidFill>
                  <a:srgbClr val="FF0000"/>
                </a:solidFill>
                <a:latin typeface="Tw Cen MT"/>
                <a:cs typeface="Tw Cen MT"/>
              </a:rPr>
              <a:t>v</a:t>
            </a:r>
            <a:r>
              <a:rPr sz="1800" dirty="0">
                <a:solidFill>
                  <a:srgbClr val="FF0000"/>
                </a:solidFill>
                <a:latin typeface="Tw Cen MT"/>
                <a:cs typeface="Tw Cen MT"/>
              </a:rPr>
              <a:t>o</a:t>
            </a:r>
            <a:r>
              <a:rPr sz="1800" spc="-40" dirty="0">
                <a:solidFill>
                  <a:srgbClr val="FF0000"/>
                </a:solidFill>
                <a:latin typeface="Tw Cen MT"/>
                <a:cs typeface="Tw Cen MT"/>
              </a:rPr>
              <a:t>r</a:t>
            </a:r>
            <a:r>
              <a:rPr sz="1800" dirty="0">
                <a:solidFill>
                  <a:srgbClr val="FF0000"/>
                </a:solidFill>
                <a:latin typeface="Tw Cen MT"/>
                <a:cs typeface="Tw Cen MT"/>
              </a:rPr>
              <a:t>o </a:t>
            </a:r>
            <a:r>
              <a:rPr sz="1800" spc="-5" dirty="0">
                <a:solidFill>
                  <a:srgbClr val="FF0000"/>
                </a:solidFill>
                <a:latin typeface="Tw Cen MT"/>
                <a:cs typeface="Tw Cen MT"/>
              </a:rPr>
              <a:t>inte</a:t>
            </a:r>
            <a:r>
              <a:rPr sz="1800" spc="5" dirty="0">
                <a:solidFill>
                  <a:srgbClr val="FF0000"/>
                </a:solidFill>
                <a:latin typeface="Tw Cen MT"/>
                <a:cs typeface="Tw Cen MT"/>
              </a:rPr>
              <a:t>r</a:t>
            </a:r>
            <a:r>
              <a:rPr sz="1800" spc="-5" dirty="0">
                <a:solidFill>
                  <a:srgbClr val="FF0000"/>
                </a:solidFill>
                <a:latin typeface="Tw Cen MT"/>
                <a:cs typeface="Tw Cen MT"/>
              </a:rPr>
              <a:t>is</a:t>
            </a:r>
            <a:r>
              <a:rPr sz="1800" spc="5" dirty="0">
                <a:solidFill>
                  <a:srgbClr val="FF0000"/>
                </a:solidFill>
                <a:latin typeface="Tw Cen MT"/>
                <a:cs typeface="Tw Cen MT"/>
              </a:rPr>
              <a:t>t</a:t>
            </a:r>
            <a:r>
              <a:rPr sz="1800" spc="-5" dirty="0">
                <a:solidFill>
                  <a:srgbClr val="FF0000"/>
                </a:solidFill>
                <a:latin typeface="Tw Cen MT"/>
                <a:cs typeface="Tw Cen MT"/>
              </a:rPr>
              <a:t>i</a:t>
            </a:r>
            <a:r>
              <a:rPr sz="1800" dirty="0">
                <a:solidFill>
                  <a:srgbClr val="FF0000"/>
                </a:solidFill>
                <a:latin typeface="Tw Cen MT"/>
                <a:cs typeface="Tw Cen MT"/>
              </a:rPr>
              <a:t>t</a:t>
            </a:r>
            <a:r>
              <a:rPr sz="1800" spc="-10" dirty="0">
                <a:solidFill>
                  <a:srgbClr val="FF0000"/>
                </a:solidFill>
                <a:latin typeface="Tw Cen MT"/>
                <a:cs typeface="Tw Cen MT"/>
              </a:rPr>
              <a:t>u</a:t>
            </a:r>
            <a:r>
              <a:rPr sz="1800" spc="-5" dirty="0">
                <a:solidFill>
                  <a:srgbClr val="FF0000"/>
                </a:solidFill>
                <a:latin typeface="Tw Cen MT"/>
                <a:cs typeface="Tw Cen MT"/>
              </a:rPr>
              <a:t>zio</a:t>
            </a:r>
            <a:r>
              <a:rPr sz="1800" dirty="0">
                <a:solidFill>
                  <a:srgbClr val="FF0000"/>
                </a:solidFill>
                <a:latin typeface="Tw Cen MT"/>
                <a:cs typeface="Tw Cen MT"/>
              </a:rPr>
              <a:t>n</a:t>
            </a:r>
            <a:r>
              <a:rPr sz="1800" spc="-10" dirty="0">
                <a:solidFill>
                  <a:srgbClr val="FF0000"/>
                </a:solidFill>
                <a:latin typeface="Tw Cen MT"/>
                <a:cs typeface="Tw Cen MT"/>
              </a:rPr>
              <a:t>ale</a:t>
            </a:r>
            <a:r>
              <a:rPr sz="1800" spc="-15" dirty="0">
                <a:solidFill>
                  <a:srgbClr val="FF0000"/>
                </a:solidFill>
                <a:latin typeface="Tw Cen MT"/>
                <a:cs typeface="Tw Cen MT"/>
              </a:rPr>
              <a:t> </a:t>
            </a:r>
            <a:r>
              <a:rPr sz="1800" spc="-10" dirty="0">
                <a:solidFill>
                  <a:srgbClr val="FF0000"/>
                </a:solidFill>
                <a:latin typeface="Tw Cen MT"/>
                <a:cs typeface="Tw Cen MT"/>
              </a:rPr>
              <a:t>regio</a:t>
            </a:r>
            <a:r>
              <a:rPr sz="1800" spc="-5" dirty="0">
                <a:solidFill>
                  <a:srgbClr val="FF0000"/>
                </a:solidFill>
                <a:latin typeface="Tw Cen MT"/>
                <a:cs typeface="Tw Cen MT"/>
              </a:rPr>
              <a:t>n</a:t>
            </a:r>
            <a:r>
              <a:rPr sz="1800" spc="-10" dirty="0">
                <a:solidFill>
                  <a:srgbClr val="FF0000"/>
                </a:solidFill>
                <a:latin typeface="Tw Cen MT"/>
                <a:cs typeface="Tw Cen MT"/>
              </a:rPr>
              <a:t>al</a:t>
            </a:r>
            <a:r>
              <a:rPr sz="1800" spc="15" dirty="0">
                <a:solidFill>
                  <a:srgbClr val="FF0000"/>
                </a:solidFill>
                <a:latin typeface="Tw Cen MT"/>
                <a:cs typeface="Tw Cen MT"/>
              </a:rPr>
              <a:t>e</a:t>
            </a:r>
            <a:r>
              <a:rPr sz="1800" dirty="0">
                <a:latin typeface="Tw Cen MT"/>
                <a:cs typeface="Tw Cen MT"/>
              </a:rPr>
              <a:t>:</a:t>
            </a:r>
            <a:r>
              <a:rPr sz="1800" spc="-5" dirty="0">
                <a:latin typeface="Tw Cen MT"/>
                <a:cs typeface="Tw Cen MT"/>
              </a:rPr>
              <a:t> </a:t>
            </a:r>
            <a:r>
              <a:rPr sz="1800" spc="-10" dirty="0">
                <a:latin typeface="Tw Cen MT"/>
                <a:cs typeface="Tw Cen MT"/>
              </a:rPr>
              <a:t>consu</a:t>
            </a:r>
            <a:r>
              <a:rPr sz="1800" spc="-5" dirty="0">
                <a:latin typeface="Tw Cen MT"/>
                <a:cs typeface="Tw Cen MT"/>
              </a:rPr>
              <a:t>le</a:t>
            </a:r>
            <a:r>
              <a:rPr sz="1800" dirty="0">
                <a:latin typeface="Tw Cen MT"/>
                <a:cs typeface="Tw Cen MT"/>
              </a:rPr>
              <a:t>n</a:t>
            </a:r>
            <a:r>
              <a:rPr sz="1800" spc="-10" dirty="0">
                <a:latin typeface="Tw Cen MT"/>
                <a:cs typeface="Tw Cen MT"/>
              </a:rPr>
              <a:t>za</a:t>
            </a:r>
            <a:r>
              <a:rPr sz="1800" spc="-25" dirty="0">
                <a:latin typeface="Tw Cen MT"/>
                <a:cs typeface="Tw Cen MT"/>
              </a:rPr>
              <a:t> </a:t>
            </a:r>
            <a:r>
              <a:rPr sz="1800" dirty="0">
                <a:latin typeface="Tw Cen MT"/>
                <a:cs typeface="Tw Cen MT"/>
              </a:rPr>
              <a:t>e </a:t>
            </a:r>
            <a:r>
              <a:rPr sz="1800" spc="-10" dirty="0">
                <a:latin typeface="Tw Cen MT"/>
                <a:cs typeface="Tw Cen MT"/>
              </a:rPr>
              <a:t>p</a:t>
            </a:r>
            <a:r>
              <a:rPr sz="1800" spc="-50" dirty="0">
                <a:latin typeface="Tw Cen MT"/>
                <a:cs typeface="Tw Cen MT"/>
              </a:rPr>
              <a:t>r</a:t>
            </a:r>
            <a:r>
              <a:rPr sz="1800" spc="-10" dirty="0">
                <a:latin typeface="Tw Cen MT"/>
                <a:cs typeface="Tw Cen MT"/>
              </a:rPr>
              <a:t>opos</a:t>
            </a:r>
            <a:r>
              <a:rPr sz="1800" dirty="0">
                <a:latin typeface="Tw Cen MT"/>
                <a:cs typeface="Tw Cen MT"/>
              </a:rPr>
              <a:t>t</a:t>
            </a:r>
            <a:r>
              <a:rPr sz="1800" spc="-10" dirty="0">
                <a:latin typeface="Tw Cen MT"/>
                <a:cs typeface="Tw Cen MT"/>
              </a:rPr>
              <a:t>a</a:t>
            </a:r>
            <a:r>
              <a:rPr sz="1800" spc="-30" dirty="0">
                <a:latin typeface="Tw Cen MT"/>
                <a:cs typeface="Tw Cen MT"/>
              </a:rPr>
              <a:t> </a:t>
            </a:r>
            <a:r>
              <a:rPr sz="1800" dirty="0">
                <a:latin typeface="Tw Cen MT"/>
                <a:cs typeface="Tw Cen MT"/>
              </a:rPr>
              <a:t>all</a:t>
            </a:r>
            <a:r>
              <a:rPr sz="1800" spc="-5" dirty="0">
                <a:latin typeface="Tw Cen MT"/>
                <a:cs typeface="Tw Cen MT"/>
              </a:rPr>
              <a:t>'</a:t>
            </a:r>
            <a:r>
              <a:rPr sz="1800" spc="-10" dirty="0">
                <a:latin typeface="Tw Cen MT"/>
                <a:cs typeface="Tw Cen MT"/>
              </a:rPr>
              <a:t>U</a:t>
            </a:r>
            <a:r>
              <a:rPr sz="1800" dirty="0">
                <a:latin typeface="Tw Cen MT"/>
                <a:cs typeface="Tw Cen MT"/>
              </a:rPr>
              <a:t>SR </a:t>
            </a:r>
            <a:r>
              <a:rPr sz="1800" spc="-10" dirty="0">
                <a:latin typeface="Tw Cen MT"/>
                <a:cs typeface="Tw Cen MT"/>
              </a:rPr>
              <a:t>per </a:t>
            </a:r>
            <a:r>
              <a:rPr sz="1800" spc="-15" dirty="0">
                <a:latin typeface="Tw Cen MT"/>
                <a:cs typeface="Tw Cen MT"/>
              </a:rPr>
              <a:t>la</a:t>
            </a:r>
            <a:r>
              <a:rPr sz="1800" spc="-10" dirty="0">
                <a:latin typeface="Tw Cen MT"/>
                <a:cs typeface="Tw Cen MT"/>
              </a:rPr>
              <a:t> defi</a:t>
            </a:r>
            <a:r>
              <a:rPr sz="1800" spc="-5" dirty="0">
                <a:latin typeface="Tw Cen MT"/>
                <a:cs typeface="Tw Cen MT"/>
              </a:rPr>
              <a:t>niz</a:t>
            </a:r>
            <a:r>
              <a:rPr sz="1800" spc="5" dirty="0">
                <a:latin typeface="Tw Cen MT"/>
                <a:cs typeface="Tw Cen MT"/>
              </a:rPr>
              <a:t>i</a:t>
            </a:r>
            <a:r>
              <a:rPr sz="1800" spc="-10" dirty="0">
                <a:latin typeface="Tw Cen MT"/>
                <a:cs typeface="Tw Cen MT"/>
              </a:rPr>
              <a:t>on</a:t>
            </a:r>
            <a:r>
              <a:rPr sz="1800" spc="-80" dirty="0">
                <a:latin typeface="Tw Cen MT"/>
                <a:cs typeface="Tw Cen MT"/>
              </a:rPr>
              <a:t>e</a:t>
            </a:r>
            <a:r>
              <a:rPr sz="1800" dirty="0">
                <a:latin typeface="Tw Cen MT"/>
                <a:cs typeface="Tw Cen MT"/>
              </a:rPr>
              <a:t>,</a:t>
            </a:r>
            <a:r>
              <a:rPr sz="1800" spc="-5" dirty="0">
                <a:latin typeface="Tw Cen MT"/>
                <a:cs typeface="Tw Cen MT"/>
              </a:rPr>
              <a:t> </a:t>
            </a:r>
            <a:r>
              <a:rPr sz="1800" spc="-10" dirty="0">
                <a:latin typeface="Tw Cen MT"/>
                <a:cs typeface="Tw Cen MT"/>
              </a:rPr>
              <a:t>l'at</a:t>
            </a:r>
            <a:r>
              <a:rPr sz="1800" dirty="0">
                <a:latin typeface="Tw Cen MT"/>
                <a:cs typeface="Tw Cen MT"/>
              </a:rPr>
              <a:t>t</a:t>
            </a:r>
            <a:r>
              <a:rPr sz="1800" spc="-10" dirty="0">
                <a:latin typeface="Tw Cen MT"/>
                <a:cs typeface="Tw Cen MT"/>
              </a:rPr>
              <a:t>ua</a:t>
            </a:r>
            <a:r>
              <a:rPr sz="1800" dirty="0">
                <a:latin typeface="Tw Cen MT"/>
                <a:cs typeface="Tw Cen MT"/>
              </a:rPr>
              <a:t>zio</a:t>
            </a:r>
            <a:r>
              <a:rPr sz="1800" spc="5" dirty="0">
                <a:latin typeface="Tw Cen MT"/>
                <a:cs typeface="Tw Cen MT"/>
              </a:rPr>
              <a:t>n</a:t>
            </a:r>
            <a:r>
              <a:rPr sz="1800" dirty="0">
                <a:latin typeface="Tw Cen MT"/>
                <a:cs typeface="Tw Cen MT"/>
              </a:rPr>
              <a:t>e</a:t>
            </a:r>
            <a:r>
              <a:rPr sz="1800" spc="-45" dirty="0">
                <a:latin typeface="Tw Cen MT"/>
                <a:cs typeface="Tw Cen MT"/>
              </a:rPr>
              <a:t> </a:t>
            </a:r>
            <a:r>
              <a:rPr sz="1800" dirty="0">
                <a:latin typeface="Tw Cen MT"/>
                <a:cs typeface="Tw Cen MT"/>
              </a:rPr>
              <a:t>e</a:t>
            </a:r>
            <a:r>
              <a:rPr sz="1800" spc="5" dirty="0">
                <a:latin typeface="Tw Cen MT"/>
                <a:cs typeface="Tw Cen MT"/>
              </a:rPr>
              <a:t> </a:t>
            </a:r>
            <a:r>
              <a:rPr sz="1800" spc="-10" dirty="0">
                <a:latin typeface="Tw Cen MT"/>
                <a:cs typeface="Tw Cen MT"/>
              </a:rPr>
              <a:t>la</a:t>
            </a:r>
            <a:r>
              <a:rPr sz="1800" dirty="0">
                <a:latin typeface="Tw Cen MT"/>
                <a:cs typeface="Tw Cen MT"/>
              </a:rPr>
              <a:t> </a:t>
            </a:r>
            <a:r>
              <a:rPr sz="1800" spc="-45" dirty="0">
                <a:latin typeface="Tw Cen MT"/>
                <a:cs typeface="Tw Cen MT"/>
              </a:rPr>
              <a:t>v</a:t>
            </a:r>
            <a:r>
              <a:rPr sz="1800" dirty="0">
                <a:latin typeface="Tw Cen MT"/>
                <a:cs typeface="Tw Cen MT"/>
              </a:rPr>
              <a:t>erifi</a:t>
            </a:r>
            <a:r>
              <a:rPr sz="1800" spc="5" dirty="0">
                <a:latin typeface="Tw Cen MT"/>
                <a:cs typeface="Tw Cen MT"/>
              </a:rPr>
              <a:t>c</a:t>
            </a:r>
            <a:r>
              <a:rPr sz="1800" spc="-10" dirty="0">
                <a:latin typeface="Tw Cen MT"/>
                <a:cs typeface="Tw Cen MT"/>
              </a:rPr>
              <a:t>a</a:t>
            </a:r>
            <a:r>
              <a:rPr sz="1800" dirty="0">
                <a:latin typeface="Tw Cen MT"/>
                <a:cs typeface="Tw Cen MT"/>
              </a:rPr>
              <a:t> </a:t>
            </a:r>
            <a:r>
              <a:rPr sz="1800" spc="-10" dirty="0">
                <a:latin typeface="Tw Cen MT"/>
                <a:cs typeface="Tw Cen MT"/>
              </a:rPr>
              <a:t>degli</a:t>
            </a:r>
            <a:r>
              <a:rPr sz="1800" dirty="0">
                <a:latin typeface="Tw Cen MT"/>
                <a:cs typeface="Tw Cen MT"/>
              </a:rPr>
              <a:t> </a:t>
            </a:r>
            <a:r>
              <a:rPr sz="1800" spc="-10" dirty="0">
                <a:latin typeface="Tw Cen MT"/>
                <a:cs typeface="Tw Cen MT"/>
              </a:rPr>
              <a:t>accor</a:t>
            </a:r>
            <a:r>
              <a:rPr sz="1800" spc="-5" dirty="0">
                <a:latin typeface="Tw Cen MT"/>
                <a:cs typeface="Tw Cen MT"/>
              </a:rPr>
              <a:t>d</a:t>
            </a:r>
            <a:r>
              <a:rPr sz="1800" dirty="0">
                <a:latin typeface="Tw Cen MT"/>
                <a:cs typeface="Tw Cen MT"/>
              </a:rPr>
              <a:t>i</a:t>
            </a:r>
            <a:r>
              <a:rPr sz="1800" spc="-30" dirty="0">
                <a:latin typeface="Tw Cen MT"/>
                <a:cs typeface="Tw Cen MT"/>
              </a:rPr>
              <a:t> </a:t>
            </a:r>
            <a:r>
              <a:rPr sz="1800" spc="-10" dirty="0">
                <a:latin typeface="Tw Cen MT"/>
                <a:cs typeface="Tw Cen MT"/>
              </a:rPr>
              <a:t>di</a:t>
            </a:r>
            <a:r>
              <a:rPr sz="1800" spc="-5" dirty="0">
                <a:latin typeface="Tw Cen MT"/>
                <a:cs typeface="Tw Cen MT"/>
              </a:rPr>
              <a:t> </a:t>
            </a:r>
            <a:r>
              <a:rPr sz="1800" spc="-10" dirty="0">
                <a:latin typeface="Tw Cen MT"/>
                <a:cs typeface="Tw Cen MT"/>
              </a:rPr>
              <a:t>p</a:t>
            </a:r>
            <a:r>
              <a:rPr sz="1800" spc="-45" dirty="0">
                <a:latin typeface="Tw Cen MT"/>
                <a:cs typeface="Tw Cen MT"/>
              </a:rPr>
              <a:t>r</a:t>
            </a:r>
            <a:r>
              <a:rPr sz="1800" spc="-10" dirty="0">
                <a:latin typeface="Tw Cen MT"/>
                <a:cs typeface="Tw Cen MT"/>
              </a:rPr>
              <a:t>og</a:t>
            </a:r>
            <a:r>
              <a:rPr sz="1800" spc="-20" dirty="0">
                <a:latin typeface="Tw Cen MT"/>
                <a:cs typeface="Tw Cen MT"/>
              </a:rPr>
              <a:t>r</a:t>
            </a:r>
            <a:r>
              <a:rPr sz="1800" spc="-10" dirty="0">
                <a:latin typeface="Tw Cen MT"/>
                <a:cs typeface="Tw Cen MT"/>
              </a:rPr>
              <a:t>amma,</a:t>
            </a:r>
            <a:r>
              <a:rPr sz="1800" spc="-30" dirty="0">
                <a:latin typeface="Tw Cen MT"/>
                <a:cs typeface="Tw Cen MT"/>
              </a:rPr>
              <a:t> </a:t>
            </a:r>
            <a:r>
              <a:rPr sz="1800" spc="-10" dirty="0">
                <a:latin typeface="Tw Cen MT"/>
                <a:cs typeface="Tw Cen MT"/>
              </a:rPr>
              <a:t>su</a:t>
            </a:r>
            <a:r>
              <a:rPr sz="1800" spc="-5" dirty="0">
                <a:latin typeface="Tw Cen MT"/>
                <a:cs typeface="Tw Cen MT"/>
              </a:rPr>
              <a:t>p</a:t>
            </a:r>
            <a:r>
              <a:rPr sz="1800" spc="-10" dirty="0">
                <a:latin typeface="Tw Cen MT"/>
                <a:cs typeface="Tw Cen MT"/>
              </a:rPr>
              <a:t>po</a:t>
            </a:r>
            <a:r>
              <a:rPr sz="1800" spc="25" dirty="0">
                <a:latin typeface="Tw Cen MT"/>
                <a:cs typeface="Tw Cen MT"/>
              </a:rPr>
              <a:t>r</a:t>
            </a:r>
            <a:r>
              <a:rPr sz="1800" spc="-10" dirty="0">
                <a:latin typeface="Tw Cen MT"/>
                <a:cs typeface="Tw Cen MT"/>
              </a:rPr>
              <a:t>to</a:t>
            </a:r>
            <a:r>
              <a:rPr sz="1800" spc="-30" dirty="0">
                <a:latin typeface="Tw Cen MT"/>
                <a:cs typeface="Tw Cen MT"/>
              </a:rPr>
              <a:t> </a:t>
            </a:r>
            <a:r>
              <a:rPr sz="1800" spc="-10" dirty="0">
                <a:latin typeface="Tw Cen MT"/>
                <a:cs typeface="Tw Cen MT"/>
              </a:rPr>
              <a:t>ai</a:t>
            </a:r>
            <a:r>
              <a:rPr sz="1800" spc="5" dirty="0">
                <a:latin typeface="Tw Cen MT"/>
                <a:cs typeface="Tw Cen MT"/>
              </a:rPr>
              <a:t> </a:t>
            </a:r>
            <a:r>
              <a:rPr sz="1800" dirty="0">
                <a:latin typeface="Tw Cen MT"/>
                <a:cs typeface="Tw Cen MT"/>
              </a:rPr>
              <a:t>GI</a:t>
            </a:r>
            <a:r>
              <a:rPr sz="1800" spc="-10" dirty="0">
                <a:latin typeface="Tw Cen MT"/>
                <a:cs typeface="Tw Cen MT"/>
              </a:rPr>
              <a:t>T</a:t>
            </a:r>
            <a:r>
              <a:rPr sz="1800" dirty="0">
                <a:latin typeface="Tw Cen MT"/>
                <a:cs typeface="Tw Cen MT"/>
              </a:rPr>
              <a:t> e alle reti</a:t>
            </a:r>
            <a:r>
              <a:rPr sz="1800" spc="10" dirty="0">
                <a:latin typeface="Tw Cen MT"/>
                <a:cs typeface="Tw Cen MT"/>
              </a:rPr>
              <a:t> </a:t>
            </a:r>
            <a:r>
              <a:rPr sz="1800" spc="-10" dirty="0">
                <a:latin typeface="Tw Cen MT"/>
                <a:cs typeface="Tw Cen MT"/>
              </a:rPr>
              <a:t>di</a:t>
            </a:r>
            <a:r>
              <a:rPr sz="1800" spc="-5" dirty="0">
                <a:latin typeface="Tw Cen MT"/>
                <a:cs typeface="Tw Cen MT"/>
              </a:rPr>
              <a:t> </a:t>
            </a:r>
            <a:r>
              <a:rPr sz="1800" spc="-10" dirty="0">
                <a:latin typeface="Tw Cen MT"/>
                <a:cs typeface="Tw Cen MT"/>
              </a:rPr>
              <a:t>sc</a:t>
            </a:r>
            <a:r>
              <a:rPr sz="1800" spc="-5" dirty="0">
                <a:latin typeface="Tw Cen MT"/>
                <a:cs typeface="Tw Cen MT"/>
              </a:rPr>
              <a:t>u</a:t>
            </a:r>
            <a:r>
              <a:rPr sz="1800" dirty="0">
                <a:latin typeface="Tw Cen MT"/>
                <a:cs typeface="Tw Cen MT"/>
              </a:rPr>
              <a:t>ole</a:t>
            </a:r>
            <a:r>
              <a:rPr sz="1800" spc="-5" dirty="0">
                <a:latin typeface="Tw Cen MT"/>
                <a:cs typeface="Tw Cen MT"/>
              </a:rPr>
              <a:t> </a:t>
            </a:r>
            <a:r>
              <a:rPr sz="1800" spc="-10" dirty="0">
                <a:latin typeface="Tw Cen MT"/>
                <a:cs typeface="Tw Cen MT"/>
              </a:rPr>
              <a:t>per</a:t>
            </a:r>
            <a:r>
              <a:rPr sz="1800" spc="-5" dirty="0">
                <a:latin typeface="Tw Cen MT"/>
                <a:cs typeface="Tw Cen MT"/>
              </a:rPr>
              <a:t> </a:t>
            </a:r>
            <a:r>
              <a:rPr sz="1800" dirty="0">
                <a:latin typeface="Tw Cen MT"/>
                <a:cs typeface="Tw Cen MT"/>
              </a:rPr>
              <a:t>i</a:t>
            </a:r>
            <a:r>
              <a:rPr sz="1800" spc="-5" dirty="0">
                <a:latin typeface="Tw Cen MT"/>
                <a:cs typeface="Tw Cen MT"/>
              </a:rPr>
              <a:t> p</a:t>
            </a:r>
            <a:r>
              <a:rPr sz="1800" spc="-15" dirty="0">
                <a:latin typeface="Tw Cen MT"/>
                <a:cs typeface="Tw Cen MT"/>
              </a:rPr>
              <a:t>ia</a:t>
            </a:r>
            <a:r>
              <a:rPr sz="1800" spc="-5" dirty="0">
                <a:latin typeface="Tw Cen MT"/>
                <a:cs typeface="Tw Cen MT"/>
              </a:rPr>
              <a:t>n</a:t>
            </a:r>
            <a:r>
              <a:rPr sz="1800" dirty="0">
                <a:latin typeface="Tw Cen MT"/>
                <a:cs typeface="Tw Cen MT"/>
              </a:rPr>
              <a:t>i</a:t>
            </a:r>
            <a:r>
              <a:rPr sz="1800" spc="-15" dirty="0">
                <a:latin typeface="Tw Cen MT"/>
                <a:cs typeface="Tw Cen MT"/>
              </a:rPr>
              <a:t> </a:t>
            </a:r>
            <a:r>
              <a:rPr sz="1800" spc="-10" dirty="0">
                <a:latin typeface="Tw Cen MT"/>
                <a:cs typeface="Tw Cen MT"/>
              </a:rPr>
              <a:t>di</a:t>
            </a:r>
            <a:r>
              <a:rPr sz="1800" spc="5" dirty="0">
                <a:latin typeface="Tw Cen MT"/>
                <a:cs typeface="Tw Cen MT"/>
              </a:rPr>
              <a:t> </a:t>
            </a:r>
            <a:r>
              <a:rPr sz="1800" spc="-40" dirty="0">
                <a:latin typeface="Tw Cen MT"/>
                <a:cs typeface="Tw Cen MT"/>
              </a:rPr>
              <a:t>f</a:t>
            </a:r>
            <a:r>
              <a:rPr sz="1800" dirty="0">
                <a:latin typeface="Tw Cen MT"/>
                <a:cs typeface="Tw Cen MT"/>
              </a:rPr>
              <a:t>o</a:t>
            </a:r>
            <a:r>
              <a:rPr sz="1800" spc="30" dirty="0">
                <a:latin typeface="Tw Cen MT"/>
                <a:cs typeface="Tw Cen MT"/>
              </a:rPr>
              <a:t>r</a:t>
            </a:r>
            <a:r>
              <a:rPr sz="1800" spc="-10" dirty="0">
                <a:latin typeface="Tw Cen MT"/>
                <a:cs typeface="Tw Cen MT"/>
              </a:rPr>
              <a:t>maz</a:t>
            </a:r>
            <a:r>
              <a:rPr sz="1800" spc="-5" dirty="0">
                <a:latin typeface="Tw Cen MT"/>
                <a:cs typeface="Tw Cen MT"/>
              </a:rPr>
              <a:t>io</a:t>
            </a:r>
            <a:r>
              <a:rPr sz="1800" dirty="0">
                <a:latin typeface="Tw Cen MT"/>
                <a:cs typeface="Tw Cen MT"/>
              </a:rPr>
              <a:t>ne</a:t>
            </a:r>
            <a:endParaRPr sz="1800">
              <a:latin typeface="Tw Cen MT"/>
              <a:cs typeface="Tw Cen MT"/>
            </a:endParaRPr>
          </a:p>
          <a:p>
            <a:pPr marL="332740" marR="95885" indent="-320040">
              <a:lnSpc>
                <a:spcPct val="101800"/>
              </a:lnSpc>
              <a:spcBef>
                <a:spcPts val="1225"/>
              </a:spcBef>
              <a:buClr>
                <a:srgbClr val="DD8046"/>
              </a:buClr>
              <a:buSzPct val="58333"/>
              <a:buFont typeface="Wingdings"/>
              <a:buChar char=""/>
              <a:tabLst>
                <a:tab pos="332740" algn="l"/>
              </a:tabLst>
            </a:pPr>
            <a:r>
              <a:rPr sz="1800" b="1" spc="-10" dirty="0">
                <a:latin typeface="Tw Cen MT"/>
                <a:cs typeface="Tw Cen MT"/>
              </a:rPr>
              <a:t>GIT</a:t>
            </a:r>
            <a:r>
              <a:rPr sz="1800" b="1" spc="180" dirty="0">
                <a:latin typeface="Tw Cen MT"/>
                <a:cs typeface="Tw Cen MT"/>
              </a:rPr>
              <a:t> </a:t>
            </a:r>
            <a:r>
              <a:rPr sz="1800" dirty="0">
                <a:solidFill>
                  <a:srgbClr val="FF0000"/>
                </a:solidFill>
                <a:latin typeface="Tw Cen MT"/>
                <a:cs typeface="Tw Cen MT"/>
              </a:rPr>
              <a:t>G</a:t>
            </a:r>
            <a:r>
              <a:rPr sz="1800" spc="35" dirty="0">
                <a:solidFill>
                  <a:srgbClr val="FF0000"/>
                </a:solidFill>
                <a:latin typeface="Tw Cen MT"/>
                <a:cs typeface="Tw Cen MT"/>
              </a:rPr>
              <a:t>r</a:t>
            </a:r>
            <a:r>
              <a:rPr sz="1800" spc="-10" dirty="0">
                <a:solidFill>
                  <a:srgbClr val="FF0000"/>
                </a:solidFill>
                <a:latin typeface="Tw Cen MT"/>
                <a:cs typeface="Tw Cen MT"/>
              </a:rPr>
              <a:t>uppi</a:t>
            </a:r>
            <a:r>
              <a:rPr sz="1800" spc="-15" dirty="0">
                <a:solidFill>
                  <a:srgbClr val="FF0000"/>
                </a:solidFill>
                <a:latin typeface="Tw Cen MT"/>
                <a:cs typeface="Tw Cen MT"/>
              </a:rPr>
              <a:t> </a:t>
            </a:r>
            <a:r>
              <a:rPr sz="1800" spc="-10" dirty="0">
                <a:solidFill>
                  <a:srgbClr val="FF0000"/>
                </a:solidFill>
                <a:latin typeface="Tw Cen MT"/>
                <a:cs typeface="Tw Cen MT"/>
              </a:rPr>
              <a:t>per</a:t>
            </a:r>
            <a:r>
              <a:rPr sz="1800" spc="-5" dirty="0">
                <a:solidFill>
                  <a:srgbClr val="FF0000"/>
                </a:solidFill>
                <a:latin typeface="Tw Cen MT"/>
                <a:cs typeface="Tw Cen MT"/>
              </a:rPr>
              <a:t> l'</a:t>
            </a:r>
            <a:r>
              <a:rPr sz="1800" dirty="0">
                <a:solidFill>
                  <a:srgbClr val="FF0000"/>
                </a:solidFill>
                <a:latin typeface="Tw Cen MT"/>
                <a:cs typeface="Tw Cen MT"/>
              </a:rPr>
              <a:t>i</a:t>
            </a:r>
            <a:r>
              <a:rPr sz="1800" spc="-10" dirty="0">
                <a:solidFill>
                  <a:srgbClr val="FF0000"/>
                </a:solidFill>
                <a:latin typeface="Tw Cen MT"/>
                <a:cs typeface="Tw Cen MT"/>
              </a:rPr>
              <a:t>n</a:t>
            </a:r>
            <a:r>
              <a:rPr sz="1800" spc="-5" dirty="0">
                <a:solidFill>
                  <a:srgbClr val="FF0000"/>
                </a:solidFill>
                <a:latin typeface="Tw Cen MT"/>
                <a:cs typeface="Tw Cen MT"/>
              </a:rPr>
              <a:t>clu</a:t>
            </a:r>
            <a:r>
              <a:rPr sz="1800" dirty="0">
                <a:solidFill>
                  <a:srgbClr val="FF0000"/>
                </a:solidFill>
                <a:latin typeface="Tw Cen MT"/>
                <a:cs typeface="Tw Cen MT"/>
              </a:rPr>
              <a:t>s</a:t>
            </a:r>
            <a:r>
              <a:rPr sz="1800" spc="-5" dirty="0">
                <a:solidFill>
                  <a:srgbClr val="FF0000"/>
                </a:solidFill>
                <a:latin typeface="Tw Cen MT"/>
                <a:cs typeface="Tw Cen MT"/>
              </a:rPr>
              <a:t>io</a:t>
            </a:r>
            <a:r>
              <a:rPr sz="1800" dirty="0">
                <a:solidFill>
                  <a:srgbClr val="FF0000"/>
                </a:solidFill>
                <a:latin typeface="Tw Cen MT"/>
                <a:cs typeface="Tw Cen MT"/>
              </a:rPr>
              <a:t>ne</a:t>
            </a:r>
            <a:r>
              <a:rPr sz="1800" spc="-20" dirty="0">
                <a:solidFill>
                  <a:srgbClr val="FF0000"/>
                </a:solidFill>
                <a:latin typeface="Tw Cen MT"/>
                <a:cs typeface="Tw Cen MT"/>
              </a:rPr>
              <a:t> </a:t>
            </a:r>
            <a:r>
              <a:rPr sz="1800" dirty="0">
                <a:solidFill>
                  <a:srgbClr val="FF0000"/>
                </a:solidFill>
                <a:latin typeface="Tw Cen MT"/>
                <a:cs typeface="Tw Cen MT"/>
              </a:rPr>
              <a:t>terr</a:t>
            </a:r>
            <a:r>
              <a:rPr sz="1800" spc="-5" dirty="0">
                <a:solidFill>
                  <a:srgbClr val="FF0000"/>
                </a:solidFill>
                <a:latin typeface="Tw Cen MT"/>
                <a:cs typeface="Tw Cen MT"/>
              </a:rPr>
              <a:t>i</a:t>
            </a:r>
            <a:r>
              <a:rPr sz="1800" dirty="0">
                <a:solidFill>
                  <a:srgbClr val="FF0000"/>
                </a:solidFill>
                <a:latin typeface="Tw Cen MT"/>
                <a:cs typeface="Tw Cen MT"/>
              </a:rPr>
              <a:t>toria</a:t>
            </a:r>
            <a:r>
              <a:rPr sz="1800" spc="5" dirty="0">
                <a:solidFill>
                  <a:srgbClr val="FF0000"/>
                </a:solidFill>
                <a:latin typeface="Tw Cen MT"/>
                <a:cs typeface="Tw Cen MT"/>
              </a:rPr>
              <a:t>l</a:t>
            </a:r>
            <a:r>
              <a:rPr sz="1800" dirty="0">
                <a:solidFill>
                  <a:srgbClr val="FF0000"/>
                </a:solidFill>
                <a:latin typeface="Tw Cen MT"/>
                <a:cs typeface="Tw Cen MT"/>
              </a:rPr>
              <a:t>e</a:t>
            </a:r>
            <a:r>
              <a:rPr sz="1800" spc="15" dirty="0">
                <a:solidFill>
                  <a:srgbClr val="FF0000"/>
                </a:solidFill>
                <a:latin typeface="Tw Cen MT"/>
                <a:cs typeface="Tw Cen MT"/>
              </a:rPr>
              <a:t> </a:t>
            </a:r>
            <a:r>
              <a:rPr sz="1800" spc="-10" dirty="0">
                <a:latin typeface="Tw Cen MT"/>
                <a:cs typeface="Tw Cen MT"/>
              </a:rPr>
              <a:t>(1</a:t>
            </a:r>
            <a:r>
              <a:rPr sz="1800" spc="5" dirty="0">
                <a:latin typeface="Tw Cen MT"/>
                <a:cs typeface="Tw Cen MT"/>
              </a:rPr>
              <a:t> </a:t>
            </a:r>
            <a:r>
              <a:rPr sz="1800" dirty="0">
                <a:latin typeface="Tw Cen MT"/>
                <a:cs typeface="Tw Cen MT"/>
              </a:rPr>
              <a:t>Diri</a:t>
            </a:r>
            <a:r>
              <a:rPr sz="1800" spc="-30" dirty="0">
                <a:latin typeface="Tw Cen MT"/>
                <a:cs typeface="Tw Cen MT"/>
              </a:rPr>
              <a:t>g</a:t>
            </a:r>
            <a:r>
              <a:rPr sz="1800" spc="-10" dirty="0">
                <a:latin typeface="Tw Cen MT"/>
                <a:cs typeface="Tw Cen MT"/>
              </a:rPr>
              <a:t>en</a:t>
            </a:r>
            <a:r>
              <a:rPr sz="1800" dirty="0">
                <a:latin typeface="Tw Cen MT"/>
                <a:cs typeface="Tw Cen MT"/>
              </a:rPr>
              <a:t>te</a:t>
            </a:r>
            <a:r>
              <a:rPr sz="1800" spc="-155" dirty="0">
                <a:latin typeface="Tw Cen MT"/>
                <a:cs typeface="Tw Cen MT"/>
              </a:rPr>
              <a:t>T</a:t>
            </a:r>
            <a:r>
              <a:rPr sz="1800" spc="-10" dirty="0">
                <a:latin typeface="Tw Cen MT"/>
                <a:cs typeface="Tw Cen MT"/>
              </a:rPr>
              <a:t>ec</a:t>
            </a:r>
            <a:r>
              <a:rPr sz="1800" spc="-5" dirty="0">
                <a:latin typeface="Tw Cen MT"/>
                <a:cs typeface="Tw Cen MT"/>
              </a:rPr>
              <a:t>n.</a:t>
            </a:r>
            <a:r>
              <a:rPr sz="1800" dirty="0">
                <a:latin typeface="Tw Cen MT"/>
                <a:cs typeface="Tw Cen MT"/>
              </a:rPr>
              <a:t>,</a:t>
            </a:r>
            <a:r>
              <a:rPr sz="1800" spc="-30" dirty="0">
                <a:latin typeface="Tw Cen MT"/>
                <a:cs typeface="Tw Cen MT"/>
              </a:rPr>
              <a:t> </a:t>
            </a:r>
            <a:r>
              <a:rPr sz="1800" spc="-10" dirty="0">
                <a:latin typeface="Tw Cen MT"/>
                <a:cs typeface="Tw Cen MT"/>
              </a:rPr>
              <a:t>3</a:t>
            </a:r>
            <a:r>
              <a:rPr sz="1800" dirty="0">
                <a:latin typeface="Tw Cen MT"/>
                <a:cs typeface="Tw Cen MT"/>
              </a:rPr>
              <a:t> D</a:t>
            </a:r>
            <a:r>
              <a:rPr sz="1800" spc="-45" dirty="0">
                <a:latin typeface="Tw Cen MT"/>
                <a:cs typeface="Tw Cen MT"/>
              </a:rPr>
              <a:t>S</a:t>
            </a:r>
            <a:r>
              <a:rPr sz="1800" dirty="0">
                <a:latin typeface="Tw Cen MT"/>
                <a:cs typeface="Tw Cen MT"/>
              </a:rPr>
              <a:t>,</a:t>
            </a:r>
            <a:r>
              <a:rPr sz="1800" spc="-5" dirty="0">
                <a:latin typeface="Tw Cen MT"/>
                <a:cs typeface="Tw Cen MT"/>
              </a:rPr>
              <a:t> </a:t>
            </a:r>
            <a:r>
              <a:rPr sz="1800" spc="-10" dirty="0">
                <a:latin typeface="Tw Cen MT"/>
                <a:cs typeface="Tw Cen MT"/>
              </a:rPr>
              <a:t>3</a:t>
            </a:r>
            <a:r>
              <a:rPr sz="1800" spc="-5" dirty="0">
                <a:latin typeface="Tw Cen MT"/>
                <a:cs typeface="Tw Cen MT"/>
              </a:rPr>
              <a:t> </a:t>
            </a:r>
            <a:r>
              <a:rPr sz="1800" spc="-10" dirty="0">
                <a:latin typeface="Tw Cen MT"/>
                <a:cs typeface="Tw Cen MT"/>
              </a:rPr>
              <a:t>doce</a:t>
            </a:r>
            <a:r>
              <a:rPr sz="1800" spc="-5" dirty="0">
                <a:latin typeface="Tw Cen MT"/>
                <a:cs typeface="Tw Cen MT"/>
              </a:rPr>
              <a:t>n</a:t>
            </a:r>
            <a:r>
              <a:rPr sz="1800" dirty="0">
                <a:latin typeface="Tw Cen MT"/>
                <a:cs typeface="Tw Cen MT"/>
              </a:rPr>
              <a:t>ti</a:t>
            </a:r>
            <a:r>
              <a:rPr sz="1800" spc="-15" dirty="0">
                <a:latin typeface="Tw Cen MT"/>
                <a:cs typeface="Tw Cen MT"/>
              </a:rPr>
              <a:t>,co</a:t>
            </a:r>
            <a:r>
              <a:rPr sz="1800" spc="-10" dirty="0">
                <a:latin typeface="Tw Cen MT"/>
                <a:cs typeface="Tw Cen MT"/>
              </a:rPr>
              <a:t>n </a:t>
            </a:r>
            <a:r>
              <a:rPr sz="1800" dirty="0">
                <a:latin typeface="Tw Cen MT"/>
                <a:cs typeface="Tw Cen MT"/>
              </a:rPr>
              <a:t>nomi</a:t>
            </a:r>
            <a:r>
              <a:rPr sz="1800" spc="5" dirty="0">
                <a:latin typeface="Tw Cen MT"/>
                <a:cs typeface="Tw Cen MT"/>
              </a:rPr>
              <a:t>n</a:t>
            </a:r>
            <a:r>
              <a:rPr sz="1800" spc="-10" dirty="0">
                <a:latin typeface="Tw Cen MT"/>
                <a:cs typeface="Tw Cen MT"/>
              </a:rPr>
              <a:t>a</a:t>
            </a:r>
            <a:r>
              <a:rPr sz="1800" spc="-5" dirty="0">
                <a:latin typeface="Tw Cen MT"/>
                <a:cs typeface="Tw Cen MT"/>
              </a:rPr>
              <a:t> </a:t>
            </a:r>
            <a:r>
              <a:rPr sz="1800" dirty="0">
                <a:latin typeface="Tw Cen MT"/>
                <a:cs typeface="Tw Cen MT"/>
              </a:rPr>
              <a:t>USR) </a:t>
            </a:r>
            <a:r>
              <a:rPr sz="1800" spc="-10" dirty="0">
                <a:solidFill>
                  <a:srgbClr val="FF0000"/>
                </a:solidFill>
                <a:latin typeface="Tw Cen MT"/>
                <a:cs typeface="Tw Cen MT"/>
              </a:rPr>
              <a:t>esami</a:t>
            </a:r>
            <a:r>
              <a:rPr sz="1800" spc="-5" dirty="0">
                <a:solidFill>
                  <a:srgbClr val="FF0000"/>
                </a:solidFill>
                <a:latin typeface="Tw Cen MT"/>
                <a:cs typeface="Tw Cen MT"/>
              </a:rPr>
              <a:t>n</a:t>
            </a:r>
            <a:r>
              <a:rPr sz="1800" spc="-10" dirty="0">
                <a:solidFill>
                  <a:srgbClr val="FF0000"/>
                </a:solidFill>
                <a:latin typeface="Tw Cen MT"/>
                <a:cs typeface="Tw Cen MT"/>
              </a:rPr>
              <a:t>a </a:t>
            </a:r>
            <a:r>
              <a:rPr sz="1800" spc="-5" dirty="0">
                <a:latin typeface="Tw Cen MT"/>
                <a:cs typeface="Tw Cen MT"/>
              </a:rPr>
              <a:t>l</a:t>
            </a:r>
            <a:r>
              <a:rPr sz="1800" dirty="0">
                <a:latin typeface="Tw Cen MT"/>
                <a:cs typeface="Tw Cen MT"/>
              </a:rPr>
              <a:t>e</a:t>
            </a:r>
            <a:r>
              <a:rPr sz="1800" spc="5" dirty="0">
                <a:latin typeface="Tw Cen MT"/>
                <a:cs typeface="Tw Cen MT"/>
              </a:rPr>
              <a:t> </a:t>
            </a:r>
            <a:r>
              <a:rPr sz="1800" dirty="0">
                <a:latin typeface="Tw Cen MT"/>
                <a:cs typeface="Tw Cen MT"/>
              </a:rPr>
              <a:t>ri</a:t>
            </a:r>
            <a:r>
              <a:rPr sz="1800" spc="75" dirty="0">
                <a:latin typeface="Tw Cen MT"/>
                <a:cs typeface="Tw Cen MT"/>
              </a:rPr>
              <a:t>c</a:t>
            </a:r>
            <a:r>
              <a:rPr sz="1800" dirty="0">
                <a:latin typeface="Tw Cen MT"/>
                <a:cs typeface="Tw Cen MT"/>
              </a:rPr>
              <a:t>hies</a:t>
            </a:r>
            <a:r>
              <a:rPr sz="1800" spc="-10" dirty="0">
                <a:latin typeface="Tw Cen MT"/>
                <a:cs typeface="Tw Cen MT"/>
              </a:rPr>
              <a:t>te</a:t>
            </a:r>
            <a:r>
              <a:rPr sz="1800" dirty="0">
                <a:latin typeface="Tw Cen MT"/>
                <a:cs typeface="Tw Cen MT"/>
              </a:rPr>
              <a:t> </a:t>
            </a:r>
            <a:r>
              <a:rPr sz="1800" spc="-10" dirty="0">
                <a:latin typeface="Tw Cen MT"/>
                <a:cs typeface="Tw Cen MT"/>
              </a:rPr>
              <a:t>di</a:t>
            </a:r>
            <a:r>
              <a:rPr sz="1800" spc="-5" dirty="0">
                <a:latin typeface="Tw Cen MT"/>
                <a:cs typeface="Tw Cen MT"/>
              </a:rPr>
              <a:t> </a:t>
            </a:r>
            <a:r>
              <a:rPr sz="1800" dirty="0">
                <a:latin typeface="Tw Cen MT"/>
                <a:cs typeface="Tw Cen MT"/>
              </a:rPr>
              <a:t>risorse</a:t>
            </a:r>
            <a:r>
              <a:rPr sz="1800" spc="5" dirty="0">
                <a:latin typeface="Tw Cen MT"/>
                <a:cs typeface="Tw Cen MT"/>
              </a:rPr>
              <a:t> </a:t>
            </a:r>
            <a:r>
              <a:rPr sz="1800" dirty="0">
                <a:latin typeface="Tw Cen MT"/>
                <a:cs typeface="Tw Cen MT"/>
              </a:rPr>
              <a:t>e</a:t>
            </a:r>
            <a:r>
              <a:rPr sz="1800" spc="15" dirty="0">
                <a:latin typeface="Tw Cen MT"/>
                <a:cs typeface="Tw Cen MT"/>
              </a:rPr>
              <a:t> </a:t>
            </a:r>
            <a:r>
              <a:rPr sz="1800" spc="-40" dirty="0">
                <a:solidFill>
                  <a:srgbClr val="FF0000"/>
                </a:solidFill>
                <a:latin typeface="Tw Cen MT"/>
                <a:cs typeface="Tw Cen MT"/>
              </a:rPr>
              <a:t>f</a:t>
            </a:r>
            <a:r>
              <a:rPr sz="1800" dirty="0">
                <a:solidFill>
                  <a:srgbClr val="FF0000"/>
                </a:solidFill>
                <a:latin typeface="Tw Cen MT"/>
                <a:cs typeface="Tw Cen MT"/>
              </a:rPr>
              <a:t>o</a:t>
            </a:r>
            <a:r>
              <a:rPr sz="1800" spc="30" dirty="0">
                <a:solidFill>
                  <a:srgbClr val="FF0000"/>
                </a:solidFill>
                <a:latin typeface="Tw Cen MT"/>
                <a:cs typeface="Tw Cen MT"/>
              </a:rPr>
              <a:t>r</a:t>
            </a:r>
            <a:r>
              <a:rPr sz="1800" spc="15" dirty="0">
                <a:solidFill>
                  <a:srgbClr val="FF0000"/>
                </a:solidFill>
                <a:latin typeface="Tw Cen MT"/>
                <a:cs typeface="Tw Cen MT"/>
              </a:rPr>
              <a:t>m</a:t>
            </a:r>
            <a:r>
              <a:rPr sz="1800" spc="-10" dirty="0">
                <a:solidFill>
                  <a:srgbClr val="FF0000"/>
                </a:solidFill>
                <a:latin typeface="Tw Cen MT"/>
                <a:cs typeface="Tw Cen MT"/>
              </a:rPr>
              <a:t>ula</a:t>
            </a:r>
            <a:r>
              <a:rPr sz="1800" spc="5" dirty="0">
                <a:solidFill>
                  <a:srgbClr val="FF0000"/>
                </a:solidFill>
                <a:latin typeface="Tw Cen MT"/>
                <a:cs typeface="Tw Cen MT"/>
              </a:rPr>
              <a:t> </a:t>
            </a:r>
            <a:r>
              <a:rPr sz="1800" spc="-10" dirty="0">
                <a:solidFill>
                  <a:srgbClr val="FF0000"/>
                </a:solidFill>
                <a:latin typeface="Tw Cen MT"/>
                <a:cs typeface="Tw Cen MT"/>
              </a:rPr>
              <a:t>una</a:t>
            </a:r>
            <a:r>
              <a:rPr sz="1800" spc="-15" dirty="0">
                <a:solidFill>
                  <a:srgbClr val="FF0000"/>
                </a:solidFill>
                <a:latin typeface="Tw Cen MT"/>
                <a:cs typeface="Tw Cen MT"/>
              </a:rPr>
              <a:t> </a:t>
            </a:r>
            <a:r>
              <a:rPr sz="1800" spc="-10" dirty="0">
                <a:solidFill>
                  <a:srgbClr val="FF0000"/>
                </a:solidFill>
                <a:latin typeface="Tw Cen MT"/>
                <a:cs typeface="Tw Cen MT"/>
              </a:rPr>
              <a:t>p</a:t>
            </a:r>
            <a:r>
              <a:rPr sz="1800" spc="-45" dirty="0">
                <a:solidFill>
                  <a:srgbClr val="FF0000"/>
                </a:solidFill>
                <a:latin typeface="Tw Cen MT"/>
                <a:cs typeface="Tw Cen MT"/>
              </a:rPr>
              <a:t>r</a:t>
            </a:r>
            <a:r>
              <a:rPr sz="1800" spc="-10" dirty="0">
                <a:solidFill>
                  <a:srgbClr val="FF0000"/>
                </a:solidFill>
                <a:latin typeface="Tw Cen MT"/>
                <a:cs typeface="Tw Cen MT"/>
              </a:rPr>
              <a:t>opos</a:t>
            </a:r>
            <a:r>
              <a:rPr sz="1800" dirty="0">
                <a:solidFill>
                  <a:srgbClr val="FF0000"/>
                </a:solidFill>
                <a:latin typeface="Tw Cen MT"/>
                <a:cs typeface="Tw Cen MT"/>
              </a:rPr>
              <a:t>t</a:t>
            </a:r>
            <a:r>
              <a:rPr sz="1800" spc="-10" dirty="0">
                <a:solidFill>
                  <a:srgbClr val="FF0000"/>
                </a:solidFill>
                <a:latin typeface="Tw Cen MT"/>
                <a:cs typeface="Tw Cen MT"/>
              </a:rPr>
              <a:t>a</a:t>
            </a:r>
            <a:r>
              <a:rPr sz="1800" spc="-20" dirty="0">
                <a:solidFill>
                  <a:srgbClr val="FF0000"/>
                </a:solidFill>
                <a:latin typeface="Tw Cen MT"/>
                <a:cs typeface="Tw Cen MT"/>
              </a:rPr>
              <a:t> </a:t>
            </a:r>
            <a:r>
              <a:rPr sz="1800" spc="-10" dirty="0">
                <a:latin typeface="Tw Cen MT"/>
                <a:cs typeface="Tw Cen MT"/>
              </a:rPr>
              <a:t>a</a:t>
            </a:r>
            <a:r>
              <a:rPr sz="1800" dirty="0">
                <a:latin typeface="Tw Cen MT"/>
                <a:cs typeface="Tw Cen MT"/>
              </a:rPr>
              <a:t> USR</a:t>
            </a:r>
            <a:r>
              <a:rPr sz="1800" spc="5" dirty="0">
                <a:latin typeface="Tw Cen MT"/>
                <a:cs typeface="Tw Cen MT"/>
              </a:rPr>
              <a:t> </a:t>
            </a:r>
            <a:r>
              <a:rPr sz="1800" dirty="0">
                <a:latin typeface="Tw Cen MT"/>
                <a:cs typeface="Tw Cen MT"/>
              </a:rPr>
              <a:t>(</a:t>
            </a:r>
            <a:r>
              <a:rPr sz="1800" i="1" dirty="0">
                <a:latin typeface="Tw Cen MT"/>
                <a:cs typeface="Tw Cen MT"/>
              </a:rPr>
              <a:t>come</a:t>
            </a:r>
            <a:r>
              <a:rPr sz="1800" i="1" spc="-15" dirty="0">
                <a:latin typeface="Tw Cen MT"/>
                <a:cs typeface="Tw Cen MT"/>
              </a:rPr>
              <a:t> </a:t>
            </a:r>
            <a:r>
              <a:rPr sz="1800" i="1" dirty="0">
                <a:latin typeface="Tw Cen MT"/>
                <a:cs typeface="Tw Cen MT"/>
              </a:rPr>
              <a:t>l’</a:t>
            </a:r>
            <a:r>
              <a:rPr sz="1800" i="1" spc="35" dirty="0">
                <a:latin typeface="Tw Cen MT"/>
                <a:cs typeface="Tw Cen MT"/>
              </a:rPr>
              <a:t>a</a:t>
            </a:r>
            <a:r>
              <a:rPr sz="1800" i="1" dirty="0">
                <a:latin typeface="Tw Cen MT"/>
                <a:cs typeface="Tw Cen MT"/>
              </a:rPr>
              <a:t>t</a:t>
            </a:r>
            <a:r>
              <a:rPr sz="1800" i="1" spc="5" dirty="0">
                <a:latin typeface="Tw Cen MT"/>
                <a:cs typeface="Tw Cen MT"/>
              </a:rPr>
              <a:t>t</a:t>
            </a:r>
            <a:r>
              <a:rPr sz="1800" i="1" dirty="0">
                <a:latin typeface="Tw Cen MT"/>
                <a:cs typeface="Tw Cen MT"/>
              </a:rPr>
              <a:t>uale</a:t>
            </a:r>
            <a:r>
              <a:rPr sz="1800" i="1" spc="-15" dirty="0">
                <a:latin typeface="Tw Cen MT"/>
                <a:cs typeface="Tw Cen MT"/>
              </a:rPr>
              <a:t> </a:t>
            </a:r>
            <a:r>
              <a:rPr sz="1800" i="1" dirty="0">
                <a:latin typeface="Tw Cen MT"/>
                <a:cs typeface="Tw Cen MT"/>
              </a:rPr>
              <a:t>GL</a:t>
            </a:r>
            <a:r>
              <a:rPr sz="1800" i="1" spc="10" dirty="0">
                <a:latin typeface="Tw Cen MT"/>
                <a:cs typeface="Tw Cen MT"/>
              </a:rPr>
              <a:t>H</a:t>
            </a:r>
            <a:r>
              <a:rPr sz="1800" i="1" dirty="0">
                <a:latin typeface="Tw Cen MT"/>
                <a:cs typeface="Tw Cen MT"/>
              </a:rPr>
              <a:t>P</a:t>
            </a:r>
            <a:r>
              <a:rPr sz="1800" spc="-5" dirty="0">
                <a:latin typeface="Tw Cen MT"/>
                <a:cs typeface="Tw Cen MT"/>
              </a:rPr>
              <a:t>) </a:t>
            </a:r>
            <a:r>
              <a:rPr sz="1800" spc="-10" dirty="0">
                <a:solidFill>
                  <a:srgbClr val="FF0000"/>
                </a:solidFill>
                <a:latin typeface="Tw Cen MT"/>
                <a:cs typeface="Tw Cen MT"/>
              </a:rPr>
              <a:t>per</a:t>
            </a:r>
            <a:r>
              <a:rPr sz="1800" spc="-5" dirty="0">
                <a:solidFill>
                  <a:srgbClr val="FF0000"/>
                </a:solidFill>
                <a:latin typeface="Tw Cen MT"/>
                <a:cs typeface="Tw Cen MT"/>
              </a:rPr>
              <a:t> </a:t>
            </a:r>
            <a:r>
              <a:rPr sz="1800" spc="-10" dirty="0">
                <a:solidFill>
                  <a:srgbClr val="FF0000"/>
                </a:solidFill>
                <a:latin typeface="Tw Cen MT"/>
                <a:cs typeface="Tw Cen MT"/>
              </a:rPr>
              <a:t>compi</a:t>
            </a:r>
            <a:r>
              <a:rPr sz="1800" dirty="0">
                <a:solidFill>
                  <a:srgbClr val="FF0000"/>
                </a:solidFill>
                <a:latin typeface="Tw Cen MT"/>
                <a:cs typeface="Tw Cen MT"/>
              </a:rPr>
              <a:t>ti</a:t>
            </a:r>
            <a:r>
              <a:rPr sz="1800" spc="-15"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0" dirty="0">
                <a:solidFill>
                  <a:srgbClr val="FF0000"/>
                </a:solidFill>
                <a:latin typeface="Tw Cen MT"/>
                <a:cs typeface="Tw Cen MT"/>
              </a:rPr>
              <a:t>co</a:t>
            </a:r>
            <a:r>
              <a:rPr sz="1800" spc="-5" dirty="0">
                <a:solidFill>
                  <a:srgbClr val="FF0000"/>
                </a:solidFill>
                <a:latin typeface="Tw Cen MT"/>
                <a:cs typeface="Tw Cen MT"/>
              </a:rPr>
              <a:t>n</a:t>
            </a:r>
            <a:r>
              <a:rPr sz="1800" dirty="0">
                <a:solidFill>
                  <a:srgbClr val="FF0000"/>
                </a:solidFill>
                <a:latin typeface="Tw Cen MT"/>
                <a:cs typeface="Tw Cen MT"/>
              </a:rPr>
              <a:t>sul</a:t>
            </a:r>
            <a:r>
              <a:rPr sz="1800" spc="-5" dirty="0">
                <a:solidFill>
                  <a:srgbClr val="FF0000"/>
                </a:solidFill>
                <a:latin typeface="Tw Cen MT"/>
                <a:cs typeface="Tw Cen MT"/>
              </a:rPr>
              <a:t>ta</a:t>
            </a:r>
            <a:r>
              <a:rPr sz="1800" dirty="0">
                <a:solidFill>
                  <a:srgbClr val="FF0000"/>
                </a:solidFill>
                <a:latin typeface="Tw Cen MT"/>
                <a:cs typeface="Tw Cen MT"/>
              </a:rPr>
              <a:t>zio</a:t>
            </a:r>
            <a:r>
              <a:rPr sz="1800" spc="5" dirty="0">
                <a:solidFill>
                  <a:srgbClr val="FF0000"/>
                </a:solidFill>
                <a:latin typeface="Tw Cen MT"/>
                <a:cs typeface="Tw Cen MT"/>
              </a:rPr>
              <a:t>n</a:t>
            </a:r>
            <a:r>
              <a:rPr sz="1800" dirty="0">
                <a:solidFill>
                  <a:srgbClr val="FF0000"/>
                </a:solidFill>
                <a:latin typeface="Tw Cen MT"/>
                <a:cs typeface="Tw Cen MT"/>
              </a:rPr>
              <a:t>e</a:t>
            </a:r>
            <a:r>
              <a:rPr sz="1800" spc="-30"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p</a:t>
            </a:r>
            <a:r>
              <a:rPr sz="1800" spc="-45" dirty="0">
                <a:solidFill>
                  <a:srgbClr val="FF0000"/>
                </a:solidFill>
                <a:latin typeface="Tw Cen MT"/>
                <a:cs typeface="Tw Cen MT"/>
              </a:rPr>
              <a:t>r</a:t>
            </a:r>
            <a:r>
              <a:rPr sz="1800" spc="-10" dirty="0">
                <a:solidFill>
                  <a:srgbClr val="FF0000"/>
                </a:solidFill>
                <a:latin typeface="Tw Cen MT"/>
                <a:cs typeface="Tw Cen MT"/>
              </a:rPr>
              <a:t>og</a:t>
            </a:r>
            <a:r>
              <a:rPr sz="1800" spc="-20" dirty="0">
                <a:solidFill>
                  <a:srgbClr val="FF0000"/>
                </a:solidFill>
                <a:latin typeface="Tw Cen MT"/>
                <a:cs typeface="Tw Cen MT"/>
              </a:rPr>
              <a:t>r</a:t>
            </a:r>
            <a:r>
              <a:rPr sz="1800" spc="-15" dirty="0">
                <a:solidFill>
                  <a:srgbClr val="FF0000"/>
                </a:solidFill>
                <a:latin typeface="Tw Cen MT"/>
                <a:cs typeface="Tw Cen MT"/>
              </a:rPr>
              <a:t>amm</a:t>
            </a:r>
            <a:r>
              <a:rPr sz="1800" spc="-20" dirty="0">
                <a:solidFill>
                  <a:srgbClr val="FF0000"/>
                </a:solidFill>
                <a:latin typeface="Tw Cen MT"/>
                <a:cs typeface="Tw Cen MT"/>
              </a:rPr>
              <a:t>a</a:t>
            </a:r>
            <a:r>
              <a:rPr sz="1800" dirty="0">
                <a:solidFill>
                  <a:srgbClr val="FF0000"/>
                </a:solidFill>
                <a:latin typeface="Tw Cen MT"/>
                <a:cs typeface="Tw Cen MT"/>
              </a:rPr>
              <a:t>zio</a:t>
            </a:r>
            <a:r>
              <a:rPr sz="1800" spc="5" dirty="0">
                <a:solidFill>
                  <a:srgbClr val="FF0000"/>
                </a:solidFill>
                <a:latin typeface="Tw Cen MT"/>
                <a:cs typeface="Tw Cen MT"/>
              </a:rPr>
              <a:t>n</a:t>
            </a:r>
            <a:r>
              <a:rPr sz="1800" dirty="0">
                <a:solidFill>
                  <a:srgbClr val="FF0000"/>
                </a:solidFill>
                <a:latin typeface="Tw Cen MT"/>
                <a:cs typeface="Tw Cen MT"/>
              </a:rPr>
              <a:t>e</a:t>
            </a:r>
            <a:r>
              <a:rPr sz="1800" spc="-25" dirty="0">
                <a:solidFill>
                  <a:srgbClr val="FF0000"/>
                </a:solidFill>
                <a:latin typeface="Tw Cen MT"/>
                <a:cs typeface="Tw Cen MT"/>
              </a:rPr>
              <a:t> </a:t>
            </a:r>
            <a:r>
              <a:rPr sz="1800" dirty="0">
                <a:latin typeface="Tw Cen MT"/>
                <a:cs typeface="Tw Cen MT"/>
              </a:rPr>
              <a:t>è</a:t>
            </a:r>
            <a:r>
              <a:rPr sz="1800" spc="5" dirty="0">
                <a:latin typeface="Tw Cen MT"/>
                <a:cs typeface="Tw Cen MT"/>
              </a:rPr>
              <a:t> </a:t>
            </a:r>
            <a:r>
              <a:rPr sz="1800" spc="-5" dirty="0">
                <a:latin typeface="Tw Cen MT"/>
                <a:cs typeface="Tw Cen MT"/>
              </a:rPr>
              <a:t>in</a:t>
            </a:r>
            <a:r>
              <a:rPr sz="1800" spc="5" dirty="0">
                <a:latin typeface="Tw Cen MT"/>
                <a:cs typeface="Tw Cen MT"/>
              </a:rPr>
              <a:t>t</a:t>
            </a:r>
            <a:r>
              <a:rPr sz="1800" spc="-10" dirty="0">
                <a:latin typeface="Tw Cen MT"/>
                <a:cs typeface="Tw Cen MT"/>
              </a:rPr>
              <a:t>e</a:t>
            </a:r>
            <a:r>
              <a:rPr sz="1800" spc="-5" dirty="0">
                <a:latin typeface="Tw Cen MT"/>
                <a:cs typeface="Tw Cen MT"/>
              </a:rPr>
              <a:t>g</a:t>
            </a:r>
            <a:r>
              <a:rPr sz="1800" spc="-15" dirty="0">
                <a:latin typeface="Tw Cen MT"/>
                <a:cs typeface="Tw Cen MT"/>
              </a:rPr>
              <a:t>r</a:t>
            </a:r>
            <a:r>
              <a:rPr sz="1800" spc="-10" dirty="0">
                <a:latin typeface="Tw Cen MT"/>
                <a:cs typeface="Tw Cen MT"/>
              </a:rPr>
              <a:t>a</a:t>
            </a:r>
            <a:r>
              <a:rPr sz="1800" dirty="0">
                <a:latin typeface="Tw Cen MT"/>
                <a:cs typeface="Tw Cen MT"/>
              </a:rPr>
              <a:t>to</a:t>
            </a:r>
            <a:r>
              <a:rPr sz="1800" spc="-30" dirty="0">
                <a:latin typeface="Tw Cen MT"/>
                <a:cs typeface="Tw Cen MT"/>
              </a:rPr>
              <a:t> </a:t>
            </a:r>
            <a:r>
              <a:rPr sz="1800" spc="-10" dirty="0">
                <a:latin typeface="Tw Cen MT"/>
                <a:cs typeface="Tw Cen MT"/>
              </a:rPr>
              <a:t>da </a:t>
            </a:r>
            <a:r>
              <a:rPr sz="1800" spc="-15" dirty="0">
                <a:latin typeface="Tw Cen MT"/>
                <a:cs typeface="Tw Cen MT"/>
              </a:rPr>
              <a:t>r</a:t>
            </a:r>
            <a:r>
              <a:rPr sz="1800" spc="-10" dirty="0">
                <a:latin typeface="Tw Cen MT"/>
                <a:cs typeface="Tw Cen MT"/>
              </a:rPr>
              <a:t>a</a:t>
            </a:r>
            <a:r>
              <a:rPr sz="1800" spc="-5" dirty="0">
                <a:latin typeface="Tw Cen MT"/>
                <a:cs typeface="Tw Cen MT"/>
              </a:rPr>
              <a:t>p</a:t>
            </a:r>
            <a:r>
              <a:rPr sz="1800" spc="-10" dirty="0">
                <a:latin typeface="Tw Cen MT"/>
                <a:cs typeface="Tw Cen MT"/>
              </a:rPr>
              <a:t>pr</a:t>
            </a:r>
            <a:r>
              <a:rPr sz="1800" dirty="0">
                <a:latin typeface="Tw Cen MT"/>
                <a:cs typeface="Tw Cen MT"/>
              </a:rPr>
              <a:t>ese</a:t>
            </a:r>
            <a:r>
              <a:rPr sz="1800" spc="-10" dirty="0">
                <a:latin typeface="Tw Cen MT"/>
                <a:cs typeface="Tw Cen MT"/>
              </a:rPr>
              <a:t>n</a:t>
            </a:r>
            <a:r>
              <a:rPr sz="1800" dirty="0">
                <a:latin typeface="Tw Cen MT"/>
                <a:cs typeface="Tw Cen MT"/>
              </a:rPr>
              <a:t>t</a:t>
            </a:r>
            <a:r>
              <a:rPr sz="1800" spc="-20" dirty="0">
                <a:latin typeface="Tw Cen MT"/>
                <a:cs typeface="Tw Cen MT"/>
              </a:rPr>
              <a:t>a</a:t>
            </a:r>
            <a:r>
              <a:rPr sz="1800" spc="-10" dirty="0">
                <a:latin typeface="Tw Cen MT"/>
                <a:cs typeface="Tw Cen MT"/>
              </a:rPr>
              <a:t>n</a:t>
            </a:r>
            <a:r>
              <a:rPr sz="1800" dirty="0">
                <a:latin typeface="Tw Cen MT"/>
                <a:cs typeface="Tw Cen MT"/>
              </a:rPr>
              <a:t>ti</a:t>
            </a:r>
            <a:r>
              <a:rPr sz="1800" spc="-30" dirty="0">
                <a:latin typeface="Tw Cen MT"/>
                <a:cs typeface="Tw Cen MT"/>
              </a:rPr>
              <a:t> </a:t>
            </a:r>
            <a:r>
              <a:rPr sz="1800" spc="-10" dirty="0">
                <a:latin typeface="Tw Cen MT"/>
                <a:cs typeface="Tw Cen MT"/>
              </a:rPr>
              <a:t>d</a:t>
            </a:r>
            <a:r>
              <a:rPr sz="1800" spc="-5" dirty="0">
                <a:latin typeface="Tw Cen MT"/>
                <a:cs typeface="Tw Cen MT"/>
              </a:rPr>
              <a:t>elle </a:t>
            </a:r>
            <a:r>
              <a:rPr sz="1800" spc="-10" dirty="0">
                <a:latin typeface="Tw Cen MT"/>
                <a:cs typeface="Tw Cen MT"/>
              </a:rPr>
              <a:t>assoc</a:t>
            </a:r>
            <a:r>
              <a:rPr sz="1800" spc="-15" dirty="0">
                <a:latin typeface="Tw Cen MT"/>
                <a:cs typeface="Tw Cen MT"/>
              </a:rPr>
              <a:t>ia</a:t>
            </a:r>
            <a:r>
              <a:rPr sz="1800" spc="-5" dirty="0">
                <a:latin typeface="Tw Cen MT"/>
                <a:cs typeface="Tw Cen MT"/>
              </a:rPr>
              <a:t>zio</a:t>
            </a:r>
            <a:r>
              <a:rPr sz="1800" dirty="0">
                <a:latin typeface="Tw Cen MT"/>
                <a:cs typeface="Tw Cen MT"/>
              </a:rPr>
              <a:t>ni</a:t>
            </a:r>
            <a:r>
              <a:rPr sz="1800" spc="-15" dirty="0">
                <a:latin typeface="Tw Cen MT"/>
                <a:cs typeface="Tw Cen MT"/>
              </a:rPr>
              <a:t> </a:t>
            </a:r>
            <a:r>
              <a:rPr sz="1800" dirty="0">
                <a:latin typeface="Tw Cen MT"/>
                <a:cs typeface="Tw Cen MT"/>
              </a:rPr>
              <a:t>delle </a:t>
            </a:r>
            <a:r>
              <a:rPr sz="1800" spc="-10" dirty="0">
                <a:latin typeface="Tw Cen MT"/>
                <a:cs typeface="Tw Cen MT"/>
              </a:rPr>
              <a:t>persone</a:t>
            </a:r>
            <a:r>
              <a:rPr sz="1800" spc="-5" dirty="0">
                <a:latin typeface="Tw Cen MT"/>
                <a:cs typeface="Tw Cen MT"/>
              </a:rPr>
              <a:t> </a:t>
            </a:r>
            <a:r>
              <a:rPr sz="1800" spc="-10" dirty="0">
                <a:latin typeface="Tw Cen MT"/>
                <a:cs typeface="Tw Cen MT"/>
              </a:rPr>
              <a:t>con</a:t>
            </a:r>
            <a:r>
              <a:rPr sz="1800" spc="-5" dirty="0">
                <a:latin typeface="Tw Cen MT"/>
                <a:cs typeface="Tw Cen MT"/>
              </a:rPr>
              <a:t> </a:t>
            </a:r>
            <a:r>
              <a:rPr sz="1800" spc="-10" dirty="0">
                <a:latin typeface="Tw Cen MT"/>
                <a:cs typeface="Tw Cen MT"/>
              </a:rPr>
              <a:t>disa</a:t>
            </a:r>
            <a:r>
              <a:rPr sz="1800" dirty="0">
                <a:latin typeface="Tw Cen MT"/>
                <a:cs typeface="Tw Cen MT"/>
              </a:rPr>
              <a:t>bil</a:t>
            </a:r>
            <a:r>
              <a:rPr sz="1800" spc="-5" dirty="0">
                <a:latin typeface="Tw Cen MT"/>
                <a:cs typeface="Tw Cen MT"/>
              </a:rPr>
              <a:t>i</a:t>
            </a:r>
            <a:r>
              <a:rPr sz="1800" dirty="0">
                <a:latin typeface="Tw Cen MT"/>
                <a:cs typeface="Tw Cen MT"/>
              </a:rPr>
              <a:t>t</a:t>
            </a:r>
            <a:r>
              <a:rPr sz="1800" spc="-10" dirty="0">
                <a:latin typeface="Tw Cen MT"/>
                <a:cs typeface="Tw Cen MT"/>
              </a:rPr>
              <a:t>à,</a:t>
            </a:r>
            <a:r>
              <a:rPr sz="1800" spc="-15" dirty="0">
                <a:latin typeface="Tw Cen MT"/>
                <a:cs typeface="Tw Cen MT"/>
              </a:rPr>
              <a:t> </a:t>
            </a:r>
            <a:r>
              <a:rPr sz="1800" spc="-10" dirty="0">
                <a:latin typeface="Tw Cen MT"/>
                <a:cs typeface="Tw Cen MT"/>
              </a:rPr>
              <a:t>E</a:t>
            </a:r>
            <a:r>
              <a:rPr sz="1800" spc="-5" dirty="0">
                <a:latin typeface="Tw Cen MT"/>
                <a:cs typeface="Tw Cen MT"/>
              </a:rPr>
              <a:t>n</a:t>
            </a:r>
            <a:r>
              <a:rPr sz="1800" dirty="0">
                <a:latin typeface="Tw Cen MT"/>
                <a:cs typeface="Tw Cen MT"/>
              </a:rPr>
              <a:t>ti </a:t>
            </a:r>
            <a:r>
              <a:rPr sz="1800" spc="-5" dirty="0">
                <a:latin typeface="Tw Cen MT"/>
                <a:cs typeface="Tw Cen MT"/>
              </a:rPr>
              <a:t>local</a:t>
            </a:r>
            <a:r>
              <a:rPr sz="1800" spc="5" dirty="0">
                <a:latin typeface="Tw Cen MT"/>
                <a:cs typeface="Tw Cen MT"/>
              </a:rPr>
              <a:t>i</a:t>
            </a:r>
            <a:r>
              <a:rPr sz="1800" dirty="0">
                <a:latin typeface="Tw Cen MT"/>
                <a:cs typeface="Tw Cen MT"/>
              </a:rPr>
              <a:t>,</a:t>
            </a:r>
            <a:r>
              <a:rPr sz="1800" spc="-5" dirty="0">
                <a:latin typeface="Tw Cen MT"/>
                <a:cs typeface="Tw Cen MT"/>
              </a:rPr>
              <a:t> </a:t>
            </a:r>
            <a:r>
              <a:rPr sz="1800" spc="-10" dirty="0">
                <a:latin typeface="Tw Cen MT"/>
                <a:cs typeface="Tw Cen MT"/>
              </a:rPr>
              <a:t>Az</a:t>
            </a:r>
            <a:r>
              <a:rPr sz="1800" spc="-5" dirty="0">
                <a:latin typeface="Tw Cen MT"/>
                <a:cs typeface="Tw Cen MT"/>
              </a:rPr>
              <a:t>ie</a:t>
            </a:r>
            <a:r>
              <a:rPr sz="1800" dirty="0">
                <a:latin typeface="Tw Cen MT"/>
                <a:cs typeface="Tw Cen MT"/>
              </a:rPr>
              <a:t>n</a:t>
            </a:r>
            <a:r>
              <a:rPr sz="1800" spc="-10" dirty="0">
                <a:latin typeface="Tw Cen MT"/>
                <a:cs typeface="Tw Cen MT"/>
              </a:rPr>
              <a:t>de</a:t>
            </a:r>
            <a:r>
              <a:rPr sz="1800" spc="-15" dirty="0">
                <a:latin typeface="Tw Cen MT"/>
                <a:cs typeface="Tw Cen MT"/>
              </a:rPr>
              <a:t> </a:t>
            </a:r>
            <a:r>
              <a:rPr sz="1800" spc="-10" dirty="0">
                <a:latin typeface="Tw Cen MT"/>
                <a:cs typeface="Tw Cen MT"/>
              </a:rPr>
              <a:t>sa</a:t>
            </a:r>
            <a:r>
              <a:rPr sz="1800" spc="-5" dirty="0">
                <a:latin typeface="Tw Cen MT"/>
                <a:cs typeface="Tw Cen MT"/>
              </a:rPr>
              <a:t>ni</a:t>
            </a:r>
            <a:r>
              <a:rPr sz="1800" dirty="0">
                <a:latin typeface="Tw Cen MT"/>
                <a:cs typeface="Tw Cen MT"/>
              </a:rPr>
              <a:t>tarie</a:t>
            </a:r>
            <a:r>
              <a:rPr sz="1800" spc="-5" dirty="0">
                <a:latin typeface="Tw Cen MT"/>
                <a:cs typeface="Tw Cen MT"/>
              </a:rPr>
              <a:t> </a:t>
            </a:r>
            <a:r>
              <a:rPr sz="1800" spc="25" dirty="0">
                <a:latin typeface="Tw Cen MT"/>
                <a:cs typeface="Tw Cen MT"/>
              </a:rPr>
              <a:t>(</a:t>
            </a:r>
            <a:r>
              <a:rPr sz="1800" u="heavy" spc="-440" dirty="0">
                <a:latin typeface="Times New Roman"/>
                <a:cs typeface="Times New Roman"/>
              </a:rPr>
              <a:t> </a:t>
            </a:r>
            <a:r>
              <a:rPr sz="1800" i="1" u="heavy" dirty="0">
                <a:latin typeface="Tw Cen MT"/>
                <a:cs typeface="Tw Cen MT"/>
              </a:rPr>
              <a:t>come</a:t>
            </a:r>
            <a:r>
              <a:rPr sz="1800" u="heavy" spc="35" dirty="0">
                <a:latin typeface="Times New Roman"/>
                <a:cs typeface="Times New Roman"/>
              </a:rPr>
              <a:t> </a:t>
            </a:r>
            <a:r>
              <a:rPr sz="1800" i="1" u="heavy" dirty="0">
                <a:latin typeface="Tw Cen MT"/>
                <a:cs typeface="Tw Cen MT"/>
              </a:rPr>
              <a:t>l’</a:t>
            </a:r>
            <a:r>
              <a:rPr sz="1800" u="heavy" spc="-450" dirty="0">
                <a:latin typeface="Times New Roman"/>
                <a:cs typeface="Times New Roman"/>
              </a:rPr>
              <a:t> </a:t>
            </a:r>
            <a:r>
              <a:rPr sz="1800" i="1" u="heavy" dirty="0">
                <a:latin typeface="Tw Cen MT"/>
                <a:cs typeface="Tw Cen MT"/>
              </a:rPr>
              <a:t>a</a:t>
            </a:r>
            <a:r>
              <a:rPr sz="1800" u="heavy" spc="-420" dirty="0">
                <a:latin typeface="Times New Roman"/>
                <a:cs typeface="Times New Roman"/>
              </a:rPr>
              <a:t> </a:t>
            </a:r>
            <a:r>
              <a:rPr sz="1800" i="1" u="heavy" dirty="0">
                <a:latin typeface="Tw Cen MT"/>
                <a:cs typeface="Tw Cen MT"/>
              </a:rPr>
              <a:t>tt</a:t>
            </a:r>
            <a:r>
              <a:rPr sz="1800" u="heavy" spc="-445" dirty="0">
                <a:latin typeface="Times New Roman"/>
                <a:cs typeface="Times New Roman"/>
              </a:rPr>
              <a:t> </a:t>
            </a:r>
            <a:r>
              <a:rPr sz="1800" i="1" u="heavy" dirty="0">
                <a:latin typeface="Tw Cen MT"/>
                <a:cs typeface="Tw Cen MT"/>
              </a:rPr>
              <a:t>ual</a:t>
            </a:r>
            <a:r>
              <a:rPr sz="1800" u="heavy" spc="-450" dirty="0">
                <a:latin typeface="Times New Roman"/>
                <a:cs typeface="Times New Roman"/>
              </a:rPr>
              <a:t> </a:t>
            </a:r>
            <a:r>
              <a:rPr sz="1800" i="1" u="heavy" dirty="0">
                <a:latin typeface="Tw Cen MT"/>
                <a:cs typeface="Tw Cen MT"/>
              </a:rPr>
              <a:t>e</a:t>
            </a:r>
            <a:r>
              <a:rPr sz="1800" u="heavy" spc="-25" dirty="0">
                <a:latin typeface="Times New Roman"/>
                <a:cs typeface="Times New Roman"/>
              </a:rPr>
              <a:t> </a:t>
            </a:r>
            <a:r>
              <a:rPr sz="1800" spc="-25" dirty="0">
                <a:latin typeface="Times New Roman"/>
                <a:cs typeface="Times New Roman"/>
              </a:rPr>
              <a:t> </a:t>
            </a:r>
            <a:r>
              <a:rPr sz="1800" i="1" u="heavy" dirty="0">
                <a:latin typeface="Tw Cen MT"/>
                <a:cs typeface="Tw Cen MT"/>
              </a:rPr>
              <a:t>GLIP</a:t>
            </a:r>
            <a:r>
              <a:rPr sz="1800" i="1" dirty="0">
                <a:latin typeface="Tw Cen MT"/>
                <a:cs typeface="Tw Cen MT"/>
              </a:rPr>
              <a:t>)</a:t>
            </a:r>
            <a:r>
              <a:rPr sz="1800" i="1" spc="-10" dirty="0">
                <a:latin typeface="Tw Cen MT"/>
                <a:cs typeface="Tw Cen MT"/>
              </a:rPr>
              <a:t> </a:t>
            </a:r>
            <a:r>
              <a:rPr sz="1200" spc="-15" dirty="0">
                <a:latin typeface="Tw Cen MT"/>
                <a:cs typeface="Tw Cen MT"/>
              </a:rPr>
              <a:t>L</a:t>
            </a:r>
            <a:r>
              <a:rPr sz="1200" dirty="0">
                <a:latin typeface="Tw Cen MT"/>
                <a:cs typeface="Tw Cen MT"/>
              </a:rPr>
              <a:t>e</a:t>
            </a:r>
            <a:r>
              <a:rPr sz="1200" spc="-10" dirty="0">
                <a:latin typeface="Tw Cen MT"/>
                <a:cs typeface="Tw Cen MT"/>
              </a:rPr>
              <a:t> mod</a:t>
            </a:r>
            <a:r>
              <a:rPr sz="1200" spc="-15" dirty="0">
                <a:latin typeface="Tw Cen MT"/>
                <a:cs typeface="Tw Cen MT"/>
              </a:rPr>
              <a:t>a</a:t>
            </a:r>
            <a:r>
              <a:rPr sz="1200" spc="-5" dirty="0">
                <a:latin typeface="Tw Cen MT"/>
                <a:cs typeface="Tw Cen MT"/>
              </a:rPr>
              <a:t>lita</a:t>
            </a:r>
            <a:r>
              <a:rPr sz="1200" dirty="0">
                <a:latin typeface="Tw Cen MT"/>
                <a:cs typeface="Tw Cen MT"/>
              </a:rPr>
              <a:t>'</a:t>
            </a:r>
            <a:r>
              <a:rPr sz="1200" spc="-10" dirty="0">
                <a:latin typeface="Tw Cen MT"/>
                <a:cs typeface="Tw Cen MT"/>
              </a:rPr>
              <a:t> </a:t>
            </a:r>
            <a:r>
              <a:rPr sz="1200" spc="-5" dirty="0">
                <a:latin typeface="Tw Cen MT"/>
                <a:cs typeface="Tw Cen MT"/>
              </a:rPr>
              <a:t>di</a:t>
            </a:r>
            <a:r>
              <a:rPr sz="1200" spc="-10" dirty="0">
                <a:latin typeface="Tw Cen MT"/>
                <a:cs typeface="Tw Cen MT"/>
              </a:rPr>
              <a:t> </a:t>
            </a:r>
            <a:r>
              <a:rPr sz="1200" dirty="0">
                <a:latin typeface="Tw Cen MT"/>
                <a:cs typeface="Tw Cen MT"/>
              </a:rPr>
              <a:t>funzi</a:t>
            </a:r>
            <a:r>
              <a:rPr sz="1200" spc="-10" dirty="0">
                <a:latin typeface="Tw Cen MT"/>
                <a:cs typeface="Tw Cen MT"/>
              </a:rPr>
              <a:t>onament</a:t>
            </a:r>
            <a:r>
              <a:rPr sz="1200" spc="-45" dirty="0">
                <a:latin typeface="Tw Cen MT"/>
                <a:cs typeface="Tw Cen MT"/>
              </a:rPr>
              <a:t>o</a:t>
            </a:r>
            <a:r>
              <a:rPr sz="1200" dirty="0">
                <a:latin typeface="Tw Cen MT"/>
                <a:cs typeface="Tw Cen MT"/>
              </a:rPr>
              <a:t>,</a:t>
            </a:r>
            <a:r>
              <a:rPr sz="1200" spc="-20" dirty="0">
                <a:latin typeface="Tw Cen MT"/>
                <a:cs typeface="Tw Cen MT"/>
              </a:rPr>
              <a:t> </a:t>
            </a:r>
            <a:r>
              <a:rPr sz="1200" spc="-10" dirty="0">
                <a:latin typeface="Tw Cen MT"/>
                <a:cs typeface="Tw Cen MT"/>
              </a:rPr>
              <a:t>la </a:t>
            </a:r>
            <a:r>
              <a:rPr sz="1200" spc="-5" dirty="0">
                <a:latin typeface="Tw Cen MT"/>
                <a:cs typeface="Tw Cen MT"/>
              </a:rPr>
              <a:t>se</a:t>
            </a:r>
            <a:r>
              <a:rPr sz="1200" spc="-20" dirty="0">
                <a:latin typeface="Tw Cen MT"/>
                <a:cs typeface="Tw Cen MT"/>
              </a:rPr>
              <a:t>d</a:t>
            </a:r>
            <a:r>
              <a:rPr sz="1200" spc="-50" dirty="0">
                <a:latin typeface="Tw Cen MT"/>
                <a:cs typeface="Tw Cen MT"/>
              </a:rPr>
              <a:t>e</a:t>
            </a:r>
            <a:r>
              <a:rPr sz="1200" dirty="0">
                <a:latin typeface="Tw Cen MT"/>
                <a:cs typeface="Tw Cen MT"/>
              </a:rPr>
              <a:t>, </a:t>
            </a:r>
            <a:r>
              <a:rPr sz="1200" spc="-10" dirty="0">
                <a:latin typeface="Tw Cen MT"/>
                <a:cs typeface="Tw Cen MT"/>
              </a:rPr>
              <a:t>la du</a:t>
            </a:r>
            <a:r>
              <a:rPr sz="1200" spc="-25" dirty="0">
                <a:latin typeface="Tw Cen MT"/>
                <a:cs typeface="Tw Cen MT"/>
              </a:rPr>
              <a:t>r</a:t>
            </a:r>
            <a:r>
              <a:rPr sz="1200" spc="-5" dirty="0">
                <a:latin typeface="Tw Cen MT"/>
                <a:cs typeface="Tw Cen MT"/>
              </a:rPr>
              <a:t>at</a:t>
            </a:r>
            <a:r>
              <a:rPr sz="1200" spc="-20" dirty="0">
                <a:latin typeface="Tw Cen MT"/>
                <a:cs typeface="Tw Cen MT"/>
              </a:rPr>
              <a:t>a</a:t>
            </a:r>
            <a:r>
              <a:rPr sz="1200" dirty="0">
                <a:latin typeface="Tw Cen MT"/>
                <a:cs typeface="Tw Cen MT"/>
              </a:rPr>
              <a:t>, </a:t>
            </a:r>
            <a:r>
              <a:rPr sz="1200" spc="-10" dirty="0">
                <a:latin typeface="Tw Cen MT"/>
                <a:cs typeface="Tw Cen MT"/>
              </a:rPr>
              <a:t>non</a:t>
            </a:r>
            <a:r>
              <a:rPr sz="1200" spc="30" dirty="0">
                <a:latin typeface="Tw Cen MT"/>
                <a:cs typeface="Tw Cen MT"/>
              </a:rPr>
              <a:t>c</a:t>
            </a:r>
            <a:r>
              <a:rPr sz="1200" spc="-5" dirty="0">
                <a:latin typeface="Tw Cen MT"/>
                <a:cs typeface="Tw Cen MT"/>
              </a:rPr>
              <a:t>he'</a:t>
            </a:r>
            <a:r>
              <a:rPr sz="1200" spc="-10" dirty="0">
                <a:latin typeface="Tw Cen MT"/>
                <a:cs typeface="Tw Cen MT"/>
              </a:rPr>
              <a:t> l'as</a:t>
            </a:r>
            <a:r>
              <a:rPr sz="1200" spc="-5" dirty="0">
                <a:latin typeface="Tw Cen MT"/>
                <a:cs typeface="Tw Cen MT"/>
              </a:rPr>
              <a:t>se</a:t>
            </a:r>
            <a:r>
              <a:rPr sz="1200" spc="-20" dirty="0">
                <a:latin typeface="Tw Cen MT"/>
                <a:cs typeface="Tw Cen MT"/>
              </a:rPr>
              <a:t>g</a:t>
            </a:r>
            <a:r>
              <a:rPr sz="1200" spc="-10" dirty="0">
                <a:latin typeface="Tw Cen MT"/>
                <a:cs typeface="Tw Cen MT"/>
              </a:rPr>
              <a:t>nazione</a:t>
            </a:r>
            <a:r>
              <a:rPr sz="1200" spc="-5" dirty="0">
                <a:latin typeface="Tw Cen MT"/>
                <a:cs typeface="Tw Cen MT"/>
              </a:rPr>
              <a:t> di</a:t>
            </a:r>
            <a:r>
              <a:rPr sz="1200" spc="-10" dirty="0">
                <a:latin typeface="Tw Cen MT"/>
                <a:cs typeface="Tw Cen MT"/>
              </a:rPr>
              <a:t> </a:t>
            </a:r>
            <a:r>
              <a:rPr sz="1200" dirty="0">
                <a:latin typeface="Tw Cen MT"/>
                <a:cs typeface="Tw Cen MT"/>
              </a:rPr>
              <a:t>ulterio</a:t>
            </a:r>
            <a:r>
              <a:rPr sz="1200" spc="-5" dirty="0">
                <a:latin typeface="Tw Cen MT"/>
                <a:cs typeface="Tw Cen MT"/>
              </a:rPr>
              <a:t>r</a:t>
            </a:r>
            <a:r>
              <a:rPr sz="1200" dirty="0">
                <a:latin typeface="Tw Cen MT"/>
                <a:cs typeface="Tw Cen MT"/>
              </a:rPr>
              <a:t>i</a:t>
            </a:r>
            <a:r>
              <a:rPr sz="1200" spc="-10" dirty="0">
                <a:latin typeface="Tw Cen MT"/>
                <a:cs typeface="Tw Cen MT"/>
              </a:rPr>
              <a:t> </a:t>
            </a:r>
            <a:r>
              <a:rPr sz="1200" dirty="0">
                <a:latin typeface="Tw Cen MT"/>
                <a:cs typeface="Tw Cen MT"/>
              </a:rPr>
              <a:t>funzioni</a:t>
            </a:r>
            <a:r>
              <a:rPr sz="1200" spc="-20" dirty="0">
                <a:latin typeface="Tw Cen MT"/>
                <a:cs typeface="Tw Cen MT"/>
              </a:rPr>
              <a:t> </a:t>
            </a:r>
            <a:r>
              <a:rPr sz="1200" spc="-10" dirty="0">
                <a:latin typeface="Tw Cen MT"/>
                <a:cs typeface="Tw Cen MT"/>
              </a:rPr>
              <a:t>per</a:t>
            </a:r>
            <a:r>
              <a:rPr sz="1200" spc="-5" dirty="0">
                <a:latin typeface="Tw Cen MT"/>
                <a:cs typeface="Tw Cen MT"/>
              </a:rPr>
              <a:t> i</a:t>
            </a:r>
            <a:r>
              <a:rPr sz="1200" dirty="0">
                <a:latin typeface="Tw Cen MT"/>
                <a:cs typeface="Tw Cen MT"/>
              </a:rPr>
              <a:t>l</a:t>
            </a:r>
            <a:r>
              <a:rPr sz="1200" spc="-5" dirty="0">
                <a:latin typeface="Tw Cen MT"/>
                <a:cs typeface="Tw Cen MT"/>
              </a:rPr>
              <a:t> su</a:t>
            </a:r>
            <a:r>
              <a:rPr sz="1200" spc="-15" dirty="0">
                <a:latin typeface="Tw Cen MT"/>
                <a:cs typeface="Tw Cen MT"/>
              </a:rPr>
              <a:t>p</a:t>
            </a:r>
            <a:r>
              <a:rPr sz="1200" spc="-10" dirty="0">
                <a:latin typeface="Tw Cen MT"/>
                <a:cs typeface="Tw Cen MT"/>
              </a:rPr>
              <a:t>po</a:t>
            </a:r>
            <a:r>
              <a:rPr sz="1200" spc="5" dirty="0">
                <a:latin typeface="Tw Cen MT"/>
                <a:cs typeface="Tw Cen MT"/>
              </a:rPr>
              <a:t>r</a:t>
            </a:r>
            <a:r>
              <a:rPr sz="1200" spc="-5" dirty="0">
                <a:latin typeface="Tw Cen MT"/>
                <a:cs typeface="Tw Cen MT"/>
              </a:rPr>
              <a:t>to</a:t>
            </a:r>
            <a:r>
              <a:rPr sz="1200" dirty="0">
                <a:latin typeface="Tw Cen MT"/>
                <a:cs typeface="Tw Cen MT"/>
              </a:rPr>
              <a:t> all</a:t>
            </a:r>
            <a:r>
              <a:rPr sz="1200" spc="-5" dirty="0">
                <a:latin typeface="Tw Cen MT"/>
                <a:cs typeface="Tw Cen MT"/>
              </a:rPr>
              <a:t>'in</a:t>
            </a:r>
            <a:r>
              <a:rPr sz="1200" spc="-10" dirty="0">
                <a:latin typeface="Tw Cen MT"/>
                <a:cs typeface="Tw Cen MT"/>
              </a:rPr>
              <a:t>c</a:t>
            </a:r>
            <a:r>
              <a:rPr sz="1200" spc="-5" dirty="0">
                <a:latin typeface="Tw Cen MT"/>
                <a:cs typeface="Tw Cen MT"/>
              </a:rPr>
              <a:t>lusio</a:t>
            </a:r>
            <a:r>
              <a:rPr sz="1200" spc="30" dirty="0">
                <a:latin typeface="Tw Cen MT"/>
                <a:cs typeface="Tw Cen MT"/>
              </a:rPr>
              <a:t>n</a:t>
            </a:r>
            <a:r>
              <a:rPr sz="1200" dirty="0">
                <a:latin typeface="Tw Cen MT"/>
                <a:cs typeface="Tw Cen MT"/>
              </a:rPr>
              <a:t>e s</a:t>
            </a:r>
            <a:r>
              <a:rPr sz="1200" spc="-10" dirty="0">
                <a:latin typeface="Tw Cen MT"/>
                <a:cs typeface="Tw Cen MT"/>
              </a:rPr>
              <a:t>c</a:t>
            </a:r>
            <a:r>
              <a:rPr sz="1200" dirty="0">
                <a:latin typeface="Tw Cen MT"/>
                <a:cs typeface="Tw Cen MT"/>
              </a:rPr>
              <a:t>ola</a:t>
            </a:r>
            <a:r>
              <a:rPr sz="1200" spc="-5" dirty="0">
                <a:latin typeface="Tw Cen MT"/>
                <a:cs typeface="Tw Cen MT"/>
              </a:rPr>
              <a:t>s</a:t>
            </a:r>
            <a:r>
              <a:rPr sz="1200" dirty="0">
                <a:latin typeface="Tw Cen MT"/>
                <a:cs typeface="Tw Cen MT"/>
              </a:rPr>
              <a:t>ti</a:t>
            </a:r>
            <a:r>
              <a:rPr sz="1200" spc="-10" dirty="0">
                <a:latin typeface="Tw Cen MT"/>
                <a:cs typeface="Tw Cen MT"/>
              </a:rPr>
              <a:t>c</a:t>
            </a:r>
            <a:r>
              <a:rPr sz="1200" dirty="0">
                <a:latin typeface="Tw Cen MT"/>
                <a:cs typeface="Tw Cen MT"/>
              </a:rPr>
              <a:t>a</a:t>
            </a:r>
            <a:r>
              <a:rPr sz="1200" spc="10" dirty="0">
                <a:latin typeface="Tw Cen MT"/>
                <a:cs typeface="Tw Cen MT"/>
              </a:rPr>
              <a:t> </a:t>
            </a:r>
            <a:r>
              <a:rPr sz="1200" dirty="0">
                <a:latin typeface="Tw Cen MT"/>
                <a:cs typeface="Tw Cen MT"/>
              </a:rPr>
              <a:t>del</a:t>
            </a:r>
            <a:r>
              <a:rPr sz="1200" spc="-10" dirty="0">
                <a:latin typeface="Tw Cen MT"/>
                <a:cs typeface="Tw Cen MT"/>
              </a:rPr>
              <a:t> </a:t>
            </a:r>
            <a:r>
              <a:rPr sz="1200" dirty="0">
                <a:latin typeface="Tw Cen MT"/>
                <a:cs typeface="Tw Cen MT"/>
              </a:rPr>
              <a:t>GIT</a:t>
            </a:r>
            <a:r>
              <a:rPr sz="1200" spc="-5" dirty="0">
                <a:latin typeface="Tw Cen MT"/>
                <a:cs typeface="Tw Cen MT"/>
              </a:rPr>
              <a:t> </a:t>
            </a:r>
            <a:r>
              <a:rPr sz="1200" dirty="0">
                <a:latin typeface="Tw Cen MT"/>
                <a:cs typeface="Tw Cen MT"/>
              </a:rPr>
              <a:t>sono</a:t>
            </a:r>
            <a:r>
              <a:rPr sz="1200" spc="-10" dirty="0">
                <a:latin typeface="Tw Cen MT"/>
                <a:cs typeface="Tw Cen MT"/>
              </a:rPr>
              <a:t> </a:t>
            </a:r>
            <a:r>
              <a:rPr sz="1200" dirty="0">
                <a:latin typeface="Tw Cen MT"/>
                <a:cs typeface="Tw Cen MT"/>
              </a:rPr>
              <a:t>de</a:t>
            </a:r>
            <a:r>
              <a:rPr sz="1200" spc="-10" dirty="0">
                <a:latin typeface="Tw Cen MT"/>
                <a:cs typeface="Tw Cen MT"/>
              </a:rPr>
              <a:t>f</a:t>
            </a:r>
            <a:r>
              <a:rPr sz="1200" dirty="0">
                <a:latin typeface="Tw Cen MT"/>
                <a:cs typeface="Tw Cen MT"/>
              </a:rPr>
              <a:t>inite</a:t>
            </a:r>
            <a:r>
              <a:rPr sz="1200" spc="-10" dirty="0">
                <a:latin typeface="Tw Cen MT"/>
                <a:cs typeface="Tw Cen MT"/>
              </a:rPr>
              <a:t> </a:t>
            </a:r>
            <a:r>
              <a:rPr sz="1200" dirty="0">
                <a:latin typeface="Tw Cen MT"/>
                <a:cs typeface="Tw Cen MT"/>
              </a:rPr>
              <a:t>d</a:t>
            </a:r>
            <a:r>
              <a:rPr sz="1200" spc="-5" dirty="0">
                <a:latin typeface="Tw Cen MT"/>
                <a:cs typeface="Tw Cen MT"/>
              </a:rPr>
              <a:t>a</a:t>
            </a:r>
            <a:r>
              <a:rPr sz="1200" dirty="0">
                <a:latin typeface="Tw Cen MT"/>
                <a:cs typeface="Tw Cen MT"/>
              </a:rPr>
              <a:t>l Minis</a:t>
            </a:r>
            <a:r>
              <a:rPr sz="1200" spc="-5" dirty="0">
                <a:latin typeface="Tw Cen MT"/>
                <a:cs typeface="Tw Cen MT"/>
              </a:rPr>
              <a:t>t</a:t>
            </a:r>
            <a:r>
              <a:rPr sz="1200" dirty="0">
                <a:latin typeface="Tw Cen MT"/>
                <a:cs typeface="Tw Cen MT"/>
              </a:rPr>
              <a:t>e</a:t>
            </a:r>
            <a:r>
              <a:rPr sz="1200" spc="-30" dirty="0">
                <a:latin typeface="Tw Cen MT"/>
                <a:cs typeface="Tw Cen MT"/>
              </a:rPr>
              <a:t>r</a:t>
            </a:r>
            <a:r>
              <a:rPr sz="1200" dirty="0">
                <a:latin typeface="Tw Cen MT"/>
                <a:cs typeface="Tw Cen MT"/>
              </a:rPr>
              <a:t>o</a:t>
            </a:r>
            <a:r>
              <a:rPr sz="1200" spc="-10" dirty="0">
                <a:latin typeface="Tw Cen MT"/>
                <a:cs typeface="Tw Cen MT"/>
              </a:rPr>
              <a:t> </a:t>
            </a:r>
            <a:r>
              <a:rPr sz="1200" dirty="0">
                <a:latin typeface="Tw Cen MT"/>
                <a:cs typeface="Tw Cen MT"/>
              </a:rPr>
              <a:t>dell'i</a:t>
            </a:r>
            <a:r>
              <a:rPr sz="1200" spc="-5" dirty="0">
                <a:latin typeface="Tw Cen MT"/>
                <a:cs typeface="Tw Cen MT"/>
              </a:rPr>
              <a:t>s</a:t>
            </a:r>
            <a:r>
              <a:rPr sz="1200" dirty="0">
                <a:latin typeface="Tw Cen MT"/>
                <a:cs typeface="Tw Cen MT"/>
              </a:rPr>
              <a:t>t</a:t>
            </a:r>
            <a:r>
              <a:rPr sz="1200" spc="15" dirty="0">
                <a:latin typeface="Tw Cen MT"/>
                <a:cs typeface="Tw Cen MT"/>
              </a:rPr>
              <a:t>r</a:t>
            </a:r>
            <a:r>
              <a:rPr sz="1200" dirty="0">
                <a:latin typeface="Tw Cen MT"/>
                <a:cs typeface="Tw Cen MT"/>
              </a:rPr>
              <a:t>uzione….</a:t>
            </a:r>
            <a:endParaRPr sz="1200">
              <a:latin typeface="Tw Cen MT"/>
              <a:cs typeface="Tw Cen MT"/>
            </a:endParaRPr>
          </a:p>
          <a:p>
            <a:pPr>
              <a:lnSpc>
                <a:spcPct val="100000"/>
              </a:lnSpc>
              <a:spcBef>
                <a:spcPts val="49"/>
              </a:spcBef>
              <a:buClr>
                <a:srgbClr val="DD8046"/>
              </a:buClr>
              <a:buFont typeface="Wingdings"/>
              <a:buChar char=""/>
            </a:pPr>
            <a:endParaRPr sz="950">
              <a:latin typeface="Times New Roman"/>
              <a:cs typeface="Times New Roman"/>
            </a:endParaRPr>
          </a:p>
          <a:p>
            <a:pPr marL="332740" marR="154305" indent="-320040">
              <a:lnSpc>
                <a:spcPct val="103800"/>
              </a:lnSpc>
              <a:buClr>
                <a:srgbClr val="DD8046"/>
              </a:buClr>
              <a:buSzPct val="58333"/>
              <a:buFont typeface="Wingdings"/>
              <a:buChar char=""/>
              <a:tabLst>
                <a:tab pos="332740" algn="l"/>
              </a:tabLst>
            </a:pPr>
            <a:r>
              <a:rPr sz="1800" b="1" spc="-10" dirty="0">
                <a:latin typeface="Tw Cen MT"/>
                <a:cs typeface="Tw Cen MT"/>
              </a:rPr>
              <a:t>GLI</a:t>
            </a:r>
            <a:r>
              <a:rPr sz="1800" b="1" spc="165" dirty="0">
                <a:latin typeface="Tw Cen MT"/>
                <a:cs typeface="Tw Cen MT"/>
              </a:rPr>
              <a:t> </a:t>
            </a:r>
            <a:r>
              <a:rPr sz="1800" spc="-10" dirty="0">
                <a:latin typeface="Tw Cen MT"/>
                <a:cs typeface="Tw Cen MT"/>
              </a:rPr>
              <a:t>presso</a:t>
            </a:r>
            <a:r>
              <a:rPr sz="1800" spc="-5" dirty="0">
                <a:latin typeface="Tw Cen MT"/>
                <a:cs typeface="Tw Cen MT"/>
              </a:rPr>
              <a:t> </a:t>
            </a:r>
            <a:r>
              <a:rPr sz="1800" spc="-10" dirty="0">
                <a:latin typeface="Tw Cen MT"/>
                <a:cs typeface="Tw Cen MT"/>
              </a:rPr>
              <a:t>ogni</a:t>
            </a:r>
            <a:r>
              <a:rPr sz="1800" spc="5" dirty="0">
                <a:latin typeface="Tw Cen MT"/>
                <a:cs typeface="Tw Cen MT"/>
              </a:rPr>
              <a:t> </a:t>
            </a:r>
            <a:r>
              <a:rPr sz="1800" spc="-5" dirty="0">
                <a:latin typeface="Tw Cen MT"/>
                <a:cs typeface="Tw Cen MT"/>
              </a:rPr>
              <a:t>Isti</a:t>
            </a:r>
            <a:r>
              <a:rPr sz="1800" spc="5" dirty="0">
                <a:latin typeface="Tw Cen MT"/>
                <a:cs typeface="Tw Cen MT"/>
              </a:rPr>
              <a:t>t</a:t>
            </a:r>
            <a:r>
              <a:rPr sz="1800" spc="-10" dirty="0">
                <a:latin typeface="Tw Cen MT"/>
                <a:cs typeface="Tw Cen MT"/>
              </a:rPr>
              <a:t>u</a:t>
            </a:r>
            <a:r>
              <a:rPr sz="1800" spc="-5" dirty="0">
                <a:latin typeface="Tw Cen MT"/>
                <a:cs typeface="Tw Cen MT"/>
              </a:rPr>
              <a:t>zio</a:t>
            </a:r>
            <a:r>
              <a:rPr sz="1800" dirty="0">
                <a:latin typeface="Tw Cen MT"/>
                <a:cs typeface="Tw Cen MT"/>
              </a:rPr>
              <a:t>ne </a:t>
            </a:r>
            <a:r>
              <a:rPr sz="1800" spc="-10" dirty="0">
                <a:latin typeface="Tw Cen MT"/>
                <a:cs typeface="Tw Cen MT"/>
              </a:rPr>
              <a:t>scolas</a:t>
            </a:r>
            <a:r>
              <a:rPr sz="1800" dirty="0">
                <a:latin typeface="Tw Cen MT"/>
                <a:cs typeface="Tw Cen MT"/>
              </a:rPr>
              <a:t>t</a:t>
            </a:r>
            <a:r>
              <a:rPr sz="1800" spc="-15" dirty="0">
                <a:latin typeface="Tw Cen MT"/>
                <a:cs typeface="Tw Cen MT"/>
              </a:rPr>
              <a:t>ic</a:t>
            </a:r>
            <a:r>
              <a:rPr sz="1800" spc="-10" dirty="0">
                <a:latin typeface="Tw Cen MT"/>
                <a:cs typeface="Tw Cen MT"/>
              </a:rPr>
              <a:t>a</a:t>
            </a:r>
            <a:r>
              <a:rPr sz="1800" spc="-25" dirty="0">
                <a:latin typeface="Tw Cen MT"/>
                <a:cs typeface="Tw Cen MT"/>
              </a:rPr>
              <a:t> </a:t>
            </a:r>
            <a:r>
              <a:rPr sz="1800" spc="-10" dirty="0">
                <a:latin typeface="Tw Cen MT"/>
                <a:cs typeface="Tw Cen MT"/>
              </a:rPr>
              <a:t>con</a:t>
            </a:r>
            <a:r>
              <a:rPr sz="1800" spc="5" dirty="0">
                <a:latin typeface="Tw Cen MT"/>
                <a:cs typeface="Tw Cen MT"/>
              </a:rPr>
              <a:t> </a:t>
            </a:r>
            <a:r>
              <a:rPr sz="1800" spc="-5" dirty="0">
                <a:latin typeface="Tw Cen MT"/>
                <a:cs typeface="Tw Cen MT"/>
              </a:rPr>
              <a:t>i</a:t>
            </a:r>
            <a:r>
              <a:rPr sz="1800" dirty="0">
                <a:latin typeface="Tw Cen MT"/>
                <a:cs typeface="Tw Cen MT"/>
              </a:rPr>
              <a:t>l</a:t>
            </a:r>
            <a:r>
              <a:rPr sz="1800" spc="20" dirty="0">
                <a:latin typeface="Tw Cen MT"/>
                <a:cs typeface="Tw Cen MT"/>
              </a:rPr>
              <a:t> </a:t>
            </a:r>
            <a:r>
              <a:rPr sz="1600" spc="-10" dirty="0">
                <a:solidFill>
                  <a:srgbClr val="FF0000"/>
                </a:solidFill>
                <a:latin typeface="Tw Cen MT"/>
                <a:cs typeface="Tw Cen MT"/>
              </a:rPr>
              <a:t>com</a:t>
            </a:r>
            <a:r>
              <a:rPr sz="1600" spc="-15" dirty="0">
                <a:solidFill>
                  <a:srgbClr val="FF0000"/>
                </a:solidFill>
                <a:latin typeface="Tw Cen MT"/>
                <a:cs typeface="Tw Cen MT"/>
              </a:rPr>
              <a:t>pit</a:t>
            </a:r>
            <a:r>
              <a:rPr sz="1600" spc="-10" dirty="0">
                <a:solidFill>
                  <a:srgbClr val="FF0000"/>
                </a:solidFill>
                <a:latin typeface="Tw Cen MT"/>
                <a:cs typeface="Tw Cen MT"/>
              </a:rPr>
              <a:t>o</a:t>
            </a:r>
            <a:r>
              <a:rPr sz="1600" spc="10" dirty="0">
                <a:solidFill>
                  <a:srgbClr val="FF0000"/>
                </a:solidFill>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s</a:t>
            </a:r>
            <a:r>
              <a:rPr sz="1600" spc="-20" dirty="0">
                <a:latin typeface="Tw Cen MT"/>
                <a:cs typeface="Tw Cen MT"/>
              </a:rPr>
              <a:t>u</a:t>
            </a:r>
            <a:r>
              <a:rPr sz="1600" spc="-15" dirty="0">
                <a:latin typeface="Tw Cen MT"/>
                <a:cs typeface="Tw Cen MT"/>
              </a:rPr>
              <a:t>pp</a:t>
            </a:r>
            <a:r>
              <a:rPr sz="1600" spc="-10" dirty="0">
                <a:latin typeface="Tw Cen MT"/>
                <a:cs typeface="Tw Cen MT"/>
              </a:rPr>
              <a:t>o</a:t>
            </a:r>
            <a:r>
              <a:rPr sz="1600" spc="20" dirty="0">
                <a:latin typeface="Tw Cen MT"/>
                <a:cs typeface="Tw Cen MT"/>
              </a:rPr>
              <a:t>r</a:t>
            </a:r>
            <a:r>
              <a:rPr sz="1600" spc="-5" dirty="0">
                <a:latin typeface="Tw Cen MT"/>
                <a:cs typeface="Tw Cen MT"/>
              </a:rPr>
              <a:t>t</a:t>
            </a:r>
            <a:r>
              <a:rPr sz="1600" spc="-15" dirty="0">
                <a:latin typeface="Tw Cen MT"/>
                <a:cs typeface="Tw Cen MT"/>
              </a:rPr>
              <a:t>a</a:t>
            </a:r>
            <a:r>
              <a:rPr sz="1600" spc="-10" dirty="0">
                <a:latin typeface="Tw Cen MT"/>
                <a:cs typeface="Tw Cen MT"/>
              </a:rPr>
              <a:t>re</a:t>
            </a:r>
            <a:r>
              <a:rPr sz="1600" spc="50" dirty="0">
                <a:latin typeface="Tw Cen MT"/>
                <a:cs typeface="Tw Cen MT"/>
              </a:rPr>
              <a:t> </a:t>
            </a:r>
            <a:r>
              <a:rPr sz="1600" spc="-10" dirty="0">
                <a:latin typeface="Tw Cen MT"/>
                <a:cs typeface="Tw Cen MT"/>
              </a:rPr>
              <a:t>i</a:t>
            </a:r>
            <a:r>
              <a:rPr sz="1600" spc="-5" dirty="0">
                <a:latin typeface="Tw Cen MT"/>
                <a:cs typeface="Tw Cen MT"/>
              </a:rPr>
              <a:t>l </a:t>
            </a:r>
            <a:r>
              <a:rPr sz="1600" spc="-10" dirty="0">
                <a:latin typeface="Tw Cen MT"/>
                <a:cs typeface="Tw Cen MT"/>
              </a:rPr>
              <a:t>colle</a:t>
            </a:r>
            <a:r>
              <a:rPr sz="1600" spc="-15" dirty="0">
                <a:latin typeface="Tw Cen MT"/>
                <a:cs typeface="Tw Cen MT"/>
              </a:rPr>
              <a:t>gi</a:t>
            </a:r>
            <a:r>
              <a:rPr sz="1600" spc="-10" dirty="0">
                <a:latin typeface="Tw Cen MT"/>
                <a:cs typeface="Tw Cen MT"/>
              </a:rPr>
              <a:t>o</a:t>
            </a:r>
            <a:r>
              <a:rPr sz="1600" spc="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a:t>
            </a:r>
            <a:r>
              <a:rPr sz="1600" spc="-10" dirty="0">
                <a:latin typeface="Tw Cen MT"/>
                <a:cs typeface="Tw Cen MT"/>
              </a:rPr>
              <a:t>docenti</a:t>
            </a:r>
            <a:r>
              <a:rPr sz="1600" spc="5" dirty="0">
                <a:latin typeface="Tw Cen MT"/>
                <a:cs typeface="Tw Cen MT"/>
              </a:rPr>
              <a:t> </a:t>
            </a:r>
            <a:r>
              <a:rPr sz="1600" spc="-10" dirty="0">
                <a:latin typeface="Tw Cen MT"/>
                <a:cs typeface="Tw Cen MT"/>
              </a:rPr>
              <a:t>nella</a:t>
            </a:r>
            <a:r>
              <a:rPr sz="1600" spc="-5" dirty="0">
                <a:latin typeface="Tw Cen MT"/>
                <a:cs typeface="Tw Cen MT"/>
              </a:rPr>
              <a:t> </a:t>
            </a:r>
            <a:r>
              <a:rPr sz="1600" spc="-15" dirty="0">
                <a:latin typeface="Tw Cen MT"/>
                <a:cs typeface="Tw Cen MT"/>
              </a:rPr>
              <a:t>d</a:t>
            </a:r>
            <a:r>
              <a:rPr sz="1600" spc="-10" dirty="0">
                <a:latin typeface="Tw Cen MT"/>
                <a:cs typeface="Tw Cen MT"/>
              </a:rPr>
              <a:t>ef</a:t>
            </a:r>
            <a:r>
              <a:rPr sz="1600" spc="-15" dirty="0">
                <a:latin typeface="Tw Cen MT"/>
                <a:cs typeface="Tw Cen MT"/>
              </a:rPr>
              <a:t>i</a:t>
            </a:r>
            <a:r>
              <a:rPr sz="1600" spc="-10" dirty="0">
                <a:latin typeface="Tw Cen MT"/>
                <a:cs typeface="Tw Cen MT"/>
              </a:rPr>
              <a:t>ni</a:t>
            </a:r>
            <a:r>
              <a:rPr sz="1600" spc="-20" dirty="0">
                <a:latin typeface="Tw Cen MT"/>
                <a:cs typeface="Tw Cen MT"/>
              </a:rPr>
              <a:t>z</a:t>
            </a:r>
            <a:r>
              <a:rPr sz="1600" spc="-15" dirty="0">
                <a:latin typeface="Tw Cen MT"/>
                <a:cs typeface="Tw Cen MT"/>
              </a:rPr>
              <a:t>ion</a:t>
            </a:r>
            <a:r>
              <a:rPr sz="1600" spc="-10" dirty="0">
                <a:latin typeface="Tw Cen MT"/>
                <a:cs typeface="Tw Cen MT"/>
              </a:rPr>
              <a:t>e</a:t>
            </a:r>
            <a:r>
              <a:rPr sz="1600" spc="30"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real</a:t>
            </a:r>
            <a:r>
              <a:rPr sz="1600" spc="-15" dirty="0">
                <a:latin typeface="Tw Cen MT"/>
                <a:cs typeface="Tw Cen MT"/>
              </a:rPr>
              <a:t>i</a:t>
            </a:r>
            <a:r>
              <a:rPr sz="1600" spc="-10" dirty="0">
                <a:latin typeface="Tw Cen MT"/>
                <a:cs typeface="Tw Cen MT"/>
              </a:rPr>
              <a:t>z</a:t>
            </a:r>
            <a:r>
              <a:rPr sz="1600" spc="-20" dirty="0">
                <a:latin typeface="Tw Cen MT"/>
                <a:cs typeface="Tw Cen MT"/>
              </a:rPr>
              <a:t>z</a:t>
            </a:r>
            <a:r>
              <a:rPr sz="1600" spc="-15" dirty="0">
                <a:latin typeface="Tw Cen MT"/>
                <a:cs typeface="Tw Cen MT"/>
              </a:rPr>
              <a:t>a</a:t>
            </a:r>
            <a:r>
              <a:rPr sz="1600" spc="-10" dirty="0">
                <a:latin typeface="Tw Cen MT"/>
                <a:cs typeface="Tw Cen MT"/>
              </a:rPr>
              <a:t>zione</a:t>
            </a:r>
            <a:r>
              <a:rPr sz="1600" spc="35" dirty="0">
                <a:latin typeface="Tw Cen MT"/>
                <a:cs typeface="Tw Cen MT"/>
              </a:rPr>
              <a:t> </a:t>
            </a:r>
            <a:r>
              <a:rPr sz="1600" spc="-15" dirty="0">
                <a:latin typeface="Tw Cen MT"/>
                <a:cs typeface="Tw Cen MT"/>
              </a:rPr>
              <a:t>d</a:t>
            </a:r>
            <a:r>
              <a:rPr sz="1600" spc="-10" dirty="0">
                <a:latin typeface="Tw Cen MT"/>
                <a:cs typeface="Tw Cen MT"/>
              </a:rPr>
              <a:t>el</a:t>
            </a:r>
            <a:r>
              <a:rPr sz="1600" spc="-5" dirty="0">
                <a:latin typeface="Tw Cen MT"/>
                <a:cs typeface="Tw Cen MT"/>
              </a:rPr>
              <a:t> P</a:t>
            </a:r>
            <a:r>
              <a:rPr sz="1600" spc="-10" dirty="0">
                <a:latin typeface="Tw Cen MT"/>
                <a:cs typeface="Tw Cen MT"/>
              </a:rPr>
              <a:t>i</a:t>
            </a:r>
            <a:r>
              <a:rPr sz="1600" spc="-20" dirty="0">
                <a:latin typeface="Tw Cen MT"/>
                <a:cs typeface="Tw Cen MT"/>
              </a:rPr>
              <a:t>a</a:t>
            </a:r>
            <a:r>
              <a:rPr sz="1600" spc="-10" dirty="0">
                <a:latin typeface="Tw Cen MT"/>
                <a:cs typeface="Tw Cen MT"/>
              </a:rPr>
              <a:t>no</a:t>
            </a:r>
            <a:r>
              <a:rPr sz="1600"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t>
            </a:r>
            <a:r>
              <a:rPr sz="1600" spc="-15" dirty="0">
                <a:latin typeface="Tw Cen MT"/>
                <a:cs typeface="Tw Cen MT"/>
              </a:rPr>
              <a:t>'in</a:t>
            </a:r>
            <a:r>
              <a:rPr sz="1600" spc="-20" dirty="0">
                <a:latin typeface="Tw Cen MT"/>
                <a:cs typeface="Tw Cen MT"/>
              </a:rPr>
              <a:t>c</a:t>
            </a:r>
            <a:r>
              <a:rPr sz="1600" spc="-15" dirty="0">
                <a:latin typeface="Tw Cen MT"/>
                <a:cs typeface="Tw Cen MT"/>
              </a:rPr>
              <a:t>lu</a:t>
            </a:r>
            <a:r>
              <a:rPr sz="1600" spc="-20" dirty="0">
                <a:latin typeface="Tw Cen MT"/>
                <a:cs typeface="Tw Cen MT"/>
              </a:rPr>
              <a:t>s</a:t>
            </a:r>
            <a:r>
              <a:rPr sz="1600" spc="-15" dirty="0">
                <a:latin typeface="Tw Cen MT"/>
                <a:cs typeface="Tw Cen MT"/>
              </a:rPr>
              <a:t>ion</a:t>
            </a:r>
            <a:r>
              <a:rPr sz="1600" spc="-10" dirty="0">
                <a:latin typeface="Tw Cen MT"/>
                <a:cs typeface="Tw Cen MT"/>
              </a:rPr>
              <a:t>e</a:t>
            </a:r>
            <a:r>
              <a:rPr sz="1600" spc="30" dirty="0">
                <a:latin typeface="Tw Cen MT"/>
                <a:cs typeface="Tw Cen MT"/>
              </a:rPr>
              <a:t> </a:t>
            </a:r>
            <a:r>
              <a:rPr sz="1600" spc="-10" dirty="0">
                <a:latin typeface="Tw Cen MT"/>
                <a:cs typeface="Tw Cen MT"/>
              </a:rPr>
              <a:t>non</a:t>
            </a:r>
            <a:r>
              <a:rPr sz="1600" spc="45" dirty="0">
                <a:latin typeface="Tw Cen MT"/>
                <a:cs typeface="Tw Cen MT"/>
              </a:rPr>
              <a:t>c</a:t>
            </a:r>
            <a:r>
              <a:rPr sz="1600" spc="-10" dirty="0">
                <a:latin typeface="Tw Cen MT"/>
                <a:cs typeface="Tw Cen MT"/>
              </a:rPr>
              <a:t>he'</a:t>
            </a:r>
            <a:r>
              <a:rPr sz="1600" spc="-5" dirty="0">
                <a:latin typeface="Tw Cen MT"/>
                <a:cs typeface="Tw Cen MT"/>
              </a:rPr>
              <a:t> i</a:t>
            </a:r>
            <a:r>
              <a:rPr sz="1600" spc="-10" dirty="0">
                <a:latin typeface="Tw Cen MT"/>
                <a:cs typeface="Tw Cen MT"/>
              </a:rPr>
              <a:t> </a:t>
            </a:r>
            <a:r>
              <a:rPr sz="1600" spc="-15" dirty="0">
                <a:latin typeface="Tw Cen MT"/>
                <a:cs typeface="Tw Cen MT"/>
              </a:rPr>
              <a:t>d</a:t>
            </a:r>
            <a:r>
              <a:rPr sz="1600" spc="-10" dirty="0">
                <a:latin typeface="Tw Cen MT"/>
                <a:cs typeface="Tw Cen MT"/>
              </a:rPr>
              <a:t>ocenti</a:t>
            </a:r>
            <a:r>
              <a:rPr sz="1600" spc="5" dirty="0">
                <a:latin typeface="Tw Cen MT"/>
                <a:cs typeface="Tw Cen MT"/>
              </a:rPr>
              <a:t> </a:t>
            </a:r>
            <a:r>
              <a:rPr sz="1600" spc="-10" dirty="0">
                <a:latin typeface="Tw Cen MT"/>
                <a:cs typeface="Tw Cen MT"/>
              </a:rPr>
              <a:t>contitola</a:t>
            </a:r>
            <a:r>
              <a:rPr sz="1600" spc="-20" dirty="0">
                <a:latin typeface="Tw Cen MT"/>
                <a:cs typeface="Tw Cen MT"/>
              </a:rPr>
              <a:t>r</a:t>
            </a:r>
            <a:r>
              <a:rPr sz="1600" spc="-5" dirty="0">
                <a:latin typeface="Tw Cen MT"/>
                <a:cs typeface="Tw Cen MT"/>
              </a:rPr>
              <a:t>i</a:t>
            </a:r>
            <a:r>
              <a:rPr sz="1600" spc="20" dirty="0">
                <a:latin typeface="Tw Cen MT"/>
                <a:cs typeface="Tw Cen MT"/>
              </a:rPr>
              <a:t> </a:t>
            </a:r>
            <a:r>
              <a:rPr sz="1600" spc="-10" dirty="0">
                <a:latin typeface="Tw Cen MT"/>
                <a:cs typeface="Tw Cen MT"/>
              </a:rPr>
              <a:t>e</a:t>
            </a:r>
            <a:r>
              <a:rPr sz="1600" dirty="0">
                <a:latin typeface="Tw Cen MT"/>
                <a:cs typeface="Tw Cen MT"/>
              </a:rPr>
              <a:t> </a:t>
            </a:r>
            <a:r>
              <a:rPr sz="1600" spc="-5" dirty="0">
                <a:latin typeface="Tw Cen MT"/>
                <a:cs typeface="Tw Cen MT"/>
              </a:rPr>
              <a:t>i</a:t>
            </a:r>
            <a:r>
              <a:rPr sz="1600" spc="-10" dirty="0">
                <a:latin typeface="Tw Cen MT"/>
                <a:cs typeface="Tw Cen MT"/>
              </a:rPr>
              <a:t> consi</a:t>
            </a:r>
            <a:r>
              <a:rPr sz="1600" spc="-25" dirty="0">
                <a:latin typeface="Tw Cen MT"/>
                <a:cs typeface="Tw Cen MT"/>
              </a:rPr>
              <a:t>g</a:t>
            </a:r>
            <a:r>
              <a:rPr sz="1600" spc="-10" dirty="0">
                <a:latin typeface="Tw Cen MT"/>
                <a:cs typeface="Tw Cen MT"/>
              </a:rPr>
              <a:t>l</a:t>
            </a:r>
            <a:r>
              <a:rPr sz="1600" spc="-5" dirty="0">
                <a:latin typeface="Tw Cen MT"/>
                <a:cs typeface="Tw Cen MT"/>
              </a:rPr>
              <a:t>i</a:t>
            </a:r>
            <a:r>
              <a:rPr sz="1600" spc="20" dirty="0">
                <a:latin typeface="Tw Cen MT"/>
                <a:cs typeface="Tw Cen MT"/>
              </a:rPr>
              <a:t> </a:t>
            </a:r>
            <a:r>
              <a:rPr sz="1600" spc="-15" dirty="0">
                <a:latin typeface="Tw Cen MT"/>
                <a:cs typeface="Tw Cen MT"/>
              </a:rPr>
              <a:t>d</a:t>
            </a:r>
            <a:r>
              <a:rPr sz="1600" spc="-5" dirty="0">
                <a:latin typeface="Tw Cen MT"/>
                <a:cs typeface="Tw Cen MT"/>
              </a:rPr>
              <a:t>i cl</a:t>
            </a:r>
            <a:r>
              <a:rPr sz="1600" spc="-20" dirty="0">
                <a:latin typeface="Tw Cen MT"/>
                <a:cs typeface="Tw Cen MT"/>
              </a:rPr>
              <a:t>a</a:t>
            </a:r>
            <a:r>
              <a:rPr sz="1600" spc="-10" dirty="0">
                <a:latin typeface="Tw Cen MT"/>
                <a:cs typeface="Tw Cen MT"/>
              </a:rPr>
              <a:t>s</a:t>
            </a:r>
            <a:r>
              <a:rPr sz="1600" spc="-20" dirty="0">
                <a:latin typeface="Tw Cen MT"/>
                <a:cs typeface="Tw Cen MT"/>
              </a:rPr>
              <a:t>s</a:t>
            </a:r>
            <a:r>
              <a:rPr sz="1600" spc="-10" dirty="0">
                <a:latin typeface="Tw Cen MT"/>
                <a:cs typeface="Tw Cen MT"/>
              </a:rPr>
              <a:t>e</a:t>
            </a:r>
            <a:r>
              <a:rPr sz="1600" spc="25" dirty="0">
                <a:latin typeface="Tw Cen MT"/>
                <a:cs typeface="Tw Cen MT"/>
              </a:rPr>
              <a:t> </a:t>
            </a:r>
            <a:r>
              <a:rPr sz="1600" spc="-10" dirty="0">
                <a:latin typeface="Tw Cen MT"/>
                <a:cs typeface="Tw Cen MT"/>
              </a:rPr>
              <a:t>nell</a:t>
            </a:r>
            <a:r>
              <a:rPr sz="1600" spc="-15" dirty="0">
                <a:latin typeface="Tw Cen MT"/>
                <a:cs typeface="Tw Cen MT"/>
              </a:rPr>
              <a:t>'a</a:t>
            </a:r>
            <a:r>
              <a:rPr sz="1600" spc="-10" dirty="0">
                <a:latin typeface="Tw Cen MT"/>
                <a:cs typeface="Tw Cen MT"/>
              </a:rPr>
              <a:t>ttu</a:t>
            </a:r>
            <a:r>
              <a:rPr sz="1600" spc="-20" dirty="0">
                <a:latin typeface="Tw Cen MT"/>
                <a:cs typeface="Tw Cen MT"/>
              </a:rPr>
              <a:t>a</a:t>
            </a:r>
            <a:r>
              <a:rPr sz="1600" spc="-10" dirty="0">
                <a:latin typeface="Tw Cen MT"/>
                <a:cs typeface="Tw Cen MT"/>
              </a:rPr>
              <a:t>zione</a:t>
            </a:r>
            <a:r>
              <a:rPr sz="1600" spc="3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P</a:t>
            </a:r>
            <a:r>
              <a:rPr sz="1600" spc="-10" dirty="0">
                <a:latin typeface="Tw Cen MT"/>
                <a:cs typeface="Tw Cen MT"/>
              </a:rPr>
              <a:t>EI</a:t>
            </a:r>
            <a:endParaRPr sz="1600">
              <a:latin typeface="Tw Cen MT"/>
              <a:cs typeface="Tw Cen MT"/>
            </a:endParaRPr>
          </a:p>
          <a:p>
            <a:pPr marL="332740" marR="626110" indent="-320040" algn="just">
              <a:lnSpc>
                <a:spcPct val="101000"/>
              </a:lnSpc>
              <a:spcBef>
                <a:spcPts val="860"/>
              </a:spcBef>
              <a:buClr>
                <a:srgbClr val="DD8046"/>
              </a:buClr>
              <a:buSzPct val="58333"/>
              <a:buFont typeface="Wingdings"/>
              <a:buChar char=""/>
              <a:tabLst>
                <a:tab pos="332740" algn="l"/>
              </a:tabLst>
            </a:pPr>
            <a:r>
              <a:rPr sz="1800" b="1" spc="-5" dirty="0">
                <a:latin typeface="Tw Cen MT"/>
                <a:cs typeface="Tw Cen MT"/>
              </a:rPr>
              <a:t>S</a:t>
            </a:r>
            <a:r>
              <a:rPr sz="1800" b="1" spc="-15" dirty="0">
                <a:latin typeface="Tw Cen MT"/>
                <a:cs typeface="Tw Cen MT"/>
              </a:rPr>
              <a:t>CUOLE</a:t>
            </a:r>
            <a:r>
              <a:rPr sz="1800" b="1" spc="5" dirty="0">
                <a:latin typeface="Tw Cen MT"/>
                <a:cs typeface="Tw Cen MT"/>
              </a:rPr>
              <a:t> </a:t>
            </a:r>
            <a:r>
              <a:rPr sz="1800" b="1" spc="-15" dirty="0">
                <a:latin typeface="Tw Cen MT"/>
                <a:cs typeface="Tw Cen MT"/>
              </a:rPr>
              <a:t>PO</a:t>
            </a:r>
            <a:r>
              <a:rPr sz="1800" b="1" spc="-20" dirty="0">
                <a:latin typeface="Tw Cen MT"/>
                <a:cs typeface="Tw Cen MT"/>
              </a:rPr>
              <a:t>L</a:t>
            </a:r>
            <a:r>
              <a:rPr sz="1800" b="1" dirty="0">
                <a:latin typeface="Tw Cen MT"/>
                <a:cs typeface="Tw Cen MT"/>
              </a:rPr>
              <a:t>O</a:t>
            </a:r>
            <a:r>
              <a:rPr sz="1800" b="1" spc="55" dirty="0">
                <a:latin typeface="Tw Cen MT"/>
                <a:cs typeface="Tw Cen MT"/>
              </a:rPr>
              <a:t> </a:t>
            </a:r>
            <a:r>
              <a:rPr sz="1600" spc="-10" dirty="0">
                <a:latin typeface="Tw Cen MT"/>
                <a:cs typeface="Tw Cen MT"/>
              </a:rPr>
              <a:t>I</a:t>
            </a:r>
            <a:r>
              <a:rPr sz="1600" spc="-5" dirty="0">
                <a:latin typeface="Tw Cen MT"/>
                <a:cs typeface="Tw Cen MT"/>
              </a:rPr>
              <a:t>l</a:t>
            </a:r>
            <a:r>
              <a:rPr sz="1600" spc="-15" dirty="0">
                <a:latin typeface="Tw Cen MT"/>
                <a:cs typeface="Tw Cen MT"/>
              </a:rPr>
              <a:t> Mini</a:t>
            </a:r>
            <a:r>
              <a:rPr sz="1600" spc="-10" dirty="0">
                <a:latin typeface="Tw Cen MT"/>
                <a:cs typeface="Tw Cen MT"/>
              </a:rPr>
              <a:t>ste</a:t>
            </a:r>
            <a:r>
              <a:rPr sz="1600" spc="-50" dirty="0">
                <a:latin typeface="Tw Cen MT"/>
                <a:cs typeface="Tw Cen MT"/>
              </a:rPr>
              <a:t>r</a:t>
            </a:r>
            <a:r>
              <a:rPr sz="1600" spc="-10" dirty="0">
                <a:latin typeface="Tw Cen MT"/>
                <a:cs typeface="Tw Cen MT"/>
              </a:rPr>
              <a:t>o</a:t>
            </a:r>
            <a:r>
              <a:rPr sz="1600" spc="2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a:t>
            </a:r>
            <a:r>
              <a:rPr sz="1600" spc="-10" dirty="0">
                <a:latin typeface="Tw Cen MT"/>
                <a:cs typeface="Tw Cen MT"/>
              </a:rPr>
              <a:t>is</a:t>
            </a:r>
            <a:r>
              <a:rPr sz="1600" spc="-5" dirty="0">
                <a:latin typeface="Tw Cen MT"/>
                <a:cs typeface="Tw Cen MT"/>
              </a:rPr>
              <a:t>t</a:t>
            </a:r>
            <a:r>
              <a:rPr sz="1600" spc="20" dirty="0">
                <a:latin typeface="Tw Cen MT"/>
                <a:cs typeface="Tw Cen MT"/>
              </a:rPr>
              <a:t>r</a:t>
            </a:r>
            <a:r>
              <a:rPr sz="1600" spc="-10" dirty="0">
                <a:latin typeface="Tw Cen MT"/>
                <a:cs typeface="Tw Cen MT"/>
              </a:rPr>
              <a:t>u</a:t>
            </a:r>
            <a:r>
              <a:rPr sz="1600" spc="-20" dirty="0">
                <a:latin typeface="Tw Cen MT"/>
                <a:cs typeface="Tw Cen MT"/>
              </a:rPr>
              <a:t>z</a:t>
            </a:r>
            <a:r>
              <a:rPr sz="1600" spc="-15" dirty="0">
                <a:latin typeface="Tw Cen MT"/>
                <a:cs typeface="Tw Cen MT"/>
              </a:rPr>
              <a:t>ion</a:t>
            </a:r>
            <a:r>
              <a:rPr sz="1600" spc="-65" dirty="0">
                <a:latin typeface="Tw Cen MT"/>
                <a:cs typeface="Tw Cen MT"/>
              </a:rPr>
              <a:t>e</a:t>
            </a:r>
            <a:r>
              <a:rPr sz="1600" spc="-5" dirty="0">
                <a:latin typeface="Tw Cen MT"/>
                <a:cs typeface="Tw Cen MT"/>
              </a:rPr>
              <a:t>,</a:t>
            </a:r>
            <a:r>
              <a:rPr sz="1600" spc="3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a:t>
            </a:r>
            <a:r>
              <a:rPr sz="1600" spc="-10" dirty="0">
                <a:latin typeface="Tw Cen MT"/>
                <a:cs typeface="Tw Cen MT"/>
              </a:rPr>
              <a:t>u</a:t>
            </a:r>
            <a:r>
              <a:rPr sz="1600" spc="-20" dirty="0">
                <a:latin typeface="Tw Cen MT"/>
                <a:cs typeface="Tw Cen MT"/>
              </a:rPr>
              <a:t>n</a:t>
            </a:r>
            <a:r>
              <a:rPr sz="1600" spc="-10" dirty="0">
                <a:latin typeface="Tw Cen MT"/>
                <a:cs typeface="Tw Cen MT"/>
              </a:rPr>
              <a:t>i</a:t>
            </a:r>
            <a:r>
              <a:rPr sz="1600" spc="-50" dirty="0">
                <a:latin typeface="Tw Cen MT"/>
                <a:cs typeface="Tw Cen MT"/>
              </a:rPr>
              <a:t>v</a:t>
            </a:r>
            <a:r>
              <a:rPr sz="1600" spc="-10" dirty="0">
                <a:latin typeface="Tw Cen MT"/>
                <a:cs typeface="Tw Cen MT"/>
              </a:rPr>
              <a:t>er</a:t>
            </a:r>
            <a:r>
              <a:rPr sz="1600" spc="-20" dirty="0">
                <a:latin typeface="Tw Cen MT"/>
                <a:cs typeface="Tw Cen MT"/>
              </a:rPr>
              <a:t>s</a:t>
            </a:r>
            <a:r>
              <a:rPr sz="1600" spc="-10" dirty="0">
                <a:latin typeface="Tw Cen MT"/>
                <a:cs typeface="Tw Cen MT"/>
              </a:rPr>
              <a:t>ità</a:t>
            </a:r>
            <a:r>
              <a:rPr sz="1600" spc="5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5"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cerca</a:t>
            </a:r>
            <a:r>
              <a:rPr sz="1600" spc="35" dirty="0">
                <a:latin typeface="Tw Cen MT"/>
                <a:cs typeface="Tw Cen MT"/>
              </a:rPr>
              <a:t> </a:t>
            </a:r>
            <a:r>
              <a:rPr sz="1600" spc="-15" dirty="0">
                <a:solidFill>
                  <a:srgbClr val="FF0000"/>
                </a:solidFill>
                <a:latin typeface="Tw Cen MT"/>
                <a:cs typeface="Tw Cen MT"/>
              </a:rPr>
              <a:t>in</a:t>
            </a:r>
            <a:r>
              <a:rPr sz="1600" spc="-20" dirty="0">
                <a:solidFill>
                  <a:srgbClr val="FF0000"/>
                </a:solidFill>
                <a:latin typeface="Tw Cen MT"/>
                <a:cs typeface="Tw Cen MT"/>
              </a:rPr>
              <a:t>d</a:t>
            </a:r>
            <a:r>
              <a:rPr sz="1600" spc="-10" dirty="0">
                <a:solidFill>
                  <a:srgbClr val="FF0000"/>
                </a:solidFill>
                <a:latin typeface="Tw Cen MT"/>
                <a:cs typeface="Tw Cen MT"/>
              </a:rPr>
              <a:t>ica</a:t>
            </a:r>
            <a:r>
              <a:rPr sz="1600" spc="15" dirty="0">
                <a:solidFill>
                  <a:srgbClr val="FF0000"/>
                </a:solidFill>
                <a:latin typeface="Tw Cen MT"/>
                <a:cs typeface="Tw Cen MT"/>
              </a:rPr>
              <a:t> </a:t>
            </a:r>
            <a:r>
              <a:rPr sz="1600" spc="-15" dirty="0">
                <a:solidFill>
                  <a:srgbClr val="FF0000"/>
                </a:solidFill>
                <a:latin typeface="Tw Cen MT"/>
                <a:cs typeface="Tw Cen MT"/>
              </a:rPr>
              <a:t>m</a:t>
            </a:r>
            <a:r>
              <a:rPr sz="1600" spc="-5" dirty="0">
                <a:solidFill>
                  <a:srgbClr val="FF0000"/>
                </a:solidFill>
                <a:latin typeface="Tw Cen MT"/>
                <a:cs typeface="Tw Cen MT"/>
              </a:rPr>
              <a:t>o</a:t>
            </a:r>
            <a:r>
              <a:rPr sz="1600" spc="-15" dirty="0">
                <a:solidFill>
                  <a:srgbClr val="FF0000"/>
                </a:solidFill>
                <a:latin typeface="Tw Cen MT"/>
                <a:cs typeface="Tw Cen MT"/>
              </a:rPr>
              <a:t>d</a:t>
            </a:r>
            <a:r>
              <a:rPr sz="1600" spc="-10" dirty="0">
                <a:solidFill>
                  <a:srgbClr val="FF0000"/>
                </a:solidFill>
                <a:latin typeface="Tw Cen MT"/>
                <a:cs typeface="Tw Cen MT"/>
              </a:rPr>
              <a:t>alità</a:t>
            </a:r>
            <a:r>
              <a:rPr sz="1600" spc="30" dirty="0">
                <a:solidFill>
                  <a:srgbClr val="FF0000"/>
                </a:solidFill>
                <a:latin typeface="Tw Cen MT"/>
                <a:cs typeface="Tw Cen MT"/>
              </a:rPr>
              <a:t> </a:t>
            </a:r>
            <a:r>
              <a:rPr sz="1600" spc="-15" dirty="0">
                <a:solidFill>
                  <a:srgbClr val="FF0000"/>
                </a:solidFill>
                <a:latin typeface="Tw Cen MT"/>
                <a:cs typeface="Tw Cen MT"/>
              </a:rPr>
              <a:t>d</a:t>
            </a:r>
            <a:r>
              <a:rPr sz="1600" spc="-5" dirty="0">
                <a:solidFill>
                  <a:srgbClr val="FF0000"/>
                </a:solidFill>
                <a:latin typeface="Tw Cen MT"/>
                <a:cs typeface="Tw Cen MT"/>
              </a:rPr>
              <a:t>i r</a:t>
            </a:r>
            <a:r>
              <a:rPr sz="1600" spc="-15" dirty="0">
                <a:solidFill>
                  <a:srgbClr val="FF0000"/>
                </a:solidFill>
                <a:latin typeface="Tw Cen MT"/>
                <a:cs typeface="Tw Cen MT"/>
              </a:rPr>
              <a:t>i</a:t>
            </a:r>
            <a:r>
              <a:rPr sz="1600" spc="-10" dirty="0">
                <a:solidFill>
                  <a:srgbClr val="FF0000"/>
                </a:solidFill>
                <a:latin typeface="Tw Cen MT"/>
                <a:cs typeface="Tw Cen MT"/>
              </a:rPr>
              <a:t>conos</a:t>
            </a:r>
            <a:r>
              <a:rPr sz="1600" spc="-20" dirty="0">
                <a:solidFill>
                  <a:srgbClr val="FF0000"/>
                </a:solidFill>
                <a:latin typeface="Tw Cen MT"/>
                <a:cs typeface="Tw Cen MT"/>
              </a:rPr>
              <a:t>c</a:t>
            </a:r>
            <a:r>
              <a:rPr sz="1600" spc="-15" dirty="0">
                <a:solidFill>
                  <a:srgbClr val="FF0000"/>
                </a:solidFill>
                <a:latin typeface="Tw Cen MT"/>
                <a:cs typeface="Tw Cen MT"/>
              </a:rPr>
              <a:t>im</a:t>
            </a:r>
            <a:r>
              <a:rPr sz="1600" spc="-5" dirty="0">
                <a:solidFill>
                  <a:srgbClr val="FF0000"/>
                </a:solidFill>
                <a:latin typeface="Tw Cen MT"/>
                <a:cs typeface="Tw Cen MT"/>
              </a:rPr>
              <a:t>e</a:t>
            </a:r>
            <a:r>
              <a:rPr sz="1600" spc="-10" dirty="0">
                <a:solidFill>
                  <a:srgbClr val="FF0000"/>
                </a:solidFill>
                <a:latin typeface="Tw Cen MT"/>
                <a:cs typeface="Tw Cen MT"/>
              </a:rPr>
              <a:t>nto</a:t>
            </a:r>
            <a:r>
              <a:rPr sz="1600" spc="10" dirty="0">
                <a:solidFill>
                  <a:srgbClr val="FF0000"/>
                </a:solidFill>
                <a:latin typeface="Tw Cen MT"/>
                <a:cs typeface="Tw Cen MT"/>
              </a:rPr>
              <a:t> </a:t>
            </a:r>
            <a:r>
              <a:rPr sz="1600" spc="-15" dirty="0">
                <a:solidFill>
                  <a:srgbClr val="FF0000"/>
                </a:solidFill>
                <a:latin typeface="Tw Cen MT"/>
                <a:cs typeface="Tw Cen MT"/>
              </a:rPr>
              <a:t>d</a:t>
            </a:r>
            <a:r>
              <a:rPr sz="1600" spc="-5" dirty="0">
                <a:solidFill>
                  <a:srgbClr val="FF0000"/>
                </a:solidFill>
                <a:latin typeface="Tw Cen MT"/>
                <a:cs typeface="Tw Cen MT"/>
              </a:rPr>
              <a:t>i «</a:t>
            </a:r>
            <a:r>
              <a:rPr sz="1600" spc="-10" dirty="0">
                <a:solidFill>
                  <a:srgbClr val="FF0000"/>
                </a:solidFill>
                <a:latin typeface="Tw Cen MT"/>
                <a:cs typeface="Tw Cen MT"/>
              </a:rPr>
              <a:t>s</a:t>
            </a:r>
            <a:r>
              <a:rPr sz="1600" spc="-20" dirty="0">
                <a:solidFill>
                  <a:srgbClr val="FF0000"/>
                </a:solidFill>
                <a:latin typeface="Tw Cen MT"/>
                <a:cs typeface="Tw Cen MT"/>
              </a:rPr>
              <a:t>c</a:t>
            </a:r>
            <a:r>
              <a:rPr sz="1600" spc="-10" dirty="0">
                <a:solidFill>
                  <a:srgbClr val="FF0000"/>
                </a:solidFill>
                <a:latin typeface="Tw Cen MT"/>
                <a:cs typeface="Tw Cen MT"/>
              </a:rPr>
              <a:t>uole</a:t>
            </a:r>
            <a:r>
              <a:rPr sz="1600" dirty="0">
                <a:solidFill>
                  <a:srgbClr val="FF0000"/>
                </a:solidFill>
                <a:latin typeface="Tw Cen MT"/>
                <a:cs typeface="Tw Cen MT"/>
              </a:rPr>
              <a:t> </a:t>
            </a:r>
            <a:r>
              <a:rPr sz="1600" spc="-10" dirty="0">
                <a:solidFill>
                  <a:srgbClr val="FF0000"/>
                </a:solidFill>
                <a:latin typeface="Tw Cen MT"/>
                <a:cs typeface="Tw Cen MT"/>
              </a:rPr>
              <a:t>pol</a:t>
            </a:r>
            <a:r>
              <a:rPr sz="1600" spc="-5" dirty="0">
                <a:solidFill>
                  <a:srgbClr val="FF0000"/>
                </a:solidFill>
                <a:latin typeface="Tw Cen MT"/>
                <a:cs typeface="Tw Cen MT"/>
              </a:rPr>
              <a:t>o</a:t>
            </a:r>
            <a:r>
              <a:rPr sz="1600" spc="-10" dirty="0">
                <a:solidFill>
                  <a:srgbClr val="FF0000"/>
                </a:solidFill>
                <a:latin typeface="Tw Cen MT"/>
                <a:cs typeface="Tw Cen MT"/>
              </a:rPr>
              <a:t>»</a:t>
            </a:r>
            <a:r>
              <a:rPr sz="1600" spc="20" dirty="0">
                <a:solidFill>
                  <a:srgbClr val="FF0000"/>
                </a:solidFill>
                <a:latin typeface="Tw Cen MT"/>
                <a:cs typeface="Tw Cen MT"/>
              </a:rPr>
              <a:t> </a:t>
            </a:r>
            <a:r>
              <a:rPr sz="1600" spc="45" dirty="0">
                <a:latin typeface="Tw Cen MT"/>
                <a:cs typeface="Tw Cen MT"/>
              </a:rPr>
              <a:t>c</a:t>
            </a:r>
            <a:r>
              <a:rPr sz="1600" spc="-10" dirty="0">
                <a:latin typeface="Tw Cen MT"/>
                <a:cs typeface="Tw Cen MT"/>
              </a:rPr>
              <a:t>he</a:t>
            </a:r>
            <a:r>
              <a:rPr sz="1600" dirty="0">
                <a:latin typeface="Tw Cen MT"/>
                <a:cs typeface="Tw Cen MT"/>
              </a:rPr>
              <a:t> </a:t>
            </a:r>
            <a:r>
              <a:rPr sz="1600" spc="-10" dirty="0">
                <a:latin typeface="Tw Cen MT"/>
                <a:cs typeface="Tw Cen MT"/>
              </a:rPr>
              <a:t>s</a:t>
            </a:r>
            <a:r>
              <a:rPr sz="1600" spc="-55" dirty="0">
                <a:latin typeface="Tw Cen MT"/>
                <a:cs typeface="Tw Cen MT"/>
              </a:rPr>
              <a:t>v</a:t>
            </a:r>
            <a:r>
              <a:rPr sz="1600" spc="-10" dirty="0">
                <a:latin typeface="Tw Cen MT"/>
                <a:cs typeface="Tw Cen MT"/>
              </a:rPr>
              <a:t>o</a:t>
            </a:r>
            <a:r>
              <a:rPr sz="1600" spc="-15" dirty="0">
                <a:latin typeface="Tw Cen MT"/>
                <a:cs typeface="Tw Cen MT"/>
              </a:rPr>
              <a:t>lgon</a:t>
            </a:r>
            <a:r>
              <a:rPr sz="1600" spc="-10" dirty="0">
                <a:latin typeface="Tw Cen MT"/>
                <a:cs typeface="Tw Cen MT"/>
              </a:rPr>
              <a:t>o</a:t>
            </a:r>
            <a:r>
              <a:rPr sz="1600" spc="15" dirty="0">
                <a:latin typeface="Tw Cen MT"/>
                <a:cs typeface="Tw Cen MT"/>
              </a:rPr>
              <a:t> </a:t>
            </a:r>
            <a:r>
              <a:rPr sz="1600" spc="-10" dirty="0">
                <a:latin typeface="Tw Cen MT"/>
                <a:cs typeface="Tw Cen MT"/>
              </a:rPr>
              <a:t>a</a:t>
            </a:r>
            <a:r>
              <a:rPr sz="1600" spc="-20" dirty="0">
                <a:latin typeface="Tw Cen MT"/>
                <a:cs typeface="Tw Cen MT"/>
              </a:rPr>
              <a:t>z</a:t>
            </a:r>
            <a:r>
              <a:rPr sz="1600" spc="-15" dirty="0">
                <a:latin typeface="Tw Cen MT"/>
                <a:cs typeface="Tw Cen MT"/>
              </a:rPr>
              <a:t>ion</a:t>
            </a:r>
            <a:r>
              <a:rPr sz="1600" spc="-5" dirty="0">
                <a:latin typeface="Tw Cen MT"/>
                <a:cs typeface="Tw Cen MT"/>
              </a:rPr>
              <a:t>i</a:t>
            </a:r>
            <a:r>
              <a:rPr sz="1600" spc="10" dirty="0">
                <a:latin typeface="Tw Cen MT"/>
                <a:cs typeface="Tw Cen MT"/>
              </a:rPr>
              <a:t> </a:t>
            </a:r>
            <a:r>
              <a:rPr sz="1600" spc="-10" dirty="0">
                <a:latin typeface="Tw Cen MT"/>
                <a:cs typeface="Tw Cen MT"/>
              </a:rPr>
              <a:t>di</a:t>
            </a:r>
            <a:r>
              <a:rPr sz="1600" spc="5" dirty="0">
                <a:latin typeface="Tw Cen MT"/>
                <a:cs typeface="Tw Cen MT"/>
              </a:rPr>
              <a:t> </a:t>
            </a:r>
            <a:r>
              <a:rPr sz="1600" spc="-10" dirty="0">
                <a:latin typeface="Tw Cen MT"/>
                <a:cs typeface="Tw Cen MT"/>
              </a:rPr>
              <a:t>s</a:t>
            </a:r>
            <a:r>
              <a:rPr sz="1600" spc="-20" dirty="0">
                <a:latin typeface="Tw Cen MT"/>
                <a:cs typeface="Tw Cen MT"/>
              </a:rPr>
              <a:t>u</a:t>
            </a:r>
            <a:r>
              <a:rPr sz="1600" spc="-10" dirty="0">
                <a:latin typeface="Tw Cen MT"/>
                <a:cs typeface="Tw Cen MT"/>
              </a:rPr>
              <a:t>p</a:t>
            </a:r>
            <a:r>
              <a:rPr sz="1600" spc="-15" dirty="0">
                <a:latin typeface="Tw Cen MT"/>
                <a:cs typeface="Tw Cen MT"/>
              </a:rPr>
              <a:t>p</a:t>
            </a:r>
            <a:r>
              <a:rPr sz="1600" spc="-10" dirty="0">
                <a:latin typeface="Tw Cen MT"/>
                <a:cs typeface="Tw Cen MT"/>
              </a:rPr>
              <a:t>o</a:t>
            </a:r>
            <a:r>
              <a:rPr sz="1600" spc="20" dirty="0">
                <a:latin typeface="Tw Cen MT"/>
                <a:cs typeface="Tw Cen MT"/>
              </a:rPr>
              <a:t>r</a:t>
            </a:r>
            <a:r>
              <a:rPr sz="1600" spc="-10" dirty="0">
                <a:latin typeface="Tw Cen MT"/>
                <a:cs typeface="Tw Cen MT"/>
              </a:rPr>
              <a:t>to</a:t>
            </a:r>
            <a:r>
              <a:rPr sz="1600" spc="25" dirty="0">
                <a:latin typeface="Tw Cen MT"/>
                <a:cs typeface="Tw Cen MT"/>
              </a:rPr>
              <a:t> </a:t>
            </a:r>
            <a:r>
              <a:rPr sz="1600" spc="-10" dirty="0">
                <a:latin typeface="Tw Cen MT"/>
                <a:cs typeface="Tw Cen MT"/>
              </a:rPr>
              <a:t>e</a:t>
            </a:r>
            <a:r>
              <a:rPr sz="1600" dirty="0">
                <a:latin typeface="Tw Cen MT"/>
                <a:cs typeface="Tw Cen MT"/>
              </a:rPr>
              <a:t> </a:t>
            </a:r>
            <a:r>
              <a:rPr sz="1600" spc="-10" dirty="0">
                <a:latin typeface="Tw Cen MT"/>
                <a:cs typeface="Tw Cen MT"/>
              </a:rPr>
              <a:t>con</a:t>
            </a:r>
            <a:r>
              <a:rPr sz="1600" spc="-20" dirty="0">
                <a:latin typeface="Tw Cen MT"/>
                <a:cs typeface="Tw Cen MT"/>
              </a:rPr>
              <a:t>s</a:t>
            </a:r>
            <a:r>
              <a:rPr sz="1600" spc="-10" dirty="0">
                <a:latin typeface="Tw Cen MT"/>
                <a:cs typeface="Tw Cen MT"/>
              </a:rPr>
              <a:t>ulenza</a:t>
            </a:r>
            <a:r>
              <a:rPr sz="1600" spc="15" dirty="0">
                <a:latin typeface="Tw Cen MT"/>
                <a:cs typeface="Tw Cen MT"/>
              </a:rPr>
              <a:t> </a:t>
            </a:r>
            <a:r>
              <a:rPr sz="1600" spc="-10" dirty="0">
                <a:latin typeface="Tw Cen MT"/>
                <a:cs typeface="Tw Cen MT"/>
              </a:rPr>
              <a:t>con</a:t>
            </a:r>
            <a:r>
              <a:rPr sz="1600" spc="-15" dirty="0">
                <a:latin typeface="Tw Cen MT"/>
                <a:cs typeface="Tw Cen MT"/>
              </a:rPr>
              <a:t> </a:t>
            </a:r>
            <a:r>
              <a:rPr sz="1600" spc="-10" dirty="0">
                <a:latin typeface="Tw Cen MT"/>
                <a:cs typeface="Tw Cen MT"/>
              </a:rPr>
              <a:t>le</a:t>
            </a:r>
            <a:r>
              <a:rPr sz="1600" spc="-5" dirty="0">
                <a:latin typeface="Tw Cen MT"/>
                <a:cs typeface="Tw Cen MT"/>
              </a:rPr>
              <a:t> </a:t>
            </a:r>
            <a:r>
              <a:rPr sz="1600" spc="-20" dirty="0">
                <a:latin typeface="Tw Cen MT"/>
                <a:cs typeface="Tw Cen MT"/>
              </a:rPr>
              <a:t>r</a:t>
            </a:r>
            <a:r>
              <a:rPr sz="1600" spc="-10" dirty="0">
                <a:latin typeface="Tw Cen MT"/>
                <a:cs typeface="Tw Cen MT"/>
              </a:rPr>
              <a:t>eti</a:t>
            </a:r>
            <a:r>
              <a:rPr sz="1600" spc="5" dirty="0">
                <a:latin typeface="Tw Cen MT"/>
                <a:cs typeface="Tw Cen MT"/>
              </a:rPr>
              <a:t> </a:t>
            </a:r>
            <a:r>
              <a:rPr sz="1600" spc="-10" dirty="0">
                <a:latin typeface="Tw Cen MT"/>
                <a:cs typeface="Tw Cen MT"/>
              </a:rPr>
              <a:t>del ter</a:t>
            </a:r>
            <a:r>
              <a:rPr sz="1600" spc="-20" dirty="0">
                <a:latin typeface="Tw Cen MT"/>
                <a:cs typeface="Tw Cen MT"/>
              </a:rPr>
              <a:t>r</a:t>
            </a:r>
            <a:r>
              <a:rPr sz="1600" spc="-10" dirty="0">
                <a:latin typeface="Tw Cen MT"/>
                <a:cs typeface="Tw Cen MT"/>
              </a:rPr>
              <a:t>itorio</a:t>
            </a:r>
            <a:r>
              <a:rPr sz="1600" spc="25"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a:t>
            </a:r>
            <a:r>
              <a:rPr sz="1600" spc="5" dirty="0">
                <a:latin typeface="Tw Cen MT"/>
                <a:cs typeface="Tw Cen MT"/>
              </a:rPr>
              <a:t> </a:t>
            </a:r>
            <a:r>
              <a:rPr sz="1600" spc="-15" dirty="0">
                <a:latin typeface="Tw Cen MT"/>
                <a:cs typeface="Tw Cen MT"/>
              </a:rPr>
              <a:t>p</a:t>
            </a:r>
            <a:r>
              <a:rPr sz="1600" spc="-50" dirty="0">
                <a:latin typeface="Tw Cen MT"/>
                <a:cs typeface="Tw Cen MT"/>
              </a:rPr>
              <a:t>r</a:t>
            </a:r>
            <a:r>
              <a:rPr sz="1600" spc="-10" dirty="0">
                <a:latin typeface="Tw Cen MT"/>
                <a:cs typeface="Tw Cen MT"/>
              </a:rPr>
              <a:t>om</a:t>
            </a:r>
            <a:r>
              <a:rPr sz="1600" spc="-5" dirty="0">
                <a:latin typeface="Tw Cen MT"/>
                <a:cs typeface="Tw Cen MT"/>
              </a:rPr>
              <a:t>o</a:t>
            </a:r>
            <a:r>
              <a:rPr sz="1600" spc="-10" dirty="0">
                <a:latin typeface="Tw Cen MT"/>
                <a:cs typeface="Tw Cen MT"/>
              </a:rPr>
              <a:t>zione</a:t>
            </a:r>
            <a:r>
              <a:rPr sz="1600" dirty="0">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cerc</a:t>
            </a:r>
            <a:r>
              <a:rPr sz="1600" spc="-20" dirty="0">
                <a:latin typeface="Tw Cen MT"/>
                <a:cs typeface="Tw Cen MT"/>
              </a:rPr>
              <a:t>a</a:t>
            </a:r>
            <a:r>
              <a:rPr sz="1600" spc="-5" dirty="0">
                <a:latin typeface="Tw Cen MT"/>
                <a:cs typeface="Tw Cen MT"/>
              </a:rPr>
              <a:t>,</a:t>
            </a:r>
            <a:r>
              <a:rPr sz="1600" spc="20" dirty="0">
                <a:latin typeface="Tw Cen MT"/>
                <a:cs typeface="Tw Cen MT"/>
              </a:rPr>
              <a:t> </a:t>
            </a:r>
            <a:r>
              <a:rPr sz="1600" spc="-10" dirty="0">
                <a:latin typeface="Tw Cen MT"/>
                <a:cs typeface="Tw Cen MT"/>
              </a:rPr>
              <a:t>s</a:t>
            </a:r>
            <a:r>
              <a:rPr sz="1600" spc="-20" dirty="0">
                <a:latin typeface="Tw Cen MT"/>
                <a:cs typeface="Tw Cen MT"/>
              </a:rPr>
              <a:t>p</a:t>
            </a:r>
            <a:r>
              <a:rPr sz="1600" spc="-10" dirty="0">
                <a:latin typeface="Tw Cen MT"/>
                <a:cs typeface="Tw Cen MT"/>
              </a:rPr>
              <a:t>er</a:t>
            </a:r>
            <a:r>
              <a:rPr sz="1600" spc="-15" dirty="0">
                <a:latin typeface="Tw Cen MT"/>
                <a:cs typeface="Tw Cen MT"/>
              </a:rPr>
              <a:t>im</a:t>
            </a:r>
            <a:r>
              <a:rPr sz="1600" spc="-5" dirty="0">
                <a:latin typeface="Tw Cen MT"/>
                <a:cs typeface="Tw Cen MT"/>
              </a:rPr>
              <a:t>e</a:t>
            </a:r>
            <a:r>
              <a:rPr sz="1600" spc="-10" dirty="0">
                <a:latin typeface="Tw Cen MT"/>
                <a:cs typeface="Tw Cen MT"/>
              </a:rPr>
              <a:t>nt</a:t>
            </a:r>
            <a:r>
              <a:rPr sz="1600" spc="-20" dirty="0">
                <a:latin typeface="Tw Cen MT"/>
                <a:cs typeface="Tw Cen MT"/>
              </a:rPr>
              <a:t>a</a:t>
            </a:r>
            <a:r>
              <a:rPr sz="1600" spc="-10" dirty="0">
                <a:latin typeface="Tw Cen MT"/>
                <a:cs typeface="Tw Cen MT"/>
              </a:rPr>
              <a:t>zione</a:t>
            </a:r>
            <a:r>
              <a:rPr sz="1600" spc="35"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s</a:t>
            </a:r>
            <a:r>
              <a:rPr sz="1600" spc="-20" dirty="0">
                <a:latin typeface="Tw Cen MT"/>
                <a:cs typeface="Tw Cen MT"/>
              </a:rPr>
              <a:t>v</a:t>
            </a:r>
            <a:r>
              <a:rPr sz="1600" spc="-10" dirty="0">
                <a:latin typeface="Tw Cen MT"/>
                <a:cs typeface="Tw Cen MT"/>
              </a:rPr>
              <a:t>il</a:t>
            </a:r>
            <a:r>
              <a:rPr sz="1600" spc="-20" dirty="0">
                <a:latin typeface="Tw Cen MT"/>
                <a:cs typeface="Tw Cen MT"/>
              </a:rPr>
              <a:t>u</a:t>
            </a:r>
            <a:r>
              <a:rPr sz="1600" spc="-15" dirty="0">
                <a:latin typeface="Tw Cen MT"/>
                <a:cs typeface="Tw Cen MT"/>
              </a:rPr>
              <a:t>pp</a:t>
            </a:r>
            <a:r>
              <a:rPr sz="1600" spc="-10" dirty="0">
                <a:latin typeface="Tw Cen MT"/>
                <a:cs typeface="Tw Cen MT"/>
              </a:rPr>
              <a:t>o</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meto</a:t>
            </a:r>
            <a:r>
              <a:rPr sz="1600" spc="-15" dirty="0">
                <a:latin typeface="Tw Cen MT"/>
                <a:cs typeface="Tw Cen MT"/>
              </a:rPr>
              <a:t>d</a:t>
            </a:r>
            <a:r>
              <a:rPr sz="1600" spc="-10" dirty="0">
                <a:latin typeface="Tw Cen MT"/>
                <a:cs typeface="Tw Cen MT"/>
              </a:rPr>
              <a:t>o</a:t>
            </a:r>
            <a:r>
              <a:rPr sz="1600" spc="-15" dirty="0">
                <a:latin typeface="Tw Cen MT"/>
                <a:cs typeface="Tw Cen MT"/>
              </a:rPr>
              <a:t>logi</a:t>
            </a:r>
            <a:r>
              <a:rPr sz="1600" spc="-10" dirty="0">
                <a:latin typeface="Tw Cen MT"/>
                <a:cs typeface="Tw Cen MT"/>
              </a:rPr>
              <a:t>e</a:t>
            </a:r>
            <a:r>
              <a:rPr sz="1600" spc="5" dirty="0">
                <a:latin typeface="Tw Cen MT"/>
                <a:cs typeface="Tw Cen MT"/>
              </a:rPr>
              <a:t> </a:t>
            </a:r>
            <a:r>
              <a:rPr sz="1600" spc="-10" dirty="0">
                <a:latin typeface="Tw Cen MT"/>
                <a:cs typeface="Tw Cen MT"/>
              </a:rPr>
              <a:t>ed uso</a:t>
            </a:r>
            <a:r>
              <a:rPr sz="1600" spc="15" dirty="0">
                <a:latin typeface="Tw Cen MT"/>
                <a:cs typeface="Tw Cen MT"/>
              </a:rPr>
              <a:t> </a:t>
            </a:r>
            <a:r>
              <a:rPr sz="1600" spc="-15" dirty="0">
                <a:latin typeface="Tw Cen MT"/>
                <a:cs typeface="Tw Cen MT"/>
              </a:rPr>
              <a:t>d</a:t>
            </a:r>
            <a:r>
              <a:rPr sz="1600" spc="-5" dirty="0">
                <a:latin typeface="Tw Cen MT"/>
                <a:cs typeface="Tw Cen MT"/>
              </a:rPr>
              <a:t>i st</a:t>
            </a:r>
            <a:r>
              <a:rPr sz="1600" spc="15" dirty="0">
                <a:latin typeface="Tw Cen MT"/>
                <a:cs typeface="Tw Cen MT"/>
              </a:rPr>
              <a:t>r</a:t>
            </a:r>
            <a:r>
              <a:rPr sz="1600" spc="-10" dirty="0">
                <a:latin typeface="Tw Cen MT"/>
                <a:cs typeface="Tw Cen MT"/>
              </a:rPr>
              <a:t>umenti</a:t>
            </a:r>
            <a:r>
              <a:rPr sz="1600" spc="15" dirty="0">
                <a:latin typeface="Tw Cen MT"/>
                <a:cs typeface="Tw Cen MT"/>
              </a:rPr>
              <a:t> </a:t>
            </a:r>
            <a:r>
              <a:rPr sz="1600" spc="-15" dirty="0">
                <a:latin typeface="Tw Cen MT"/>
                <a:cs typeface="Tw Cen MT"/>
              </a:rPr>
              <a:t>di</a:t>
            </a:r>
            <a:r>
              <a:rPr sz="1600" spc="-20" dirty="0">
                <a:latin typeface="Tw Cen MT"/>
                <a:cs typeface="Tw Cen MT"/>
              </a:rPr>
              <a:t>d</a:t>
            </a:r>
            <a:r>
              <a:rPr sz="1600" spc="-15" dirty="0">
                <a:latin typeface="Tw Cen MT"/>
                <a:cs typeface="Tw Cen MT"/>
              </a:rPr>
              <a:t>a</a:t>
            </a:r>
            <a:r>
              <a:rPr sz="1600" spc="-5" dirty="0">
                <a:latin typeface="Tw Cen MT"/>
                <a:cs typeface="Tw Cen MT"/>
              </a:rPr>
              <a:t>tti</a:t>
            </a:r>
            <a:r>
              <a:rPr sz="1600" spc="-15" dirty="0">
                <a:latin typeface="Tw Cen MT"/>
                <a:cs typeface="Tw Cen MT"/>
              </a:rPr>
              <a:t>c</a:t>
            </a:r>
            <a:r>
              <a:rPr sz="1600" spc="-5" dirty="0">
                <a:latin typeface="Tw Cen MT"/>
                <a:cs typeface="Tw Cen MT"/>
              </a:rPr>
              <a:t>i</a:t>
            </a:r>
            <a:r>
              <a:rPr sz="1600" spc="35"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t>
            </a:r>
            <a:r>
              <a:rPr sz="1600" spc="-15" dirty="0">
                <a:latin typeface="Tw Cen MT"/>
                <a:cs typeface="Tw Cen MT"/>
              </a:rPr>
              <a:t>'in</a:t>
            </a:r>
            <a:r>
              <a:rPr sz="1600" spc="-20" dirty="0">
                <a:latin typeface="Tw Cen MT"/>
                <a:cs typeface="Tw Cen MT"/>
              </a:rPr>
              <a:t>c</a:t>
            </a:r>
            <a:r>
              <a:rPr sz="1600" spc="-15" dirty="0">
                <a:latin typeface="Tw Cen MT"/>
                <a:cs typeface="Tw Cen MT"/>
              </a:rPr>
              <a:t>lu</a:t>
            </a:r>
            <a:r>
              <a:rPr sz="1600" spc="-20" dirty="0">
                <a:latin typeface="Tw Cen MT"/>
                <a:cs typeface="Tw Cen MT"/>
              </a:rPr>
              <a:t>s</a:t>
            </a:r>
            <a:r>
              <a:rPr sz="1600" spc="-15" dirty="0">
                <a:latin typeface="Tw Cen MT"/>
                <a:cs typeface="Tw Cen MT"/>
              </a:rPr>
              <a:t>ione.</a:t>
            </a:r>
            <a:endParaRPr sz="1600">
              <a:latin typeface="Tw Cen MT"/>
              <a:cs typeface="Tw Cen M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49897" rIns="0" bIns="0" rtlCol="0">
            <a:spAutoFit/>
          </a:bodyPr>
          <a:lstStyle/>
          <a:p>
            <a:pPr marL="301625">
              <a:lnSpc>
                <a:spcPct val="100000"/>
              </a:lnSpc>
            </a:pPr>
            <a:r>
              <a:rPr spc="-15" dirty="0"/>
              <a:t>C</a:t>
            </a:r>
            <a:r>
              <a:rPr spc="-10" dirty="0"/>
              <a:t>a</a:t>
            </a:r>
            <a:r>
              <a:rPr spc="-15" dirty="0"/>
              <a:t>po</a:t>
            </a:r>
            <a:r>
              <a:rPr spc="-20" dirty="0"/>
              <a:t> </a:t>
            </a:r>
            <a:r>
              <a:rPr spc="-15" dirty="0"/>
              <a:t>VI</a:t>
            </a:r>
            <a:r>
              <a:rPr spc="10" dirty="0"/>
              <a:t> </a:t>
            </a:r>
            <a:r>
              <a:rPr spc="-10" dirty="0"/>
              <a:t>Ulterio</a:t>
            </a:r>
            <a:r>
              <a:rPr spc="-5" dirty="0"/>
              <a:t>r</a:t>
            </a:r>
            <a:r>
              <a:rPr spc="-10" dirty="0"/>
              <a:t>i</a:t>
            </a:r>
            <a:r>
              <a:rPr spc="-15" dirty="0"/>
              <a:t> </a:t>
            </a:r>
            <a:r>
              <a:rPr spc="-10" dirty="0"/>
              <a:t>disposizioni</a:t>
            </a:r>
          </a:p>
        </p:txBody>
      </p:sp>
      <p:sp>
        <p:nvSpPr>
          <p:cNvPr id="3" name="object 3"/>
          <p:cNvSpPr txBox="1"/>
          <p:nvPr/>
        </p:nvSpPr>
        <p:spPr>
          <a:xfrm>
            <a:off x="228600" y="1066800"/>
            <a:ext cx="8686800" cy="6860853"/>
          </a:xfrm>
          <a:prstGeom prst="rect">
            <a:avLst/>
          </a:prstGeom>
        </p:spPr>
        <p:txBody>
          <a:bodyPr vert="horz" wrap="square" lIns="0" tIns="0" rIns="0" bIns="0" rtlCol="0">
            <a:spAutoFit/>
          </a:bodyPr>
          <a:lstStyle/>
          <a:p>
            <a:pPr marL="12700">
              <a:lnSpc>
                <a:spcPct val="100000"/>
              </a:lnSpc>
            </a:pPr>
            <a:endParaRPr sz="2000" dirty="0">
              <a:latin typeface="Tw Cen MT"/>
              <a:cs typeface="Tw Cen MT"/>
            </a:endParaRPr>
          </a:p>
          <a:p>
            <a:pPr marL="12700">
              <a:lnSpc>
                <a:spcPct val="100000"/>
              </a:lnSpc>
              <a:spcBef>
                <a:spcPts val="720"/>
              </a:spcBef>
            </a:pPr>
            <a:r>
              <a:rPr sz="3200" dirty="0">
                <a:solidFill>
                  <a:srgbClr val="FF0000"/>
                </a:solidFill>
                <a:latin typeface="Tw Cen MT"/>
                <a:cs typeface="Tw Cen MT"/>
              </a:rPr>
              <a:t>d</a:t>
            </a:r>
            <a:r>
              <a:rPr sz="3200" spc="-10" dirty="0">
                <a:solidFill>
                  <a:srgbClr val="FF0000"/>
                </a:solidFill>
                <a:latin typeface="Tw Cen MT"/>
                <a:cs typeface="Tw Cen MT"/>
              </a:rPr>
              <a:t>a</a:t>
            </a:r>
            <a:r>
              <a:rPr sz="3200" dirty="0">
                <a:solidFill>
                  <a:srgbClr val="FF0000"/>
                </a:solidFill>
                <a:latin typeface="Tw Cen MT"/>
                <a:cs typeface="Tw Cen MT"/>
              </a:rPr>
              <a:t>l</a:t>
            </a:r>
            <a:r>
              <a:rPr sz="3200" spc="5" dirty="0">
                <a:solidFill>
                  <a:srgbClr val="FF0000"/>
                </a:solidFill>
                <a:latin typeface="Tw Cen MT"/>
                <a:cs typeface="Tw Cen MT"/>
              </a:rPr>
              <a:t> </a:t>
            </a:r>
            <a:r>
              <a:rPr sz="3200" spc="-5" dirty="0">
                <a:solidFill>
                  <a:srgbClr val="FF0000"/>
                </a:solidFill>
                <a:latin typeface="Tw Cen MT"/>
                <a:cs typeface="Tw Cen MT"/>
              </a:rPr>
              <a:t>1</a:t>
            </a:r>
            <a:r>
              <a:rPr sz="3200" dirty="0">
                <a:solidFill>
                  <a:srgbClr val="FF0000"/>
                </a:solidFill>
                <a:latin typeface="Tw Cen MT"/>
                <a:cs typeface="Tw Cen MT"/>
              </a:rPr>
              <a:t>° </a:t>
            </a:r>
            <a:r>
              <a:rPr sz="3200" spc="-45" dirty="0">
                <a:solidFill>
                  <a:srgbClr val="FF0000"/>
                </a:solidFill>
                <a:latin typeface="Tw Cen MT"/>
                <a:cs typeface="Tw Cen MT"/>
              </a:rPr>
              <a:t>g</a:t>
            </a:r>
            <a:r>
              <a:rPr sz="3200" dirty="0">
                <a:solidFill>
                  <a:srgbClr val="FF0000"/>
                </a:solidFill>
                <a:latin typeface="Tw Cen MT"/>
                <a:cs typeface="Tw Cen MT"/>
              </a:rPr>
              <a:t>enn</a:t>
            </a:r>
            <a:r>
              <a:rPr sz="3200" spc="-10" dirty="0">
                <a:solidFill>
                  <a:srgbClr val="FF0000"/>
                </a:solidFill>
                <a:latin typeface="Tw Cen MT"/>
                <a:cs typeface="Tw Cen MT"/>
              </a:rPr>
              <a:t>a</a:t>
            </a:r>
            <a:r>
              <a:rPr sz="3200" spc="-5" dirty="0">
                <a:solidFill>
                  <a:srgbClr val="FF0000"/>
                </a:solidFill>
                <a:latin typeface="Tw Cen MT"/>
                <a:cs typeface="Tw Cen MT"/>
              </a:rPr>
              <a:t>i</a:t>
            </a:r>
            <a:r>
              <a:rPr sz="3200" dirty="0">
                <a:solidFill>
                  <a:srgbClr val="FF0000"/>
                </a:solidFill>
                <a:latin typeface="Tw Cen MT"/>
                <a:cs typeface="Tw Cen MT"/>
              </a:rPr>
              <a:t>o</a:t>
            </a:r>
            <a:r>
              <a:rPr sz="3200" spc="20" dirty="0">
                <a:solidFill>
                  <a:srgbClr val="FF0000"/>
                </a:solidFill>
                <a:latin typeface="Tw Cen MT"/>
                <a:cs typeface="Tw Cen MT"/>
              </a:rPr>
              <a:t> </a:t>
            </a:r>
            <a:r>
              <a:rPr sz="3200" dirty="0">
                <a:solidFill>
                  <a:srgbClr val="FF0000"/>
                </a:solidFill>
                <a:latin typeface="Tw Cen MT"/>
                <a:cs typeface="Tw Cen MT"/>
              </a:rPr>
              <a:t>2</a:t>
            </a:r>
            <a:r>
              <a:rPr sz="3200" spc="-10" dirty="0">
                <a:solidFill>
                  <a:srgbClr val="FF0000"/>
                </a:solidFill>
                <a:latin typeface="Tw Cen MT"/>
                <a:cs typeface="Tw Cen MT"/>
              </a:rPr>
              <a:t>0</a:t>
            </a:r>
            <a:r>
              <a:rPr sz="3200" dirty="0">
                <a:solidFill>
                  <a:srgbClr val="FF0000"/>
                </a:solidFill>
                <a:latin typeface="Tw Cen MT"/>
                <a:cs typeface="Tw Cen MT"/>
              </a:rPr>
              <a:t>19 </a:t>
            </a:r>
            <a:r>
              <a:rPr sz="3200" spc="15" dirty="0">
                <a:solidFill>
                  <a:srgbClr val="FF0000"/>
                </a:solidFill>
                <a:latin typeface="Tw Cen MT"/>
                <a:cs typeface="Tw Cen MT"/>
              </a:rPr>
              <a:t> </a:t>
            </a:r>
            <a:r>
              <a:rPr sz="3200" dirty="0">
                <a:latin typeface="Tw Cen MT"/>
                <a:cs typeface="Tw Cen MT"/>
              </a:rPr>
              <a:t>en</a:t>
            </a:r>
            <a:r>
              <a:rPr sz="3200" spc="-10" dirty="0">
                <a:latin typeface="Tw Cen MT"/>
                <a:cs typeface="Tw Cen MT"/>
              </a:rPr>
              <a:t>t</a:t>
            </a:r>
            <a:r>
              <a:rPr sz="3200" spc="-20" dirty="0">
                <a:latin typeface="Tw Cen MT"/>
                <a:cs typeface="Tw Cen MT"/>
              </a:rPr>
              <a:t>r</a:t>
            </a:r>
            <a:r>
              <a:rPr sz="3200" dirty="0">
                <a:latin typeface="Tw Cen MT"/>
                <a:cs typeface="Tw Cen MT"/>
              </a:rPr>
              <a:t>a </a:t>
            </a:r>
            <a:r>
              <a:rPr sz="3200" spc="-5" dirty="0">
                <a:latin typeface="Tw Cen MT"/>
                <a:cs typeface="Tw Cen MT"/>
              </a:rPr>
              <a:t>i</a:t>
            </a:r>
            <a:r>
              <a:rPr sz="3200" dirty="0">
                <a:latin typeface="Tw Cen MT"/>
                <a:cs typeface="Tw Cen MT"/>
              </a:rPr>
              <a:t>n</a:t>
            </a:r>
            <a:r>
              <a:rPr sz="3200" spc="10" dirty="0">
                <a:latin typeface="Tw Cen MT"/>
                <a:cs typeface="Tw Cen MT"/>
              </a:rPr>
              <a:t> </a:t>
            </a:r>
            <a:r>
              <a:rPr sz="3200" dirty="0">
                <a:latin typeface="Tw Cen MT"/>
                <a:cs typeface="Tw Cen MT"/>
              </a:rPr>
              <a:t>vi</a:t>
            </a:r>
            <a:r>
              <a:rPr sz="3200" spc="-10" dirty="0">
                <a:latin typeface="Tw Cen MT"/>
                <a:cs typeface="Tw Cen MT"/>
              </a:rPr>
              <a:t>g</a:t>
            </a:r>
            <a:r>
              <a:rPr sz="3200" dirty="0">
                <a:latin typeface="Tw Cen MT"/>
                <a:cs typeface="Tw Cen MT"/>
              </a:rPr>
              <a:t>ore</a:t>
            </a:r>
          </a:p>
          <a:p>
            <a:pPr marL="652780" indent="-273050">
              <a:lnSpc>
                <a:spcPct val="100000"/>
              </a:lnSpc>
              <a:spcBef>
                <a:spcPts val="610"/>
              </a:spcBef>
              <a:buClr>
                <a:srgbClr val="93B6D2"/>
              </a:buClr>
              <a:buSzPct val="67857"/>
              <a:buFont typeface="Wingdings 2"/>
              <a:buChar char=""/>
              <a:tabLst>
                <a:tab pos="652780" algn="l"/>
              </a:tabLst>
            </a:pPr>
            <a:r>
              <a:rPr sz="3200" b="1" dirty="0">
                <a:solidFill>
                  <a:srgbClr val="FF0000"/>
                </a:solidFill>
                <a:latin typeface="Tw Cen MT"/>
                <a:cs typeface="Tw Cen MT"/>
              </a:rPr>
              <a:t>il P</a:t>
            </a:r>
            <a:r>
              <a:rPr sz="3200" b="1" spc="-25" dirty="0">
                <a:solidFill>
                  <a:srgbClr val="FF0000"/>
                </a:solidFill>
                <a:latin typeface="Tw Cen MT"/>
                <a:cs typeface="Tw Cen MT"/>
              </a:rPr>
              <a:t>r</a:t>
            </a:r>
            <a:r>
              <a:rPr sz="3200" b="1" dirty="0">
                <a:solidFill>
                  <a:srgbClr val="FF0000"/>
                </a:solidFill>
                <a:latin typeface="Tw Cen MT"/>
                <a:cs typeface="Tw Cen MT"/>
              </a:rPr>
              <a:t>ofilo</a:t>
            </a:r>
            <a:r>
              <a:rPr sz="3200" b="1" spc="-35" dirty="0">
                <a:solidFill>
                  <a:srgbClr val="FF0000"/>
                </a:solidFill>
                <a:latin typeface="Tw Cen MT"/>
                <a:cs typeface="Tw Cen MT"/>
              </a:rPr>
              <a:t> </a:t>
            </a:r>
            <a:r>
              <a:rPr sz="3200" b="1" dirty="0">
                <a:solidFill>
                  <a:srgbClr val="FF0000"/>
                </a:solidFill>
                <a:latin typeface="Tw Cen MT"/>
                <a:cs typeface="Tw Cen MT"/>
              </a:rPr>
              <a:t>di f</a:t>
            </a:r>
            <a:r>
              <a:rPr sz="3200" b="1" spc="-10" dirty="0">
                <a:solidFill>
                  <a:srgbClr val="FF0000"/>
                </a:solidFill>
                <a:latin typeface="Tw Cen MT"/>
                <a:cs typeface="Tw Cen MT"/>
              </a:rPr>
              <a:t>u</a:t>
            </a:r>
            <a:r>
              <a:rPr sz="3200" b="1" dirty="0">
                <a:solidFill>
                  <a:srgbClr val="FF0000"/>
                </a:solidFill>
                <a:latin typeface="Tw Cen MT"/>
                <a:cs typeface="Tw Cen MT"/>
              </a:rPr>
              <a:t>n</a:t>
            </a:r>
            <a:r>
              <a:rPr sz="3200" b="1" spc="-10" dirty="0">
                <a:solidFill>
                  <a:srgbClr val="FF0000"/>
                </a:solidFill>
                <a:latin typeface="Tw Cen MT"/>
                <a:cs typeface="Tw Cen MT"/>
              </a:rPr>
              <a:t>z</a:t>
            </a:r>
            <a:r>
              <a:rPr sz="3200" b="1" dirty="0">
                <a:solidFill>
                  <a:srgbClr val="FF0000"/>
                </a:solidFill>
                <a:latin typeface="Tw Cen MT"/>
                <a:cs typeface="Tw Cen MT"/>
              </a:rPr>
              <a:t>ionam</a:t>
            </a:r>
            <a:r>
              <a:rPr sz="3200" b="1" spc="5" dirty="0">
                <a:solidFill>
                  <a:srgbClr val="FF0000"/>
                </a:solidFill>
                <a:latin typeface="Tw Cen MT"/>
                <a:cs typeface="Tw Cen MT"/>
              </a:rPr>
              <a:t>e</a:t>
            </a:r>
            <a:r>
              <a:rPr sz="3200" b="1" dirty="0">
                <a:solidFill>
                  <a:srgbClr val="FF0000"/>
                </a:solidFill>
                <a:latin typeface="Tw Cen MT"/>
                <a:cs typeface="Tw Cen MT"/>
              </a:rPr>
              <a:t>nto</a:t>
            </a:r>
            <a:r>
              <a:rPr sz="3200" b="1" spc="-15" dirty="0">
                <a:solidFill>
                  <a:srgbClr val="FF0000"/>
                </a:solidFill>
                <a:latin typeface="Tw Cen MT"/>
                <a:cs typeface="Tw Cen MT"/>
              </a:rPr>
              <a:t> </a:t>
            </a:r>
            <a:r>
              <a:rPr sz="3200" spc="55" dirty="0">
                <a:latin typeface="Tw Cen MT"/>
                <a:cs typeface="Tw Cen MT"/>
              </a:rPr>
              <a:t>c</a:t>
            </a:r>
            <a:r>
              <a:rPr sz="3200" dirty="0">
                <a:latin typeface="Tw Cen MT"/>
                <a:cs typeface="Tw Cen MT"/>
              </a:rPr>
              <a:t>he sost</a:t>
            </a:r>
            <a:r>
              <a:rPr sz="3200" spc="5" dirty="0">
                <a:latin typeface="Tw Cen MT"/>
                <a:cs typeface="Tw Cen MT"/>
              </a:rPr>
              <a:t>i</a:t>
            </a:r>
            <a:r>
              <a:rPr sz="3200" dirty="0">
                <a:latin typeface="Tw Cen MT"/>
                <a:cs typeface="Tw Cen MT"/>
              </a:rPr>
              <a:t>tui</a:t>
            </a:r>
            <a:r>
              <a:rPr sz="3200" spc="-15" dirty="0">
                <a:latin typeface="Tw Cen MT"/>
                <a:cs typeface="Tw Cen MT"/>
              </a:rPr>
              <a:t>s</a:t>
            </a:r>
            <a:r>
              <a:rPr sz="3200" dirty="0">
                <a:latin typeface="Tw Cen MT"/>
                <a:cs typeface="Tw Cen MT"/>
              </a:rPr>
              <a:t>ce</a:t>
            </a:r>
            <a:r>
              <a:rPr sz="3200" spc="-10" dirty="0">
                <a:latin typeface="Tw Cen MT"/>
                <a:cs typeface="Tw Cen MT"/>
              </a:rPr>
              <a:t> </a:t>
            </a:r>
            <a:r>
              <a:rPr sz="3200" spc="-5" dirty="0">
                <a:latin typeface="Tw Cen MT"/>
                <a:cs typeface="Tw Cen MT"/>
              </a:rPr>
              <a:t>l</a:t>
            </a:r>
            <a:r>
              <a:rPr sz="3200" dirty="0">
                <a:latin typeface="Tw Cen MT"/>
                <a:cs typeface="Tw Cen MT"/>
              </a:rPr>
              <a:t>a</a:t>
            </a:r>
            <a:r>
              <a:rPr sz="3200" spc="-25" dirty="0">
                <a:latin typeface="Tw Cen MT"/>
                <a:cs typeface="Tw Cen MT"/>
              </a:rPr>
              <a:t> </a:t>
            </a:r>
            <a:r>
              <a:rPr sz="3200" dirty="0">
                <a:latin typeface="Tw Cen MT"/>
                <a:cs typeface="Tw Cen MT"/>
              </a:rPr>
              <a:t>diagnosi</a:t>
            </a:r>
            <a:r>
              <a:rPr sz="3200" spc="-25" dirty="0">
                <a:latin typeface="Tw Cen MT"/>
                <a:cs typeface="Tw Cen MT"/>
              </a:rPr>
              <a:t> </a:t>
            </a:r>
            <a:r>
              <a:rPr sz="3200" dirty="0">
                <a:latin typeface="Tw Cen MT"/>
                <a:cs typeface="Tw Cen MT"/>
              </a:rPr>
              <a:t>fu</a:t>
            </a:r>
            <a:r>
              <a:rPr sz="3200" spc="-10" dirty="0">
                <a:latin typeface="Tw Cen MT"/>
                <a:cs typeface="Tw Cen MT"/>
              </a:rPr>
              <a:t>n</a:t>
            </a:r>
            <a:r>
              <a:rPr sz="3200" dirty="0">
                <a:latin typeface="Tw Cen MT"/>
                <a:cs typeface="Tw Cen MT"/>
              </a:rPr>
              <a:t>zi</a:t>
            </a:r>
            <a:r>
              <a:rPr sz="3200" spc="5" dirty="0">
                <a:latin typeface="Tw Cen MT"/>
                <a:cs typeface="Tw Cen MT"/>
              </a:rPr>
              <a:t>o</a:t>
            </a:r>
            <a:r>
              <a:rPr sz="3200" dirty="0">
                <a:latin typeface="Tw Cen MT"/>
                <a:cs typeface="Tw Cen MT"/>
              </a:rPr>
              <a:t>na</a:t>
            </a:r>
            <a:r>
              <a:rPr sz="3200" spc="5" dirty="0">
                <a:latin typeface="Tw Cen MT"/>
                <a:cs typeface="Tw Cen MT"/>
              </a:rPr>
              <a:t>l</a:t>
            </a:r>
            <a:r>
              <a:rPr sz="3200" dirty="0">
                <a:latin typeface="Tw Cen MT"/>
                <a:cs typeface="Tw Cen MT"/>
              </a:rPr>
              <a:t>e</a:t>
            </a:r>
            <a:r>
              <a:rPr sz="3200" spc="-25" dirty="0">
                <a:latin typeface="Tw Cen MT"/>
                <a:cs typeface="Tw Cen MT"/>
              </a:rPr>
              <a:t> </a:t>
            </a:r>
            <a:r>
              <a:rPr sz="3200" dirty="0">
                <a:latin typeface="Tw Cen MT"/>
                <a:cs typeface="Tw Cen MT"/>
              </a:rPr>
              <a:t>e</a:t>
            </a:r>
            <a:r>
              <a:rPr sz="3200" spc="5" dirty="0">
                <a:latin typeface="Tw Cen MT"/>
                <a:cs typeface="Tw Cen MT"/>
              </a:rPr>
              <a:t> </a:t>
            </a:r>
            <a:r>
              <a:rPr sz="3200" spc="-5" dirty="0">
                <a:latin typeface="Tw Cen MT"/>
                <a:cs typeface="Tw Cen MT"/>
              </a:rPr>
              <a:t>i</a:t>
            </a:r>
            <a:r>
              <a:rPr sz="3200" dirty="0">
                <a:latin typeface="Tw Cen MT"/>
                <a:cs typeface="Tw Cen MT"/>
              </a:rPr>
              <a:t>l</a:t>
            </a:r>
            <a:r>
              <a:rPr sz="3200" spc="5" dirty="0">
                <a:latin typeface="Tw Cen MT"/>
                <a:cs typeface="Tw Cen MT"/>
              </a:rPr>
              <a:t> </a:t>
            </a:r>
            <a:r>
              <a:rPr sz="3200" dirty="0">
                <a:latin typeface="Tw Cen MT"/>
                <a:cs typeface="Tw Cen MT"/>
              </a:rPr>
              <a:t>p</a:t>
            </a:r>
            <a:r>
              <a:rPr sz="3200" spc="-25" dirty="0">
                <a:latin typeface="Tw Cen MT"/>
                <a:cs typeface="Tw Cen MT"/>
              </a:rPr>
              <a:t>r</a:t>
            </a:r>
            <a:r>
              <a:rPr sz="3200" dirty="0">
                <a:latin typeface="Tw Cen MT"/>
                <a:cs typeface="Tw Cen MT"/>
              </a:rPr>
              <a:t>ofilo</a:t>
            </a:r>
            <a:r>
              <a:rPr sz="3200" spc="-35" dirty="0">
                <a:latin typeface="Tw Cen MT"/>
                <a:cs typeface="Tw Cen MT"/>
              </a:rPr>
              <a:t> </a:t>
            </a:r>
            <a:r>
              <a:rPr sz="3200" dirty="0">
                <a:latin typeface="Tw Cen MT"/>
                <a:cs typeface="Tw Cen MT"/>
              </a:rPr>
              <a:t>dinamic</a:t>
            </a:r>
            <a:r>
              <a:rPr sz="3200" spc="45" dirty="0">
                <a:latin typeface="Tw Cen MT"/>
                <a:cs typeface="Tw Cen MT"/>
              </a:rPr>
              <a:t>o</a:t>
            </a:r>
            <a:r>
              <a:rPr sz="3200" dirty="0">
                <a:latin typeface="Tw Cen MT"/>
                <a:cs typeface="Tw Cen MT"/>
              </a:rPr>
              <a:t>-fu</a:t>
            </a:r>
            <a:r>
              <a:rPr sz="3200" spc="-10" dirty="0">
                <a:latin typeface="Tw Cen MT"/>
                <a:cs typeface="Tw Cen MT"/>
              </a:rPr>
              <a:t>n</a:t>
            </a:r>
            <a:r>
              <a:rPr sz="3200" dirty="0">
                <a:latin typeface="Tw Cen MT"/>
                <a:cs typeface="Tw Cen MT"/>
              </a:rPr>
              <a:t>zi</a:t>
            </a:r>
            <a:r>
              <a:rPr sz="3200" spc="5" dirty="0">
                <a:latin typeface="Tw Cen MT"/>
                <a:cs typeface="Tw Cen MT"/>
              </a:rPr>
              <a:t>o</a:t>
            </a:r>
            <a:r>
              <a:rPr sz="3200" dirty="0">
                <a:latin typeface="Tw Cen MT"/>
                <a:cs typeface="Tw Cen MT"/>
              </a:rPr>
              <a:t>na</a:t>
            </a:r>
            <a:r>
              <a:rPr sz="3200" spc="5" dirty="0">
                <a:latin typeface="Tw Cen MT"/>
                <a:cs typeface="Tw Cen MT"/>
              </a:rPr>
              <a:t>l</a:t>
            </a:r>
            <a:r>
              <a:rPr sz="3200" spc="-20" dirty="0">
                <a:latin typeface="Tw Cen MT"/>
                <a:cs typeface="Tw Cen MT"/>
              </a:rPr>
              <a:t>e</a:t>
            </a:r>
            <a:r>
              <a:rPr sz="3200" dirty="0">
                <a:latin typeface="Tw Cen MT"/>
                <a:cs typeface="Tw Cen MT"/>
              </a:rPr>
              <a:t>.</a:t>
            </a:r>
          </a:p>
          <a:p>
            <a:pPr marL="652780" indent="-273050">
              <a:lnSpc>
                <a:spcPct val="100000"/>
              </a:lnSpc>
              <a:spcBef>
                <a:spcPts val="600"/>
              </a:spcBef>
              <a:buClr>
                <a:srgbClr val="93B6D2"/>
              </a:buClr>
              <a:buSzPct val="67857"/>
              <a:buFont typeface="Wingdings 2"/>
              <a:buChar char=""/>
              <a:tabLst>
                <a:tab pos="652780" algn="l"/>
              </a:tabLst>
            </a:pPr>
            <a:r>
              <a:rPr sz="3200" dirty="0">
                <a:solidFill>
                  <a:srgbClr val="FF0000"/>
                </a:solidFill>
                <a:latin typeface="Tw Cen MT"/>
                <a:cs typeface="Tw Cen MT"/>
              </a:rPr>
              <a:t>C</a:t>
            </a:r>
            <a:r>
              <a:rPr sz="3200" spc="5" dirty="0">
                <a:solidFill>
                  <a:srgbClr val="FF0000"/>
                </a:solidFill>
                <a:latin typeface="Tw Cen MT"/>
                <a:cs typeface="Tw Cen MT"/>
              </a:rPr>
              <a:t>o</a:t>
            </a:r>
            <a:r>
              <a:rPr sz="3200" dirty="0">
                <a:solidFill>
                  <a:srgbClr val="FF0000"/>
                </a:solidFill>
                <a:latin typeface="Tw Cen MT"/>
                <a:cs typeface="Tw Cen MT"/>
              </a:rPr>
              <a:t>mmissi</a:t>
            </a:r>
            <a:r>
              <a:rPr sz="3200" spc="5" dirty="0">
                <a:solidFill>
                  <a:srgbClr val="FF0000"/>
                </a:solidFill>
                <a:latin typeface="Tw Cen MT"/>
                <a:cs typeface="Tw Cen MT"/>
              </a:rPr>
              <a:t>o</a:t>
            </a:r>
            <a:r>
              <a:rPr sz="3200" dirty="0">
                <a:solidFill>
                  <a:srgbClr val="FF0000"/>
                </a:solidFill>
                <a:latin typeface="Tw Cen MT"/>
                <a:cs typeface="Tw Cen MT"/>
              </a:rPr>
              <a:t>ni</a:t>
            </a:r>
            <a:r>
              <a:rPr sz="3200" spc="-30" dirty="0">
                <a:solidFill>
                  <a:srgbClr val="FF0000"/>
                </a:solidFill>
                <a:latin typeface="Tw Cen MT"/>
                <a:cs typeface="Tw Cen MT"/>
              </a:rPr>
              <a:t> </a:t>
            </a:r>
            <a:r>
              <a:rPr sz="3200" dirty="0">
                <a:solidFill>
                  <a:srgbClr val="FF0000"/>
                </a:solidFill>
                <a:latin typeface="Tw Cen MT"/>
                <a:cs typeface="Tw Cen MT"/>
              </a:rPr>
              <a:t>me</a:t>
            </a:r>
            <a:r>
              <a:rPr sz="3200" spc="5" dirty="0">
                <a:solidFill>
                  <a:srgbClr val="FF0000"/>
                </a:solidFill>
                <a:latin typeface="Tw Cen MT"/>
                <a:cs typeface="Tw Cen MT"/>
              </a:rPr>
              <a:t>d</a:t>
            </a:r>
            <a:r>
              <a:rPr sz="3200" spc="-5" dirty="0">
                <a:solidFill>
                  <a:srgbClr val="FF0000"/>
                </a:solidFill>
                <a:latin typeface="Tw Cen MT"/>
                <a:cs typeface="Tw Cen MT"/>
              </a:rPr>
              <a:t>i</a:t>
            </a:r>
            <a:r>
              <a:rPr sz="3200" spc="60" dirty="0">
                <a:solidFill>
                  <a:srgbClr val="FF0000"/>
                </a:solidFill>
                <a:latin typeface="Tw Cen MT"/>
                <a:cs typeface="Tw Cen MT"/>
              </a:rPr>
              <a:t>c</a:t>
            </a:r>
            <a:r>
              <a:rPr sz="3200" dirty="0">
                <a:solidFill>
                  <a:srgbClr val="FF0000"/>
                </a:solidFill>
                <a:latin typeface="Tw Cen MT"/>
                <a:cs typeface="Tw Cen MT"/>
              </a:rPr>
              <a:t>he</a:t>
            </a:r>
            <a:r>
              <a:rPr sz="3200" spc="-20" dirty="0">
                <a:solidFill>
                  <a:srgbClr val="FF0000"/>
                </a:solidFill>
                <a:latin typeface="Tw Cen MT"/>
                <a:cs typeface="Tw Cen MT"/>
              </a:rPr>
              <a:t> </a:t>
            </a:r>
            <a:r>
              <a:rPr sz="3200" dirty="0">
                <a:latin typeface="Tw Cen MT"/>
                <a:cs typeface="Tw Cen MT"/>
              </a:rPr>
              <a:t>come</a:t>
            </a:r>
            <a:r>
              <a:rPr sz="3200" spc="-15" dirty="0">
                <a:latin typeface="Tw Cen MT"/>
                <a:cs typeface="Tw Cen MT"/>
              </a:rPr>
              <a:t> </a:t>
            </a:r>
            <a:r>
              <a:rPr sz="3200" dirty="0">
                <a:latin typeface="Tw Cen MT"/>
                <a:cs typeface="Tw Cen MT"/>
              </a:rPr>
              <a:t>d</a:t>
            </a:r>
            <a:r>
              <a:rPr sz="3200" spc="5" dirty="0">
                <a:latin typeface="Tw Cen MT"/>
                <a:cs typeface="Tw Cen MT"/>
              </a:rPr>
              <a:t>i</a:t>
            </a:r>
            <a:r>
              <a:rPr sz="3200" dirty="0">
                <a:latin typeface="Tw Cen MT"/>
                <a:cs typeface="Tw Cen MT"/>
              </a:rPr>
              <a:t>scip</a:t>
            </a:r>
            <a:r>
              <a:rPr sz="3200" spc="-5" dirty="0">
                <a:latin typeface="Tw Cen MT"/>
                <a:cs typeface="Tw Cen MT"/>
              </a:rPr>
              <a:t>l</a:t>
            </a:r>
            <a:r>
              <a:rPr sz="3200" spc="5" dirty="0">
                <a:latin typeface="Tw Cen MT"/>
                <a:cs typeface="Tw Cen MT"/>
              </a:rPr>
              <a:t>i</a:t>
            </a:r>
            <a:r>
              <a:rPr sz="3200" dirty="0">
                <a:latin typeface="Tw Cen MT"/>
                <a:cs typeface="Tw Cen MT"/>
              </a:rPr>
              <a:t>nate</a:t>
            </a:r>
            <a:r>
              <a:rPr sz="3200" spc="-25" dirty="0">
                <a:latin typeface="Tw Cen MT"/>
                <a:cs typeface="Tw Cen MT"/>
              </a:rPr>
              <a:t> </a:t>
            </a:r>
            <a:r>
              <a:rPr sz="3200" dirty="0">
                <a:latin typeface="Tw Cen MT"/>
                <a:cs typeface="Tw Cen MT"/>
              </a:rPr>
              <a:t>d</a:t>
            </a:r>
            <a:r>
              <a:rPr sz="3200" spc="5" dirty="0">
                <a:latin typeface="Tw Cen MT"/>
                <a:cs typeface="Tw Cen MT"/>
              </a:rPr>
              <a:t>a</a:t>
            </a:r>
            <a:r>
              <a:rPr sz="3200" dirty="0">
                <a:latin typeface="Tw Cen MT"/>
                <a:cs typeface="Tw Cen MT"/>
              </a:rPr>
              <a:t>l</a:t>
            </a:r>
            <a:r>
              <a:rPr sz="3200" spc="-15" dirty="0">
                <a:latin typeface="Tw Cen MT"/>
                <a:cs typeface="Tw Cen MT"/>
              </a:rPr>
              <a:t> </a:t>
            </a:r>
            <a:r>
              <a:rPr sz="3200" dirty="0">
                <a:latin typeface="Tw Cen MT"/>
                <a:cs typeface="Tw Cen MT"/>
              </a:rPr>
              <a:t>pr</a:t>
            </a:r>
            <a:r>
              <a:rPr sz="3200" spc="5" dirty="0">
                <a:latin typeface="Tw Cen MT"/>
                <a:cs typeface="Tw Cen MT"/>
              </a:rPr>
              <a:t>e</a:t>
            </a:r>
            <a:r>
              <a:rPr sz="3200" dirty="0">
                <a:latin typeface="Tw Cen MT"/>
                <a:cs typeface="Tw Cen MT"/>
              </a:rPr>
              <a:t>sente</a:t>
            </a:r>
            <a:r>
              <a:rPr sz="3200" spc="-50" dirty="0">
                <a:latin typeface="Tw Cen MT"/>
                <a:cs typeface="Tw Cen MT"/>
              </a:rPr>
              <a:t> </a:t>
            </a:r>
            <a:r>
              <a:rPr sz="3200" dirty="0">
                <a:latin typeface="Tw Cen MT"/>
                <a:cs typeface="Tw Cen MT"/>
              </a:rPr>
              <a:t>d</a:t>
            </a:r>
            <a:r>
              <a:rPr sz="3200" spc="5" dirty="0">
                <a:latin typeface="Tw Cen MT"/>
                <a:cs typeface="Tw Cen MT"/>
              </a:rPr>
              <a:t>e</a:t>
            </a:r>
            <a:r>
              <a:rPr sz="3200" dirty="0">
                <a:latin typeface="Tw Cen MT"/>
                <a:cs typeface="Tw Cen MT"/>
              </a:rPr>
              <a:t>creto</a:t>
            </a:r>
          </a:p>
          <a:p>
            <a:pPr marL="652780" marR="5080" indent="-273050">
              <a:lnSpc>
                <a:spcPct val="100000"/>
              </a:lnSpc>
              <a:spcBef>
                <a:spcPts val="600"/>
              </a:spcBef>
              <a:buClr>
                <a:srgbClr val="93B6D2"/>
              </a:buClr>
              <a:buSzPct val="67857"/>
              <a:buFont typeface="Wingdings 2"/>
              <a:buChar char=""/>
              <a:tabLst>
                <a:tab pos="652780" algn="l"/>
              </a:tabLst>
            </a:pPr>
            <a:r>
              <a:rPr sz="3200" dirty="0">
                <a:solidFill>
                  <a:srgbClr val="FF0000"/>
                </a:solidFill>
                <a:latin typeface="Tw Cen MT"/>
                <a:cs typeface="Tw Cen MT"/>
              </a:rPr>
              <a:t>il P</a:t>
            </a:r>
            <a:r>
              <a:rPr sz="3200" spc="-25" dirty="0">
                <a:solidFill>
                  <a:srgbClr val="FF0000"/>
                </a:solidFill>
                <a:latin typeface="Tw Cen MT"/>
                <a:cs typeface="Tw Cen MT"/>
              </a:rPr>
              <a:t>r</a:t>
            </a:r>
            <a:r>
              <a:rPr sz="3200" dirty="0">
                <a:solidFill>
                  <a:srgbClr val="FF0000"/>
                </a:solidFill>
                <a:latin typeface="Tw Cen MT"/>
                <a:cs typeface="Tw Cen MT"/>
              </a:rPr>
              <a:t>ofilo</a:t>
            </a:r>
            <a:r>
              <a:rPr sz="3200" spc="-35" dirty="0">
                <a:solidFill>
                  <a:srgbClr val="FF0000"/>
                </a:solidFill>
                <a:latin typeface="Tw Cen MT"/>
                <a:cs typeface="Tw Cen MT"/>
              </a:rPr>
              <a:t> </a:t>
            </a:r>
            <a:r>
              <a:rPr sz="3200" dirty="0">
                <a:solidFill>
                  <a:srgbClr val="FF0000"/>
                </a:solidFill>
                <a:latin typeface="Tw Cen MT"/>
                <a:cs typeface="Tw Cen MT"/>
              </a:rPr>
              <a:t>di </a:t>
            </a:r>
            <a:r>
              <a:rPr sz="3200" dirty="0" err="1">
                <a:solidFill>
                  <a:srgbClr val="FF0000"/>
                </a:solidFill>
                <a:latin typeface="Tw Cen MT"/>
                <a:cs typeface="Tw Cen MT"/>
              </a:rPr>
              <a:t>f</a:t>
            </a:r>
            <a:r>
              <a:rPr sz="3200" spc="-10" dirty="0" err="1">
                <a:solidFill>
                  <a:srgbClr val="FF0000"/>
                </a:solidFill>
                <a:latin typeface="Tw Cen MT"/>
                <a:cs typeface="Tw Cen MT"/>
              </a:rPr>
              <a:t>u</a:t>
            </a:r>
            <a:r>
              <a:rPr sz="3200" dirty="0" err="1">
                <a:solidFill>
                  <a:srgbClr val="FF0000"/>
                </a:solidFill>
                <a:latin typeface="Tw Cen MT"/>
                <a:cs typeface="Tw Cen MT"/>
              </a:rPr>
              <a:t>n</a:t>
            </a:r>
            <a:r>
              <a:rPr sz="3200" spc="-10" dirty="0" err="1">
                <a:solidFill>
                  <a:srgbClr val="FF0000"/>
                </a:solidFill>
                <a:latin typeface="Tw Cen MT"/>
                <a:cs typeface="Tw Cen MT"/>
              </a:rPr>
              <a:t>z</a:t>
            </a:r>
            <a:r>
              <a:rPr sz="3200" dirty="0" err="1">
                <a:solidFill>
                  <a:srgbClr val="FF0000"/>
                </a:solidFill>
                <a:latin typeface="Tw Cen MT"/>
                <a:cs typeface="Tw Cen MT"/>
              </a:rPr>
              <a:t>ionam</a:t>
            </a:r>
            <a:r>
              <a:rPr sz="3200" spc="5" dirty="0" err="1">
                <a:solidFill>
                  <a:srgbClr val="FF0000"/>
                </a:solidFill>
                <a:latin typeface="Tw Cen MT"/>
                <a:cs typeface="Tw Cen MT"/>
              </a:rPr>
              <a:t>e</a:t>
            </a:r>
            <a:r>
              <a:rPr sz="3200" dirty="0" err="1">
                <a:solidFill>
                  <a:srgbClr val="FF0000"/>
                </a:solidFill>
                <a:latin typeface="Tw Cen MT"/>
                <a:cs typeface="Tw Cen MT"/>
              </a:rPr>
              <a:t>nto</a:t>
            </a:r>
            <a:r>
              <a:rPr sz="3200" spc="-15" dirty="0">
                <a:solidFill>
                  <a:srgbClr val="FF0000"/>
                </a:solidFill>
                <a:latin typeface="Tw Cen MT"/>
                <a:cs typeface="Tw Cen MT"/>
              </a:rPr>
              <a:t> </a:t>
            </a:r>
            <a:r>
              <a:rPr lang="it-IT" sz="3200" dirty="0" smtClean="0">
                <a:latin typeface="Tw Cen MT"/>
                <a:cs typeface="Tw Cen MT"/>
              </a:rPr>
              <a:t>è</a:t>
            </a:r>
            <a:r>
              <a:rPr sz="3200" spc="-10" dirty="0" smtClean="0">
                <a:latin typeface="Tw Cen MT"/>
                <a:cs typeface="Tw Cen MT"/>
              </a:rPr>
              <a:t> </a:t>
            </a:r>
            <a:r>
              <a:rPr sz="3200" dirty="0" err="1">
                <a:latin typeface="Tw Cen MT"/>
                <a:cs typeface="Tw Cen MT"/>
              </a:rPr>
              <a:t>r</a:t>
            </a:r>
            <a:r>
              <a:rPr sz="3200" spc="5" dirty="0" err="1">
                <a:latin typeface="Tw Cen MT"/>
                <a:cs typeface="Tw Cen MT"/>
              </a:rPr>
              <a:t>e</a:t>
            </a:r>
            <a:r>
              <a:rPr sz="3200" dirty="0" err="1">
                <a:latin typeface="Tw Cen MT"/>
                <a:cs typeface="Tw Cen MT"/>
              </a:rPr>
              <a:t>dat</a:t>
            </a:r>
            <a:r>
              <a:rPr sz="3200" spc="5" dirty="0" err="1">
                <a:latin typeface="Tw Cen MT"/>
                <a:cs typeface="Tw Cen MT"/>
              </a:rPr>
              <a:t>t</a:t>
            </a:r>
            <a:r>
              <a:rPr sz="3200" dirty="0" err="1">
                <a:latin typeface="Tw Cen MT"/>
                <a:cs typeface="Tw Cen MT"/>
              </a:rPr>
              <a:t>o</a:t>
            </a:r>
            <a:r>
              <a:rPr sz="3200" spc="-45" dirty="0">
                <a:latin typeface="Tw Cen MT"/>
                <a:cs typeface="Tw Cen MT"/>
              </a:rPr>
              <a:t> </a:t>
            </a:r>
            <a:r>
              <a:rPr sz="3200" dirty="0" err="1" smtClean="0">
                <a:latin typeface="Tw Cen MT"/>
                <a:cs typeface="Tw Cen MT"/>
              </a:rPr>
              <a:t>dall'</a:t>
            </a:r>
            <a:r>
              <a:rPr sz="3200" spc="-10" dirty="0" err="1" smtClean="0">
                <a:latin typeface="Tw Cen MT"/>
                <a:cs typeface="Tw Cen MT"/>
              </a:rPr>
              <a:t>u</a:t>
            </a:r>
            <a:r>
              <a:rPr sz="3200" dirty="0" err="1" smtClean="0">
                <a:latin typeface="Tw Cen MT"/>
                <a:cs typeface="Tw Cen MT"/>
              </a:rPr>
              <a:t>nit</a:t>
            </a:r>
            <a:r>
              <a:rPr lang="it-IT" sz="3200" dirty="0" smtClean="0">
                <a:latin typeface="Tw Cen MT"/>
                <a:cs typeface="Tw Cen MT"/>
              </a:rPr>
              <a:t>à</a:t>
            </a:r>
            <a:r>
              <a:rPr sz="3200" spc="-35" dirty="0" smtClean="0">
                <a:latin typeface="Tw Cen MT"/>
                <a:cs typeface="Tw Cen MT"/>
              </a:rPr>
              <a:t> </a:t>
            </a:r>
            <a:r>
              <a:rPr sz="3200" dirty="0">
                <a:latin typeface="Tw Cen MT"/>
                <a:cs typeface="Tw Cen MT"/>
              </a:rPr>
              <a:t>di </a:t>
            </a:r>
            <a:r>
              <a:rPr sz="3200" spc="-35" dirty="0">
                <a:latin typeface="Tw Cen MT"/>
                <a:cs typeface="Tw Cen MT"/>
              </a:rPr>
              <a:t>v</a:t>
            </a:r>
            <a:r>
              <a:rPr sz="3200" dirty="0">
                <a:latin typeface="Tw Cen MT"/>
                <a:cs typeface="Tw Cen MT"/>
              </a:rPr>
              <a:t>alutazi</a:t>
            </a:r>
            <a:r>
              <a:rPr sz="3200" spc="5" dirty="0">
                <a:latin typeface="Tw Cen MT"/>
                <a:cs typeface="Tw Cen MT"/>
              </a:rPr>
              <a:t>o</a:t>
            </a:r>
            <a:r>
              <a:rPr sz="3200" dirty="0">
                <a:latin typeface="Tw Cen MT"/>
                <a:cs typeface="Tw Cen MT"/>
              </a:rPr>
              <a:t>ne</a:t>
            </a:r>
            <a:r>
              <a:rPr sz="3200" spc="-25" dirty="0">
                <a:latin typeface="Tw Cen MT"/>
                <a:cs typeface="Tw Cen MT"/>
              </a:rPr>
              <a:t> </a:t>
            </a:r>
            <a:r>
              <a:rPr sz="3200" spc="20" dirty="0">
                <a:latin typeface="Tw Cen MT"/>
                <a:cs typeface="Tw Cen MT"/>
              </a:rPr>
              <a:t>m</a:t>
            </a:r>
            <a:r>
              <a:rPr sz="3200" dirty="0">
                <a:latin typeface="Tw Cen MT"/>
                <a:cs typeface="Tw Cen MT"/>
              </a:rPr>
              <a:t>ultidisciplinare</a:t>
            </a:r>
            <a:r>
              <a:rPr sz="3200" spc="-35" dirty="0">
                <a:latin typeface="Tw Cen MT"/>
                <a:cs typeface="Tw Cen MT"/>
              </a:rPr>
              <a:t> </a:t>
            </a:r>
            <a:r>
              <a:rPr sz="3200" dirty="0">
                <a:latin typeface="Tw Cen MT"/>
                <a:cs typeface="Tw Cen MT"/>
              </a:rPr>
              <a:t>disciplinata</a:t>
            </a:r>
            <a:r>
              <a:rPr sz="3200" spc="-35" dirty="0">
                <a:latin typeface="Tw Cen MT"/>
                <a:cs typeface="Tw Cen MT"/>
              </a:rPr>
              <a:t> </a:t>
            </a:r>
            <a:r>
              <a:rPr sz="3200" dirty="0">
                <a:latin typeface="Tw Cen MT"/>
                <a:cs typeface="Tw Cen MT"/>
              </a:rPr>
              <a:t>dall'a</a:t>
            </a:r>
            <a:r>
              <a:rPr sz="3200" spc="20" dirty="0">
                <a:latin typeface="Tw Cen MT"/>
                <a:cs typeface="Tw Cen MT"/>
              </a:rPr>
              <a:t>r</a:t>
            </a:r>
            <a:r>
              <a:rPr sz="3200" dirty="0">
                <a:latin typeface="Tw Cen MT"/>
                <a:cs typeface="Tw Cen MT"/>
              </a:rPr>
              <a:t>t</a:t>
            </a:r>
            <a:r>
              <a:rPr sz="3200" spc="5" dirty="0">
                <a:latin typeface="Tw Cen MT"/>
                <a:cs typeface="Tw Cen MT"/>
              </a:rPr>
              <a:t>i</a:t>
            </a:r>
            <a:r>
              <a:rPr sz="3200" dirty="0">
                <a:latin typeface="Tw Cen MT"/>
                <a:cs typeface="Tw Cen MT"/>
              </a:rPr>
              <a:t>colo</a:t>
            </a:r>
            <a:r>
              <a:rPr sz="3200" spc="-35" dirty="0">
                <a:latin typeface="Tw Cen MT"/>
                <a:cs typeface="Tw Cen MT"/>
              </a:rPr>
              <a:t> </a:t>
            </a:r>
            <a:r>
              <a:rPr sz="3200" dirty="0">
                <a:latin typeface="Tw Cen MT"/>
                <a:cs typeface="Tw Cen MT"/>
              </a:rPr>
              <a:t>5, comma</a:t>
            </a:r>
            <a:r>
              <a:rPr sz="3200" spc="-10" dirty="0">
                <a:latin typeface="Tw Cen MT"/>
                <a:cs typeface="Tw Cen MT"/>
              </a:rPr>
              <a:t> </a:t>
            </a:r>
            <a:r>
              <a:rPr sz="3200" dirty="0">
                <a:latin typeface="Tw Cen MT"/>
                <a:cs typeface="Tw Cen MT"/>
              </a:rPr>
              <a:t>3, d</a:t>
            </a:r>
            <a:r>
              <a:rPr sz="3200" spc="5" dirty="0">
                <a:latin typeface="Tw Cen MT"/>
                <a:cs typeface="Tw Cen MT"/>
              </a:rPr>
              <a:t>e</a:t>
            </a:r>
            <a:r>
              <a:rPr sz="3200" dirty="0">
                <a:latin typeface="Tw Cen MT"/>
                <a:cs typeface="Tw Cen MT"/>
              </a:rPr>
              <a:t>l</a:t>
            </a:r>
            <a:r>
              <a:rPr sz="3200" spc="-15" dirty="0">
                <a:latin typeface="Tw Cen MT"/>
                <a:cs typeface="Tw Cen MT"/>
              </a:rPr>
              <a:t> </a:t>
            </a:r>
            <a:r>
              <a:rPr sz="3200" dirty="0">
                <a:latin typeface="Tw Cen MT"/>
                <a:cs typeface="Tw Cen MT"/>
              </a:rPr>
              <a:t>pr</a:t>
            </a:r>
            <a:r>
              <a:rPr sz="3200" spc="5" dirty="0">
                <a:latin typeface="Tw Cen MT"/>
                <a:cs typeface="Tw Cen MT"/>
              </a:rPr>
              <a:t>e</a:t>
            </a:r>
            <a:r>
              <a:rPr sz="3200" dirty="0">
                <a:latin typeface="Tw Cen MT"/>
                <a:cs typeface="Tw Cen MT"/>
              </a:rPr>
              <a:t>s</a:t>
            </a:r>
            <a:r>
              <a:rPr sz="3200" spc="5" dirty="0">
                <a:latin typeface="Tw Cen MT"/>
                <a:cs typeface="Tw Cen MT"/>
              </a:rPr>
              <a:t>e</a:t>
            </a:r>
            <a:r>
              <a:rPr sz="3200" dirty="0">
                <a:latin typeface="Tw Cen MT"/>
                <a:cs typeface="Tw Cen MT"/>
              </a:rPr>
              <a:t>nte</a:t>
            </a:r>
            <a:r>
              <a:rPr sz="3200" spc="-5" dirty="0">
                <a:latin typeface="Tw Cen MT"/>
                <a:cs typeface="Tw Cen MT"/>
              </a:rPr>
              <a:t> </a:t>
            </a:r>
            <a:r>
              <a:rPr sz="3200" dirty="0">
                <a:latin typeface="Tw Cen MT"/>
                <a:cs typeface="Tw Cen MT"/>
              </a:rPr>
              <a:t>d</a:t>
            </a:r>
            <a:r>
              <a:rPr sz="3200" spc="5" dirty="0">
                <a:latin typeface="Tw Cen MT"/>
                <a:cs typeface="Tw Cen MT"/>
              </a:rPr>
              <a:t>e</a:t>
            </a:r>
            <a:r>
              <a:rPr sz="3200" spc="-15" dirty="0">
                <a:latin typeface="Tw Cen MT"/>
                <a:cs typeface="Tw Cen MT"/>
              </a:rPr>
              <a:t>c</a:t>
            </a:r>
            <a:r>
              <a:rPr sz="3200" dirty="0">
                <a:latin typeface="Tw Cen MT"/>
                <a:cs typeface="Tw Cen MT"/>
              </a:rPr>
              <a:t>r</a:t>
            </a:r>
            <a:r>
              <a:rPr sz="3200" spc="-10" dirty="0">
                <a:latin typeface="Tw Cen MT"/>
                <a:cs typeface="Tw Cen MT"/>
              </a:rPr>
              <a:t>e</a:t>
            </a:r>
            <a:r>
              <a:rPr sz="3200" dirty="0">
                <a:latin typeface="Tw Cen MT"/>
                <a:cs typeface="Tw Cen MT"/>
              </a:rPr>
              <a:t>t</a:t>
            </a:r>
            <a:r>
              <a:rPr sz="3200" spc="-30" dirty="0">
                <a:latin typeface="Tw Cen MT"/>
                <a:cs typeface="Tw Cen MT"/>
              </a:rPr>
              <a:t>o</a:t>
            </a:r>
            <a:r>
              <a:rPr sz="3200" dirty="0">
                <a:latin typeface="Tw Cen MT"/>
                <a:cs typeface="Tw Cen MT"/>
              </a:rPr>
              <a:t>.</a:t>
            </a:r>
            <a:r>
              <a:rPr sz="3200" spc="-40" dirty="0">
                <a:latin typeface="Tw Cen MT"/>
                <a:cs typeface="Tw Cen MT"/>
              </a:rPr>
              <a:t> </a:t>
            </a:r>
            <a:r>
              <a:rPr sz="3200" dirty="0">
                <a:latin typeface="Tw Cen MT"/>
                <a:cs typeface="Tw Cen MT"/>
              </a:rPr>
              <a:t>3.</a:t>
            </a:r>
          </a:p>
          <a:p>
            <a:pPr marL="652780" indent="-273050">
              <a:lnSpc>
                <a:spcPct val="100000"/>
              </a:lnSpc>
              <a:spcBef>
                <a:spcPts val="600"/>
              </a:spcBef>
              <a:buClr>
                <a:srgbClr val="93B6D2"/>
              </a:buClr>
              <a:buSzPct val="67857"/>
              <a:buFont typeface="Wingdings 2"/>
              <a:buChar char=""/>
              <a:tabLst>
                <a:tab pos="652780" algn="l"/>
              </a:tabLst>
            </a:pPr>
            <a:r>
              <a:rPr sz="3200" dirty="0">
                <a:latin typeface="Tw Cen MT"/>
                <a:cs typeface="Tw Cen MT"/>
              </a:rPr>
              <a:t>ist</a:t>
            </a:r>
            <a:r>
              <a:rPr sz="3200" spc="5" dirty="0">
                <a:latin typeface="Tw Cen MT"/>
                <a:cs typeface="Tw Cen MT"/>
              </a:rPr>
              <a:t>i</a:t>
            </a:r>
            <a:r>
              <a:rPr sz="3200" dirty="0">
                <a:latin typeface="Tw Cen MT"/>
                <a:cs typeface="Tw Cen MT"/>
              </a:rPr>
              <a:t>tuzi</a:t>
            </a:r>
            <a:r>
              <a:rPr sz="3200" spc="5" dirty="0">
                <a:latin typeface="Tw Cen MT"/>
                <a:cs typeface="Tw Cen MT"/>
              </a:rPr>
              <a:t>o</a:t>
            </a:r>
            <a:r>
              <a:rPr sz="3200" dirty="0">
                <a:latin typeface="Tw Cen MT"/>
                <a:cs typeface="Tw Cen MT"/>
              </a:rPr>
              <a:t>ne</a:t>
            </a:r>
            <a:r>
              <a:rPr sz="3200" spc="-40" dirty="0">
                <a:latin typeface="Tw Cen MT"/>
                <a:cs typeface="Tw Cen MT"/>
              </a:rPr>
              <a:t> </a:t>
            </a:r>
            <a:r>
              <a:rPr sz="3200" dirty="0">
                <a:latin typeface="Tw Cen MT"/>
                <a:cs typeface="Tw Cen MT"/>
              </a:rPr>
              <a:t>del </a:t>
            </a:r>
            <a:r>
              <a:rPr sz="3200" spc="5" dirty="0">
                <a:latin typeface="Tw Cen MT"/>
                <a:cs typeface="Tw Cen MT"/>
              </a:rPr>
              <a:t> </a:t>
            </a:r>
            <a:r>
              <a:rPr sz="3200" dirty="0">
                <a:solidFill>
                  <a:srgbClr val="FF0000"/>
                </a:solidFill>
                <a:latin typeface="Tw Cen MT"/>
                <a:cs typeface="Tw Cen MT"/>
              </a:rPr>
              <a:t>GIT</a:t>
            </a:r>
            <a:endParaRPr sz="3200" dirty="0">
              <a:latin typeface="Tw Cen MT"/>
              <a:cs typeface="Tw Cen MT"/>
            </a:endParaRPr>
          </a:p>
          <a:p>
            <a:pPr>
              <a:lnSpc>
                <a:spcPct val="100000"/>
              </a:lnSpc>
              <a:buClr>
                <a:srgbClr val="93B6D2"/>
              </a:buClr>
              <a:buFont typeface="Wingdings 2"/>
              <a:buChar char=""/>
            </a:pPr>
            <a:endParaRPr sz="2000" dirty="0">
              <a:latin typeface="Times New Roman"/>
              <a:cs typeface="Times New Roman"/>
            </a:endParaRPr>
          </a:p>
          <a:p>
            <a:pPr>
              <a:lnSpc>
                <a:spcPct val="100000"/>
              </a:lnSpc>
              <a:spcBef>
                <a:spcPts val="33"/>
              </a:spcBef>
              <a:buClr>
                <a:srgbClr val="93B6D2"/>
              </a:buClr>
              <a:buFont typeface="Wingdings 2"/>
              <a:buChar char=""/>
            </a:pPr>
            <a:endParaRPr sz="2000" dirty="0">
              <a:latin typeface="Times New Roman"/>
              <a:cs typeface="Times New Roman"/>
            </a:endParaRPr>
          </a:p>
          <a:p>
            <a:pPr>
              <a:lnSpc>
                <a:spcPct val="100000"/>
              </a:lnSpc>
            </a:pPr>
            <a:endParaRPr sz="2000" dirty="0">
              <a:latin typeface="Times New Roman"/>
              <a:cs typeface="Times New Roman"/>
            </a:endParaRPr>
          </a:p>
          <a:p>
            <a:pPr>
              <a:lnSpc>
                <a:spcPct val="100000"/>
              </a:lnSpc>
              <a:spcBef>
                <a:spcPts val="31"/>
              </a:spcBef>
            </a:pPr>
            <a:endParaRPr sz="2000" dirty="0">
              <a:latin typeface="Times New Roman"/>
              <a:cs typeface="Times New Roman"/>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0"/>
            <a:ext cx="7772400" cy="578495"/>
          </a:xfrm>
        </p:spPr>
        <p:txBody>
          <a:bodyPr>
            <a:normAutofit/>
          </a:bodyPr>
          <a:lstStyle/>
          <a:p>
            <a:r>
              <a:rPr lang="it-IT" sz="1800" dirty="0" smtClean="0"/>
              <a:t>D. </a:t>
            </a:r>
            <a:r>
              <a:rPr lang="it-IT" sz="1800" dirty="0" err="1" smtClean="0"/>
              <a:t>lgs</a:t>
            </a:r>
            <a:r>
              <a:rPr lang="it-IT" sz="1800" dirty="0" smtClean="0"/>
              <a:t>. 66/2017</a:t>
            </a:r>
            <a:endParaRPr lang="it-IT" sz="1800" dirty="0"/>
          </a:p>
        </p:txBody>
      </p:sp>
      <p:sp>
        <p:nvSpPr>
          <p:cNvPr id="3" name="Sottotitolo 2"/>
          <p:cNvSpPr>
            <a:spLocks noGrp="1"/>
          </p:cNvSpPr>
          <p:nvPr>
            <p:ph type="subTitle" idx="1"/>
          </p:nvPr>
        </p:nvSpPr>
        <p:spPr>
          <a:xfrm>
            <a:off x="323528" y="457200"/>
            <a:ext cx="8820472" cy="6076528"/>
          </a:xfrm>
          <a:solidFill>
            <a:srgbClr val="FFFF00"/>
          </a:solidFill>
        </p:spPr>
        <p:txBody>
          <a:bodyPr>
            <a:normAutofit lnSpcReduction="10000"/>
          </a:bodyPr>
          <a:lstStyle/>
          <a:p>
            <a:pPr lvl="0" eaLnBrk="0" hangingPunct="0"/>
            <a:r>
              <a:rPr lang="it-IT" sz="2800" dirty="0" smtClean="0">
                <a:solidFill>
                  <a:schemeClr val="tx2"/>
                </a:solidFill>
              </a:rPr>
              <a:t>Sono </a:t>
            </a:r>
            <a:r>
              <a:rPr lang="it-IT" sz="2800" dirty="0">
                <a:solidFill>
                  <a:schemeClr val="tx2"/>
                </a:solidFill>
              </a:rPr>
              <a:t>operativi:</a:t>
            </a:r>
          </a:p>
          <a:p>
            <a:pPr lvl="0" algn="l" eaLnBrk="0" hangingPunct="0"/>
            <a:r>
              <a:rPr lang="it-IT" sz="2400" b="1" dirty="0">
                <a:solidFill>
                  <a:schemeClr val="tx2"/>
                </a:solidFill>
              </a:rPr>
              <a:t>OSSERVATORIO SCOLASTICO </a:t>
            </a:r>
            <a:r>
              <a:rPr lang="it-IT" sz="2400" dirty="0">
                <a:solidFill>
                  <a:schemeClr val="tx2"/>
                </a:solidFill>
              </a:rPr>
              <a:t>“permanente” che è composto:</a:t>
            </a:r>
          </a:p>
          <a:p>
            <a:pPr lvl="1" algn="l" eaLnBrk="0" hangingPunct="0">
              <a:buFont typeface="Arial" pitchFamily="34" charset="0"/>
              <a:buChar char="•"/>
            </a:pPr>
            <a:r>
              <a:rPr lang="it-IT" sz="2400" dirty="0">
                <a:solidFill>
                  <a:schemeClr val="tx2"/>
                </a:solidFill>
              </a:rPr>
              <a:t>rappresentanti delle Associazioni	delle persone con disabilità maggiormente </a:t>
            </a:r>
            <a:r>
              <a:rPr lang="it-IT" sz="2400" dirty="0" smtClean="0">
                <a:solidFill>
                  <a:schemeClr val="tx2"/>
                </a:solidFill>
              </a:rPr>
              <a:t>rappresentative sul</a:t>
            </a:r>
            <a:r>
              <a:rPr lang="it-IT" sz="2400" dirty="0">
                <a:solidFill>
                  <a:schemeClr val="tx2"/>
                </a:solidFill>
              </a:rPr>
              <a:t> </a:t>
            </a:r>
            <a:r>
              <a:rPr lang="it-IT" sz="2400" dirty="0" smtClean="0">
                <a:solidFill>
                  <a:schemeClr val="tx2"/>
                </a:solidFill>
              </a:rPr>
              <a:t>territorio </a:t>
            </a:r>
            <a:r>
              <a:rPr lang="it-IT" sz="2400" dirty="0">
                <a:solidFill>
                  <a:schemeClr val="tx2"/>
                </a:solidFill>
              </a:rPr>
              <a:t>nazionale nel campo dell'inclusione scolastica,</a:t>
            </a:r>
          </a:p>
          <a:p>
            <a:pPr lvl="1" algn="l" eaLnBrk="0" hangingPunct="0">
              <a:buFont typeface="Arial" pitchFamily="34" charset="0"/>
              <a:buChar char="•"/>
            </a:pPr>
            <a:r>
              <a:rPr lang="it-IT" sz="2400" dirty="0">
                <a:solidFill>
                  <a:schemeClr val="tx2"/>
                </a:solidFill>
              </a:rPr>
              <a:t>da	studenti</a:t>
            </a:r>
          </a:p>
          <a:p>
            <a:pPr lvl="1" algn="l" eaLnBrk="0" hangingPunct="0">
              <a:buFont typeface="Arial" pitchFamily="34" charset="0"/>
              <a:buChar char="•"/>
            </a:pPr>
            <a:r>
              <a:rPr lang="it-IT" sz="2400" dirty="0">
                <a:solidFill>
                  <a:schemeClr val="tx2"/>
                </a:solidFill>
              </a:rPr>
              <a:t>da	</a:t>
            </a:r>
            <a:r>
              <a:rPr lang="it-IT" sz="2400" dirty="0" smtClean="0">
                <a:solidFill>
                  <a:schemeClr val="tx2"/>
                </a:solidFill>
              </a:rPr>
              <a:t>altri soggetti</a:t>
            </a:r>
            <a:r>
              <a:rPr lang="it-IT" sz="2400" dirty="0">
                <a:solidFill>
                  <a:schemeClr val="tx2"/>
                </a:solidFill>
              </a:rPr>
              <a:t> </a:t>
            </a:r>
            <a:r>
              <a:rPr lang="it-IT" sz="2400" dirty="0" smtClean="0">
                <a:solidFill>
                  <a:schemeClr val="tx2"/>
                </a:solidFill>
              </a:rPr>
              <a:t>pubblici</a:t>
            </a:r>
            <a:r>
              <a:rPr lang="it-IT" sz="2400" dirty="0">
                <a:solidFill>
                  <a:schemeClr val="tx2"/>
                </a:solidFill>
              </a:rPr>
              <a:t> </a:t>
            </a:r>
            <a:r>
              <a:rPr lang="it-IT" sz="2400" dirty="0" smtClean="0">
                <a:solidFill>
                  <a:schemeClr val="tx2"/>
                </a:solidFill>
              </a:rPr>
              <a:t>e</a:t>
            </a:r>
            <a:r>
              <a:rPr lang="it-IT" sz="2400" dirty="0">
                <a:solidFill>
                  <a:schemeClr val="tx2"/>
                </a:solidFill>
              </a:rPr>
              <a:t> </a:t>
            </a:r>
            <a:r>
              <a:rPr lang="it-IT" sz="2400" dirty="0" smtClean="0">
                <a:solidFill>
                  <a:schemeClr val="tx2"/>
                </a:solidFill>
              </a:rPr>
              <a:t>privati, comprese</a:t>
            </a:r>
            <a:r>
              <a:rPr lang="it-IT" sz="2400" dirty="0">
                <a:solidFill>
                  <a:schemeClr val="tx2"/>
                </a:solidFill>
              </a:rPr>
              <a:t> </a:t>
            </a:r>
            <a:r>
              <a:rPr lang="it-IT" sz="2400" dirty="0" smtClean="0">
                <a:solidFill>
                  <a:schemeClr val="tx2"/>
                </a:solidFill>
              </a:rPr>
              <a:t>le</a:t>
            </a:r>
            <a:r>
              <a:rPr lang="it-IT" sz="2400" dirty="0">
                <a:solidFill>
                  <a:schemeClr val="tx2"/>
                </a:solidFill>
              </a:rPr>
              <a:t> </a:t>
            </a:r>
            <a:r>
              <a:rPr lang="it-IT" sz="2400" dirty="0" smtClean="0">
                <a:solidFill>
                  <a:schemeClr val="tx2"/>
                </a:solidFill>
              </a:rPr>
              <a:t>istituzioni </a:t>
            </a:r>
            <a:r>
              <a:rPr lang="it-IT" sz="2400" dirty="0">
                <a:solidFill>
                  <a:schemeClr val="tx2"/>
                </a:solidFill>
              </a:rPr>
              <a:t>scolastiche, nominati dal Ministro dell'istruzione,	dell'università e della ricerca</a:t>
            </a:r>
            <a:r>
              <a:rPr lang="it-IT" sz="2400" dirty="0" smtClean="0">
                <a:solidFill>
                  <a:schemeClr val="tx2"/>
                </a:solidFill>
              </a:rPr>
              <a:t>.</a:t>
            </a:r>
          </a:p>
          <a:p>
            <a:pPr lvl="1" algn="l" eaLnBrk="0" hangingPunct="0"/>
            <a:endParaRPr lang="it-IT" sz="2400" dirty="0">
              <a:solidFill>
                <a:schemeClr val="tx2"/>
              </a:solidFill>
            </a:endParaRPr>
          </a:p>
          <a:p>
            <a:pPr algn="l" eaLnBrk="0" hangingPunct="0"/>
            <a:r>
              <a:rPr lang="it-IT" sz="2400" b="1" dirty="0">
                <a:solidFill>
                  <a:schemeClr val="tx2"/>
                </a:solidFill>
              </a:rPr>
              <a:t>Modifica art. 15 della L. </a:t>
            </a:r>
            <a:r>
              <a:rPr lang="it-IT" sz="2400" b="1" dirty="0" smtClean="0">
                <a:solidFill>
                  <a:schemeClr val="tx2"/>
                </a:solidFill>
              </a:rPr>
              <a:t>104/92</a:t>
            </a:r>
            <a:r>
              <a:rPr lang="it-IT" sz="2400" b="1" dirty="0">
                <a:solidFill>
                  <a:schemeClr val="tx2"/>
                </a:solidFill>
              </a:rPr>
              <a:t> </a:t>
            </a:r>
          </a:p>
          <a:p>
            <a:pPr algn="l" eaLnBrk="0" hangingPunct="0"/>
            <a:r>
              <a:rPr lang="it-IT" sz="2400" dirty="0">
                <a:solidFill>
                  <a:schemeClr val="tx2"/>
                </a:solidFill>
              </a:rPr>
              <a:t>Da due gruppi attuali (GLHI e GLIP) si passa a tre</a:t>
            </a:r>
          </a:p>
          <a:p>
            <a:pPr algn="l" eaLnBrk="0" hangingPunct="0">
              <a:buFont typeface="Arial" pitchFamily="34" charset="0"/>
              <a:buChar char="•"/>
            </a:pPr>
            <a:r>
              <a:rPr lang="it-IT" sz="2400" dirty="0">
                <a:solidFill>
                  <a:schemeClr val="tx2"/>
                </a:solidFill>
              </a:rPr>
              <a:t>	</a:t>
            </a:r>
            <a:r>
              <a:rPr lang="it-IT" sz="2400" b="1" dirty="0">
                <a:solidFill>
                  <a:schemeClr val="tx2"/>
                </a:solidFill>
              </a:rPr>
              <a:t>GLIR (Gruppo di Lavoro Interistituzionale Regionale)</a:t>
            </a:r>
          </a:p>
          <a:p>
            <a:pPr algn="l" eaLnBrk="0" hangingPunct="0">
              <a:buFont typeface="Arial" pitchFamily="34" charset="0"/>
              <a:buChar char="•"/>
            </a:pPr>
            <a:r>
              <a:rPr lang="it-IT" sz="2400" b="1" dirty="0">
                <a:solidFill>
                  <a:schemeClr val="tx2"/>
                </a:solidFill>
              </a:rPr>
              <a:t>	GIT (Gruppo per l’inclusione territoriale)</a:t>
            </a:r>
          </a:p>
          <a:p>
            <a:pPr algn="l" eaLnBrk="0" hangingPunct="0">
              <a:buFont typeface="Arial" pitchFamily="34" charset="0"/>
              <a:buChar char="•"/>
            </a:pPr>
            <a:r>
              <a:rPr lang="it-IT" sz="2400" b="1" dirty="0">
                <a:solidFill>
                  <a:schemeClr val="tx2"/>
                </a:solidFill>
              </a:rPr>
              <a:t>	GLI (Gruppo di lavoro per l’Inclusione)</a:t>
            </a:r>
          </a:p>
          <a:p>
            <a:pPr marL="514350" indent="-514350" eaLnBrk="0" hangingPunct="0">
              <a:buAutoNum type="arabicPlain" startAt="2"/>
            </a:pPr>
            <a:endParaRPr lang="it-IT" sz="6400" dirty="0"/>
          </a:p>
          <a:p>
            <a:endParaRPr lang="it-IT"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71400"/>
            <a:ext cx="8229600" cy="1143000"/>
          </a:xfrm>
        </p:spPr>
        <p:txBody>
          <a:bodyPr/>
          <a:lstStyle/>
          <a:p>
            <a:r>
              <a:rPr lang="it-IT" dirty="0" smtClean="0"/>
              <a:t>GLI</a:t>
            </a:r>
            <a:endParaRPr lang="it-IT" dirty="0"/>
          </a:p>
        </p:txBody>
      </p:sp>
      <p:sp>
        <p:nvSpPr>
          <p:cNvPr id="3" name="Segnaposto contenuto 2"/>
          <p:cNvSpPr>
            <a:spLocks noGrp="1"/>
          </p:cNvSpPr>
          <p:nvPr>
            <p:ph idx="4294967295"/>
          </p:nvPr>
        </p:nvSpPr>
        <p:spPr>
          <a:xfrm>
            <a:off x="214282" y="861864"/>
            <a:ext cx="8663880" cy="5996136"/>
          </a:xfrm>
          <a:prstGeom prst="rect">
            <a:avLst/>
          </a:prstGeom>
          <a:solidFill>
            <a:srgbClr val="FFFF00"/>
          </a:solidFill>
        </p:spPr>
        <p:txBody>
          <a:bodyPr>
            <a:normAutofit fontScale="47500" lnSpcReduction="20000"/>
          </a:bodyPr>
          <a:lstStyle/>
          <a:p>
            <a:pPr eaLnBrk="0" hangingPunct="0"/>
            <a:r>
              <a:rPr lang="it-IT" sz="3800" b="1" dirty="0" smtClean="0"/>
              <a:t>Il GLI è Nominato e presieduto dal DS Il gruppo è composto da:</a:t>
            </a:r>
            <a:endParaRPr lang="it-IT" sz="3800" dirty="0" smtClean="0"/>
          </a:p>
          <a:p>
            <a:pPr lvl="1" eaLnBrk="0" hangingPunct="0">
              <a:buFont typeface="Arial" pitchFamily="34" charset="0"/>
              <a:buChar char="•"/>
            </a:pPr>
            <a:r>
              <a:rPr lang="it-IT" sz="3800" dirty="0" smtClean="0"/>
              <a:t>Docenti curricolari,</a:t>
            </a:r>
          </a:p>
          <a:p>
            <a:pPr lvl="1" eaLnBrk="0" hangingPunct="0">
              <a:buFont typeface="Arial" pitchFamily="34" charset="0"/>
              <a:buChar char="•"/>
            </a:pPr>
            <a:r>
              <a:rPr lang="it-IT" sz="3800" dirty="0" smtClean="0"/>
              <a:t>Docenti di sostegno </a:t>
            </a:r>
          </a:p>
          <a:p>
            <a:pPr lvl="1" eaLnBrk="0" hangingPunct="0">
              <a:buFont typeface="Arial" pitchFamily="34" charset="0"/>
              <a:buChar char="•"/>
            </a:pPr>
            <a:r>
              <a:rPr lang="it-IT" sz="3800" dirty="0" smtClean="0"/>
              <a:t>Eventualmente: personale ATA,</a:t>
            </a:r>
          </a:p>
          <a:p>
            <a:pPr lvl="1" eaLnBrk="0" hangingPunct="0">
              <a:buFont typeface="Arial" pitchFamily="34" charset="0"/>
              <a:buChar char="•"/>
            </a:pPr>
            <a:r>
              <a:rPr lang="it-IT" sz="3800" dirty="0" smtClean="0"/>
              <a:t>e specialisti ASL</a:t>
            </a:r>
          </a:p>
          <a:p>
            <a:pPr lvl="0" eaLnBrk="0" hangingPunct="0">
              <a:buNone/>
            </a:pPr>
            <a:endParaRPr lang="it-IT" sz="3800" dirty="0"/>
          </a:p>
          <a:p>
            <a:pPr algn="ctr" eaLnBrk="0" hangingPunct="0"/>
            <a:r>
              <a:rPr lang="it-IT" sz="3800" b="1" dirty="0"/>
              <a:t>Compiti</a:t>
            </a:r>
            <a:endParaRPr lang="it-IT" sz="3800" dirty="0"/>
          </a:p>
          <a:p>
            <a:pPr lvl="0" eaLnBrk="0" hangingPunct="0">
              <a:buFont typeface="Arial" pitchFamily="34" charset="0"/>
              <a:buChar char="•"/>
            </a:pPr>
            <a:r>
              <a:rPr lang="it-IT" sz="3800" b="1" dirty="0"/>
              <a:t>Supportare il Collegio docenti nella definizione e realizzazione del </a:t>
            </a:r>
            <a:r>
              <a:rPr lang="it-IT" sz="3800" b="1" dirty="0" smtClean="0"/>
              <a:t>Piano per l'inclusione</a:t>
            </a:r>
          </a:p>
          <a:p>
            <a:pPr lvl="0" eaLnBrk="0" hangingPunct="0">
              <a:buFont typeface="Arial" pitchFamily="34" charset="0"/>
              <a:buChar char="•"/>
            </a:pPr>
            <a:endParaRPr lang="it-IT" sz="3800" dirty="0"/>
          </a:p>
          <a:p>
            <a:pPr lvl="0" eaLnBrk="0" hangingPunct="0">
              <a:buFont typeface="Arial" pitchFamily="34" charset="0"/>
              <a:buChar char="•"/>
            </a:pPr>
            <a:r>
              <a:rPr lang="it-IT" sz="3800" dirty="0"/>
              <a:t>Supportare i docenti contitolari </a:t>
            </a:r>
            <a:r>
              <a:rPr lang="it-IT" sz="3800" dirty="0" smtClean="0"/>
              <a:t>e i consigli</a:t>
            </a:r>
            <a:r>
              <a:rPr lang="it-IT" sz="3800" dirty="0"/>
              <a:t> </a:t>
            </a:r>
            <a:r>
              <a:rPr lang="it-IT" sz="3800" dirty="0" smtClean="0"/>
              <a:t>di classe </a:t>
            </a:r>
            <a:r>
              <a:rPr lang="it-IT" sz="3800" dirty="0"/>
              <a:t>nell'attuazione dei </a:t>
            </a:r>
            <a:r>
              <a:rPr lang="it-IT" sz="3800" dirty="0" smtClean="0"/>
              <a:t>PEI</a:t>
            </a:r>
          </a:p>
          <a:p>
            <a:pPr lvl="0" eaLnBrk="0" hangingPunct="0"/>
            <a:endParaRPr lang="it-IT" sz="3800" dirty="0"/>
          </a:p>
          <a:p>
            <a:pPr algn="ctr" eaLnBrk="0" hangingPunct="0"/>
            <a:r>
              <a:rPr lang="it-IT" sz="3800" b="1" dirty="0" smtClean="0"/>
              <a:t>Consulenza</a:t>
            </a:r>
            <a:endParaRPr lang="it-IT" sz="3800" dirty="0"/>
          </a:p>
          <a:p>
            <a:pPr eaLnBrk="0" hangingPunct="0"/>
            <a:r>
              <a:rPr lang="it-IT" sz="3800" dirty="0"/>
              <a:t>Nella definizione e attuazione del Piano per l’Inclusione, il GLI si avvale della consulenza</a:t>
            </a:r>
          </a:p>
          <a:p>
            <a:pPr lvl="0" eaLnBrk="0" hangingPunct="0">
              <a:buFont typeface="Arial" pitchFamily="34" charset="0"/>
              <a:buChar char="•"/>
            </a:pPr>
            <a:r>
              <a:rPr lang="it-IT" sz="3800" dirty="0"/>
              <a:t>degli studenti</a:t>
            </a:r>
          </a:p>
          <a:p>
            <a:pPr lvl="0" eaLnBrk="0" hangingPunct="0">
              <a:buFont typeface="Arial" pitchFamily="34" charset="0"/>
              <a:buChar char="•"/>
            </a:pPr>
            <a:r>
              <a:rPr lang="it-IT" sz="3800" dirty="0"/>
              <a:t>dei genitori</a:t>
            </a:r>
          </a:p>
          <a:p>
            <a:pPr lvl="0" eaLnBrk="0" hangingPunct="0">
              <a:buFont typeface="Arial" pitchFamily="34" charset="0"/>
              <a:buChar char="•"/>
            </a:pPr>
            <a:r>
              <a:rPr lang="it-IT" sz="3800" dirty="0"/>
              <a:t>delle Associazioni + rappresentative</a:t>
            </a:r>
          </a:p>
          <a:p>
            <a:pPr lvl="1" eaLnBrk="0" hangingPunct="0"/>
            <a:r>
              <a:rPr lang="it-IT" sz="3800" dirty="0"/>
              <a:t>Docenti di sostegno</a:t>
            </a:r>
            <a:r>
              <a:rPr lang="it-IT" sz="3800" dirty="0" smtClean="0"/>
              <a:t> </a:t>
            </a:r>
            <a:r>
              <a:rPr lang="it-IT" sz="3800" dirty="0"/>
              <a:t>Eventualmente: </a:t>
            </a:r>
            <a:r>
              <a:rPr lang="it-IT" sz="3800" dirty="0" smtClean="0"/>
              <a:t>personale  ATA</a:t>
            </a:r>
            <a:r>
              <a:rPr lang="it-IT" sz="3800" dirty="0"/>
              <a:t>,</a:t>
            </a:r>
          </a:p>
          <a:p>
            <a:pPr lvl="1" eaLnBrk="0" hangingPunct="0"/>
            <a:r>
              <a:rPr lang="it-IT" sz="3800" dirty="0"/>
              <a:t>e specialisti ASL</a:t>
            </a:r>
          </a:p>
          <a:p>
            <a:endParaRPr lang="it-IT"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r>
              <a:rPr lang="it-IT" sz="2800" dirty="0" smtClean="0"/>
              <a:t>PAI</a:t>
            </a:r>
            <a:endParaRPr lang="it-IT" sz="2800" dirty="0"/>
          </a:p>
        </p:txBody>
      </p:sp>
      <p:sp>
        <p:nvSpPr>
          <p:cNvPr id="3" name="Segnaposto contenuto 2"/>
          <p:cNvSpPr>
            <a:spLocks noGrp="1"/>
          </p:cNvSpPr>
          <p:nvPr>
            <p:ph idx="4294967295"/>
          </p:nvPr>
        </p:nvSpPr>
        <p:spPr>
          <a:xfrm>
            <a:off x="395536" y="764704"/>
            <a:ext cx="8229600" cy="5760640"/>
          </a:xfrm>
          <a:prstGeom prst="rect">
            <a:avLst/>
          </a:prstGeom>
          <a:solidFill>
            <a:srgbClr val="FFFF00"/>
          </a:solidFill>
        </p:spPr>
        <p:txBody>
          <a:bodyPr>
            <a:normAutofit fontScale="92500" lnSpcReduction="10000"/>
          </a:bodyPr>
          <a:lstStyle/>
          <a:p>
            <a:pPr>
              <a:buNone/>
            </a:pPr>
            <a:endParaRPr lang="it-IT" dirty="0"/>
          </a:p>
          <a:p>
            <a:pPr eaLnBrk="0" hangingPunct="0"/>
            <a:r>
              <a:rPr lang="it-IT" sz="4500" b="1" i="1" dirty="0" smtClean="0"/>
              <a:t>Piano </a:t>
            </a:r>
            <a:r>
              <a:rPr lang="it-IT" sz="4500" b="1" i="1" dirty="0"/>
              <a:t>per l’inclusione</a:t>
            </a:r>
            <a:r>
              <a:rPr lang="it-IT" sz="4500" b="1" i="1" dirty="0" smtClean="0"/>
              <a:t> </a:t>
            </a:r>
          </a:p>
          <a:p>
            <a:pPr algn="ctr" eaLnBrk="0" hangingPunct="0"/>
            <a:r>
              <a:rPr lang="it-IT" sz="1800" b="1" dirty="0" smtClean="0"/>
              <a:t>DOCUMENTO </a:t>
            </a:r>
            <a:r>
              <a:rPr lang="it-IT" sz="1800" b="1" dirty="0"/>
              <a:t>PROGRAMMATICO-ATTUATIVO DELLA SCUOLA IN MATERIA </a:t>
            </a:r>
            <a:r>
              <a:rPr lang="it-IT" sz="1800" b="1" dirty="0" err="1"/>
              <a:t>DI</a:t>
            </a:r>
            <a:r>
              <a:rPr lang="it-IT" sz="1800" b="1" dirty="0"/>
              <a:t> </a:t>
            </a:r>
            <a:r>
              <a:rPr lang="it-IT" sz="1800" b="1" dirty="0" smtClean="0"/>
              <a:t>INCLUSIONE</a:t>
            </a:r>
          </a:p>
          <a:p>
            <a:pPr eaLnBrk="0" hangingPunct="0"/>
            <a:endParaRPr lang="it-IT" sz="1800" b="1" dirty="0" smtClean="0"/>
          </a:p>
          <a:p>
            <a:pPr eaLnBrk="0" hangingPunct="0"/>
            <a:r>
              <a:rPr lang="it-IT" sz="1800" b="1" dirty="0"/>
              <a:t>Piano per l’INCLUSIONE nuovo documento inserito nel PTOF</a:t>
            </a:r>
          </a:p>
          <a:p>
            <a:pPr eaLnBrk="0" hangingPunct="0">
              <a:buFont typeface="Arial" pitchFamily="34" charset="0"/>
              <a:buChar char="•"/>
            </a:pPr>
            <a:r>
              <a:rPr lang="it-IT" sz="1800" dirty="0" smtClean="0"/>
              <a:t>elaborato dal Collegio Docenti con il supporto del GLI</a:t>
            </a:r>
          </a:p>
          <a:p>
            <a:pPr eaLnBrk="0" hangingPunct="0">
              <a:buFont typeface="Arial" pitchFamily="34" charset="0"/>
              <a:buChar char="•"/>
            </a:pPr>
            <a:r>
              <a:rPr lang="it-IT" sz="1800" dirty="0" smtClean="0"/>
              <a:t> è   il documento che “definisce le modalità per l’utilizzo coordinato delle risorse”</a:t>
            </a:r>
          </a:p>
          <a:p>
            <a:pPr eaLnBrk="0" hangingPunct="0">
              <a:buFont typeface="Arial" pitchFamily="34" charset="0"/>
              <a:buChar char="•"/>
            </a:pPr>
            <a:endParaRPr lang="it-IT" sz="1800" b="1" dirty="0"/>
          </a:p>
          <a:p>
            <a:pPr eaLnBrk="0" hangingPunct="0"/>
            <a:r>
              <a:rPr lang="it-IT" sz="1800" b="1" dirty="0"/>
              <a:t>(Decreto legislativo, art. 8)</a:t>
            </a:r>
          </a:p>
          <a:p>
            <a:pPr lvl="0" eaLnBrk="0" hangingPunct="0"/>
            <a:r>
              <a:rPr lang="it-IT" sz="1800" b="1" dirty="0"/>
              <a:t>1. Ciascuna istituzione scolastica, </a:t>
            </a:r>
            <a:r>
              <a:rPr lang="it-IT" sz="1800" b="1" dirty="0" smtClean="0"/>
              <a:t>nell'ambito della definizione </a:t>
            </a:r>
            <a:r>
              <a:rPr lang="it-IT" sz="1800" b="1" dirty="0"/>
              <a:t>del  Piano triennale dell'offerta formativa, predispone </a:t>
            </a:r>
            <a:r>
              <a:rPr lang="it-IT" sz="1800" b="1" dirty="0" smtClean="0"/>
              <a:t>il Piano per </a:t>
            </a:r>
            <a:r>
              <a:rPr lang="it-IT" sz="1800" b="1" dirty="0"/>
              <a:t>l'inclusione che definisce </a:t>
            </a:r>
            <a:r>
              <a:rPr lang="it-IT" sz="1800" b="1" dirty="0" smtClean="0"/>
              <a:t>le modalità per l'utilizzo coordinato delle risorse, compresi </a:t>
            </a:r>
          </a:p>
          <a:p>
            <a:pPr lvl="0" eaLnBrk="0" hangingPunct="0">
              <a:buNone/>
            </a:pPr>
            <a:r>
              <a:rPr lang="it-IT" sz="1800" b="1" dirty="0" smtClean="0"/>
              <a:t>   il</a:t>
            </a:r>
            <a:r>
              <a:rPr lang="it-IT" sz="1800" dirty="0"/>
              <a:t> </a:t>
            </a:r>
            <a:r>
              <a:rPr lang="it-IT" sz="1800" b="1" dirty="0" smtClean="0"/>
              <a:t>superamento</a:t>
            </a:r>
            <a:r>
              <a:rPr lang="it-IT" sz="1800" dirty="0"/>
              <a:t> </a:t>
            </a:r>
            <a:r>
              <a:rPr lang="it-IT" sz="1800" b="1" dirty="0" smtClean="0"/>
              <a:t>delle barriere e </a:t>
            </a:r>
            <a:r>
              <a:rPr lang="it-IT" sz="1800" b="1" dirty="0"/>
              <a:t>l'individuazione dei facilitatori del contesto di riferimento nonché per progettare e programmare gli </a:t>
            </a:r>
            <a:r>
              <a:rPr lang="it-IT" sz="1800" b="1" dirty="0" smtClean="0"/>
              <a:t>interventi di miglioramento della </a:t>
            </a:r>
            <a:r>
              <a:rPr lang="it-IT" sz="1800" b="1" dirty="0"/>
              <a:t>qualità dell'inclusione scolastica</a:t>
            </a:r>
            <a:r>
              <a:rPr lang="it-IT" sz="1800" b="1" dirty="0" smtClean="0"/>
              <a:t>.</a:t>
            </a:r>
          </a:p>
          <a:p>
            <a:pPr lvl="0" eaLnBrk="0" hangingPunct="0">
              <a:buNone/>
            </a:pPr>
            <a:endParaRPr lang="it-IT" sz="1800" b="1" dirty="0"/>
          </a:p>
          <a:p>
            <a:pPr lvl="0" eaLnBrk="0" hangingPunct="0"/>
            <a:r>
              <a:rPr lang="it-IT" sz="1800" b="1" dirty="0"/>
              <a:t>2. Il Piano per l'inclusione è attuato </a:t>
            </a:r>
            <a:r>
              <a:rPr lang="it-IT" sz="1800" b="1" dirty="0" smtClean="0"/>
              <a:t>nei limiti delle risorse </a:t>
            </a:r>
            <a:r>
              <a:rPr lang="it-IT" sz="1800" b="1" dirty="0"/>
              <a:t>finanziarie, umane e strumentali disponibili.</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188641"/>
            <a:ext cx="7772400" cy="648072"/>
          </a:xfrm>
          <a:solidFill>
            <a:srgbClr val="92D050"/>
          </a:solidFill>
        </p:spPr>
        <p:txBody>
          <a:bodyPr>
            <a:normAutofit fontScale="90000"/>
          </a:bodyPr>
          <a:lstStyle/>
          <a:p>
            <a:r>
              <a:rPr lang="it-IT" dirty="0" smtClean="0"/>
              <a:t>Guida al PDP</a:t>
            </a:r>
            <a:endParaRPr lang="it-IT" dirty="0"/>
          </a:p>
        </p:txBody>
      </p:sp>
      <p:sp>
        <p:nvSpPr>
          <p:cNvPr id="3" name="Sottotitolo 2"/>
          <p:cNvSpPr>
            <a:spLocks noGrp="1"/>
          </p:cNvSpPr>
          <p:nvPr>
            <p:ph type="subTitle" idx="1"/>
          </p:nvPr>
        </p:nvSpPr>
        <p:spPr>
          <a:xfrm>
            <a:off x="323528" y="980728"/>
            <a:ext cx="8496944" cy="5400600"/>
          </a:xfrm>
          <a:solidFill>
            <a:srgbClr val="FFFF00"/>
          </a:solidFill>
        </p:spPr>
        <p:txBody>
          <a:bodyPr>
            <a:normAutofit fontScale="55000" lnSpcReduction="20000"/>
          </a:bodyPr>
          <a:lstStyle/>
          <a:p>
            <a:pPr>
              <a:lnSpc>
                <a:spcPts val="1300"/>
              </a:lnSpc>
              <a:spcBef>
                <a:spcPts val="63"/>
              </a:spcBef>
            </a:pPr>
            <a:endParaRPr lang="it-IT" sz="4800" dirty="0" smtClean="0">
              <a:solidFill>
                <a:srgbClr val="FF0000"/>
              </a:solidFill>
            </a:endParaRPr>
          </a:p>
          <a:p>
            <a:pPr marL="12700" marR="13970" indent="550545" algn="just">
              <a:lnSpc>
                <a:spcPct val="95900"/>
              </a:lnSpc>
            </a:pPr>
            <a:r>
              <a:rPr lang="it-IT" sz="4400" spc="-5" dirty="0" smtClean="0">
                <a:solidFill>
                  <a:srgbClr val="FF0000"/>
                </a:solidFill>
                <a:latin typeface="Arial"/>
                <a:cs typeface="Arial"/>
              </a:rPr>
              <a:t>L</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pe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s</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a:t>
            </a:r>
            <a:r>
              <a:rPr lang="it-IT" sz="4400" spc="5" dirty="0" smtClean="0">
                <a:solidFill>
                  <a:srgbClr val="FF0000"/>
                </a:solidFill>
                <a:latin typeface="Arial"/>
                <a:cs typeface="Arial"/>
              </a:rPr>
              <a:t>z</a:t>
            </a:r>
            <a:r>
              <a:rPr lang="it-IT" sz="4400" spc="-5" dirty="0" smtClean="0">
                <a:solidFill>
                  <a:srgbClr val="FF0000"/>
                </a:solidFill>
                <a:latin typeface="Arial"/>
                <a:cs typeface="Arial"/>
              </a:rPr>
              <a:t>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zion</a:t>
            </a:r>
            <a:r>
              <a:rPr lang="it-IT" sz="4400" spc="0" dirty="0" smtClean="0">
                <a:solidFill>
                  <a:srgbClr val="FF0000"/>
                </a:solidFill>
                <a:latin typeface="Arial"/>
                <a:cs typeface="Arial"/>
              </a:rPr>
              <a:t>e </a:t>
            </a:r>
            <a:r>
              <a:rPr lang="it-IT" sz="4400" spc="-85"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e</a:t>
            </a:r>
            <a:r>
              <a:rPr lang="it-IT" sz="4400" spc="-5" dirty="0" smtClean="0">
                <a:solidFill>
                  <a:srgbClr val="FF0000"/>
                </a:solidFill>
                <a:latin typeface="Arial"/>
                <a:cs typeface="Arial"/>
              </a:rPr>
              <a:t>ll</a:t>
            </a:r>
            <a:r>
              <a:rPr lang="it-IT" sz="4400" spc="0" dirty="0" smtClean="0">
                <a:solidFill>
                  <a:srgbClr val="FF0000"/>
                </a:solidFill>
                <a:latin typeface="Arial"/>
                <a:cs typeface="Arial"/>
              </a:rPr>
              <a:t>’</a:t>
            </a:r>
            <a:r>
              <a:rPr lang="it-IT" sz="4400" spc="-5" dirty="0" smtClean="0">
                <a:solidFill>
                  <a:srgbClr val="FF0000"/>
                </a:solidFill>
                <a:latin typeface="Arial"/>
                <a:cs typeface="Arial"/>
              </a:rPr>
              <a:t>app</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dim</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to </a:t>
            </a:r>
            <a:r>
              <a:rPr lang="it-IT" sz="4400" spc="-90"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di</a:t>
            </a:r>
            <a:r>
              <a:rPr lang="it-IT" sz="4400" spc="0" dirty="0" smtClean="0">
                <a:solidFill>
                  <a:srgbClr val="FF0000"/>
                </a:solidFill>
                <a:latin typeface="Arial"/>
                <a:cs typeface="Arial"/>
              </a:rPr>
              <a:t>ff</a:t>
            </a:r>
            <a:r>
              <a:rPr lang="it-IT" sz="4400" spc="-5" dirty="0" smtClean="0">
                <a:solidFill>
                  <a:srgbClr val="FF0000"/>
                </a:solidFill>
                <a:latin typeface="Arial"/>
                <a:cs typeface="Arial"/>
              </a:rPr>
              <a:t>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enz</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del</a:t>
            </a:r>
            <a:r>
              <a:rPr lang="it-IT" sz="4400" spc="0" dirty="0" smtClean="0">
                <a:solidFill>
                  <a:srgbClr val="FF0000"/>
                </a:solidFill>
                <a:latin typeface="Arial"/>
                <a:cs typeface="Arial"/>
              </a:rPr>
              <a:t>la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div</a:t>
            </a:r>
            <a:r>
              <a:rPr lang="it-IT" sz="4400" spc="0" dirty="0" smtClean="0">
                <a:solidFill>
                  <a:srgbClr val="FF0000"/>
                </a:solidFill>
                <a:latin typeface="Arial"/>
                <a:cs typeface="Arial"/>
              </a:rPr>
              <a:t>i</a:t>
            </a:r>
            <a:r>
              <a:rPr lang="it-IT" sz="4400" spc="-5" dirty="0" smtClean="0">
                <a:solidFill>
                  <a:srgbClr val="FF0000"/>
                </a:solidFill>
                <a:latin typeface="Arial"/>
                <a:cs typeface="Arial"/>
              </a:rPr>
              <a:t>dua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izz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ne) no</a:t>
            </a:r>
            <a:r>
              <a:rPr lang="it-IT" sz="4400" spc="0" dirty="0" smtClean="0">
                <a:solidFill>
                  <a:srgbClr val="FF0000"/>
                </a:solidFill>
                <a:latin typeface="Arial"/>
                <a:cs typeface="Arial"/>
              </a:rPr>
              <a:t>n</a:t>
            </a:r>
            <a:r>
              <a:rPr lang="it-IT" sz="4400" spc="5"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m</a:t>
            </a:r>
            <a:r>
              <a:rPr lang="it-IT" sz="4400" spc="-5" dirty="0" smtClean="0">
                <a:solidFill>
                  <a:srgbClr val="FF0000"/>
                </a:solidFill>
                <a:latin typeface="Arial"/>
                <a:cs typeface="Arial"/>
              </a:rPr>
              <a:t>po</a:t>
            </a:r>
            <a:r>
              <a:rPr lang="it-IT" sz="4400" spc="0" dirty="0" smtClean="0">
                <a:solidFill>
                  <a:srgbClr val="FF0000"/>
                </a:solidFill>
                <a:latin typeface="Arial"/>
                <a:cs typeface="Arial"/>
              </a:rPr>
              <a:t>ne  </a:t>
            </a:r>
            <a:r>
              <a:rPr lang="it-IT" sz="4400" spc="10" dirty="0" smtClean="0">
                <a:solidFill>
                  <a:srgbClr val="FF0000"/>
                </a:solidFill>
                <a:latin typeface="Arial"/>
                <a:cs typeface="Arial"/>
              </a:rPr>
              <a:t>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 r</a:t>
            </a:r>
            <a:r>
              <a:rPr lang="it-IT" sz="4400" spc="-5" dirty="0" smtClean="0">
                <a:solidFill>
                  <a:srgbClr val="FF0000"/>
                </a:solidFill>
                <a:latin typeface="Arial"/>
                <a:cs typeface="Arial"/>
              </a:rPr>
              <a:t>a</a:t>
            </a:r>
            <a:r>
              <a:rPr lang="it-IT" sz="4400" spc="0" dirty="0" smtClean="0">
                <a:solidFill>
                  <a:srgbClr val="FF0000"/>
                </a:solidFill>
                <a:latin typeface="Arial"/>
                <a:cs typeface="Arial"/>
              </a:rPr>
              <a:t>pp</a:t>
            </a:r>
            <a:r>
              <a:rPr lang="it-IT" sz="4400" spc="-5" dirty="0" smtClean="0">
                <a:solidFill>
                  <a:srgbClr val="FF0000"/>
                </a:solidFill>
                <a:latin typeface="Arial"/>
                <a:cs typeface="Arial"/>
              </a:rPr>
              <a:t>o</a:t>
            </a:r>
            <a:r>
              <a:rPr lang="it-IT" sz="4400" spc="0" dirty="0" smtClean="0">
                <a:solidFill>
                  <a:srgbClr val="FF0000"/>
                </a:solidFill>
                <a:latin typeface="Arial"/>
                <a:cs typeface="Arial"/>
              </a:rPr>
              <a:t>rto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a:t>
            </a:r>
            <a:r>
              <a:rPr lang="it-IT" sz="4400" spc="5" dirty="0" smtClean="0">
                <a:solidFill>
                  <a:srgbClr val="FF0000"/>
                </a:solidFill>
                <a:latin typeface="Arial"/>
                <a:cs typeface="Arial"/>
              </a:rPr>
              <a:t> </a:t>
            </a:r>
            <a:r>
              <a:rPr lang="it-IT" sz="4400" spc="-5" dirty="0" smtClean="0">
                <a:solidFill>
                  <a:srgbClr val="FF0000"/>
                </a:solidFill>
                <a:latin typeface="Arial"/>
                <a:cs typeface="Arial"/>
              </a:rPr>
              <a:t>un</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no tra d</a:t>
            </a:r>
            <a:r>
              <a:rPr lang="it-IT" sz="4400" spc="-5" dirty="0" smtClean="0">
                <a:solidFill>
                  <a:srgbClr val="FF0000"/>
                </a:solidFill>
                <a:latin typeface="Arial"/>
                <a:cs typeface="Arial"/>
              </a:rPr>
              <a:t>oc</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e</a:t>
            </a:r>
            <a:r>
              <a:rPr lang="it-IT" sz="4400" spc="5" dirty="0" smtClean="0">
                <a:solidFill>
                  <a:srgbClr val="FF0000"/>
                </a:solidFill>
                <a:latin typeface="Arial"/>
                <a:cs typeface="Arial"/>
              </a:rPr>
              <a:t> </a:t>
            </a:r>
            <a:r>
              <a:rPr lang="it-IT" sz="4400" spc="-5" dirty="0" smtClean="0">
                <a:solidFill>
                  <a:srgbClr val="FF0000"/>
                </a:solidFill>
                <a:latin typeface="Arial"/>
                <a:cs typeface="Arial"/>
              </a:rPr>
              <a:t>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liev</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c</a:t>
            </a:r>
            <a:r>
              <a:rPr lang="it-IT" sz="4400" spc="0" dirty="0" smtClean="0">
                <a:solidFill>
                  <a:srgbClr val="FF0000"/>
                </a:solidFill>
                <a:latin typeface="Arial"/>
                <a:cs typeface="Arial"/>
              </a:rPr>
              <a:t>on</a:t>
            </a:r>
            <a:r>
              <a:rPr lang="it-IT" sz="4400" spc="5" dirty="0" smtClean="0">
                <a:solidFill>
                  <a:srgbClr val="FF0000"/>
                </a:solidFill>
                <a:latin typeface="Arial"/>
                <a:cs typeface="Arial"/>
              </a:rPr>
              <a:t> c</a:t>
            </a:r>
            <a:r>
              <a:rPr lang="it-IT" sz="4400" spc="-5" dirty="0" smtClean="0">
                <a:solidFill>
                  <a:srgbClr val="FF0000"/>
                </a:solidFill>
                <a:latin typeface="Arial"/>
                <a:cs typeface="Arial"/>
              </a:rPr>
              <a:t>ons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gu</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a:t>
            </a:r>
            <a:r>
              <a:rPr lang="it-IT" sz="4400" spc="-5" dirty="0" smtClean="0">
                <a:solidFill>
                  <a:srgbClr val="FF0000"/>
                </a:solidFill>
                <a:latin typeface="Arial"/>
                <a:cs typeface="Arial"/>
              </a:rPr>
              <a:t>agg</a:t>
            </a:r>
            <a:r>
              <a:rPr lang="it-IT" sz="4400" spc="0" dirty="0" smtClean="0">
                <a:solidFill>
                  <a:srgbClr val="FF0000"/>
                </a:solidFill>
                <a:latin typeface="Arial"/>
                <a:cs typeface="Arial"/>
              </a:rPr>
              <a:t>r</a:t>
            </a:r>
            <a:r>
              <a:rPr lang="it-IT" sz="4400" spc="-5" dirty="0" smtClean="0">
                <a:solidFill>
                  <a:srgbClr val="FF0000"/>
                </a:solidFill>
                <a:latin typeface="Arial"/>
                <a:cs typeface="Arial"/>
              </a:rPr>
              <a:t>a</a:t>
            </a:r>
            <a:r>
              <a:rPr lang="it-IT" sz="4400" spc="5" dirty="0" smtClean="0">
                <a:solidFill>
                  <a:srgbClr val="FF0000"/>
                </a:solidFill>
                <a:latin typeface="Arial"/>
                <a:cs typeface="Arial"/>
              </a:rPr>
              <a:t>v</a:t>
            </a:r>
            <a:r>
              <a:rPr lang="it-IT" sz="4400" spc="-5" dirty="0" smtClean="0">
                <a:solidFill>
                  <a:srgbClr val="FF0000"/>
                </a:solidFill>
                <a:latin typeface="Arial"/>
                <a:cs typeface="Arial"/>
              </a:rPr>
              <a:t>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del lav</a:t>
            </a:r>
            <a:r>
              <a:rPr lang="it-IT" sz="4400" spc="0" dirty="0" smtClean="0">
                <a:solidFill>
                  <a:srgbClr val="FF0000"/>
                </a:solidFill>
                <a:latin typeface="Arial"/>
                <a:cs typeface="Arial"/>
              </a:rPr>
              <a:t>oro</a:t>
            </a:r>
            <a:r>
              <a:rPr lang="it-IT" sz="4400" spc="10" dirty="0" smtClean="0">
                <a:solidFill>
                  <a:srgbClr val="FF0000"/>
                </a:solidFill>
                <a:latin typeface="Arial"/>
                <a:cs typeface="Arial"/>
              </a:rPr>
              <a:t> </a:t>
            </a:r>
            <a:r>
              <a:rPr lang="it-IT" sz="4400" spc="0" dirty="0" smtClean="0">
                <a:solidFill>
                  <a:srgbClr val="FF0000"/>
                </a:solidFill>
                <a:latin typeface="Arial"/>
                <a:cs typeface="Arial"/>
              </a:rPr>
              <a:t>d</a:t>
            </a:r>
            <a:r>
              <a:rPr lang="it-IT" sz="4400" spc="-5" dirty="0" smtClean="0">
                <a:solidFill>
                  <a:srgbClr val="FF0000"/>
                </a:solidFill>
                <a:latin typeface="Arial"/>
                <a:cs typeface="Arial"/>
              </a:rPr>
              <a:t>e</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a:t>
            </a:r>
            <a:r>
              <a:rPr lang="it-IT" sz="4400" spc="0" dirty="0" smtClean="0">
                <a:solidFill>
                  <a:srgbClr val="FF0000"/>
                </a:solidFill>
                <a:latin typeface="Arial"/>
                <a:cs typeface="Arial"/>
              </a:rPr>
              <a:t>i</a:t>
            </a:r>
            <a:r>
              <a:rPr lang="it-IT" sz="4400" spc="-5" dirty="0" smtClean="0">
                <a:solidFill>
                  <a:srgbClr val="FF0000"/>
                </a:solidFill>
                <a:latin typeface="Arial"/>
                <a:cs typeface="Arial"/>
              </a:rPr>
              <a:t>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gnan</a:t>
            </a:r>
            <a:r>
              <a:rPr lang="it-IT" sz="4400" spc="0" dirty="0" smtClean="0">
                <a:solidFill>
                  <a:srgbClr val="FF0000"/>
                </a:solidFill>
                <a:latin typeface="Arial"/>
                <a:cs typeface="Arial"/>
              </a:rPr>
              <a:t>t</a:t>
            </a:r>
            <a:r>
              <a:rPr lang="it-IT" sz="4400" spc="-5" dirty="0" smtClean="0">
                <a:solidFill>
                  <a:srgbClr val="FF0000"/>
                </a:solidFill>
                <a:latin typeface="Arial"/>
                <a:cs typeface="Arial"/>
              </a:rPr>
              <a:t>e</a:t>
            </a:r>
            <a:r>
              <a:rPr lang="it-IT" sz="4400" spc="0" dirty="0" smtClean="0">
                <a:solidFill>
                  <a:srgbClr val="FF0000"/>
                </a:solidFill>
                <a:latin typeface="Arial"/>
                <a:cs typeface="Arial"/>
              </a:rPr>
              <a:t>,</a:t>
            </a:r>
            <a:r>
              <a:rPr lang="it-IT" sz="4400" spc="20" dirty="0" smtClean="0">
                <a:solidFill>
                  <a:srgbClr val="FF0000"/>
                </a:solidFill>
                <a:latin typeface="Arial"/>
                <a:cs typeface="Arial"/>
              </a:rPr>
              <a:t> </a:t>
            </a:r>
          </a:p>
          <a:p>
            <a:pPr marL="12700" marR="13970" indent="550545">
              <a:lnSpc>
                <a:spcPct val="95900"/>
              </a:lnSpc>
            </a:pPr>
            <a:r>
              <a:rPr lang="it-IT" sz="4400" b="1" spc="0" dirty="0" smtClean="0">
                <a:solidFill>
                  <a:srgbClr val="002060"/>
                </a:solidFill>
                <a:latin typeface="Arial"/>
                <a:cs typeface="Arial"/>
              </a:rPr>
              <a:t>ma</a:t>
            </a:r>
            <a:r>
              <a:rPr lang="it-IT" sz="4400" b="1" spc="10" dirty="0" smtClean="0">
                <a:solidFill>
                  <a:srgbClr val="002060"/>
                </a:solidFill>
                <a:latin typeface="Arial"/>
                <a:cs typeface="Arial"/>
              </a:rPr>
              <a:t> </a:t>
            </a:r>
          </a:p>
          <a:p>
            <a:pPr marL="12700" marR="13970" indent="550545" algn="just">
              <a:lnSpc>
                <a:spcPct val="95900"/>
              </a:lnSpc>
            </a:pP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dic</a:t>
            </a:r>
            <a:r>
              <a:rPr lang="it-IT" sz="4400" spc="0" dirty="0" smtClean="0">
                <a:solidFill>
                  <a:srgbClr val="FF0000"/>
                </a:solidFill>
                <a:latin typeface="Arial"/>
                <a:cs typeface="Arial"/>
              </a:rPr>
              <a:t>a</a:t>
            </a:r>
            <a:r>
              <a:rPr lang="it-IT" sz="4400" spc="20" dirty="0" smtClean="0">
                <a:solidFill>
                  <a:srgbClr val="FF0000"/>
                </a:solidFill>
                <a:latin typeface="Arial"/>
                <a:cs typeface="Arial"/>
              </a:rPr>
              <a:t> </a:t>
            </a:r>
            <a:r>
              <a:rPr lang="it-IT" sz="4400" spc="0" dirty="0" smtClean="0">
                <a:solidFill>
                  <a:srgbClr val="FF0000"/>
                </a:solidFill>
                <a:latin typeface="Arial"/>
                <a:cs typeface="Arial"/>
              </a:rPr>
              <a:t>l</a:t>
            </a:r>
            <a:r>
              <a:rPr lang="it-IT" sz="4400" spc="-5" dirty="0" smtClean="0">
                <a:solidFill>
                  <a:srgbClr val="FF0000"/>
                </a:solidFill>
                <a:latin typeface="Arial"/>
                <a:cs typeface="Arial"/>
              </a:rPr>
              <a:t>’us</a:t>
            </a:r>
            <a:r>
              <a:rPr lang="it-IT" sz="4400" spc="0" dirty="0" smtClean="0">
                <a:solidFill>
                  <a:srgbClr val="FF0000"/>
                </a:solidFill>
                <a:latin typeface="Arial"/>
                <a:cs typeface="Arial"/>
              </a:rPr>
              <a:t>o</a:t>
            </a:r>
            <a:r>
              <a:rPr lang="it-IT" sz="4400" spc="20"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 </a:t>
            </a:r>
            <a:r>
              <a:rPr lang="it-IT" sz="4400" spc="30"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egi</a:t>
            </a:r>
            <a:r>
              <a:rPr lang="it-IT" sz="4400" i="1" spc="0" dirty="0" smtClean="0">
                <a:solidFill>
                  <a:srgbClr val="FF0000"/>
                </a:solidFill>
                <a:latin typeface="Arial"/>
                <a:cs typeface="Arial"/>
              </a:rPr>
              <a:t>e</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di</a:t>
            </a:r>
            <a:r>
              <a:rPr lang="it-IT" sz="4400" i="1" spc="0" dirty="0" smtClean="0">
                <a:solidFill>
                  <a:srgbClr val="FF0000"/>
                </a:solidFill>
                <a:latin typeface="Arial"/>
                <a:cs typeface="Arial"/>
              </a:rPr>
              <a:t>datt</a:t>
            </a:r>
            <a:r>
              <a:rPr lang="it-IT" sz="4400" i="1" spc="-5" dirty="0" smtClean="0">
                <a:solidFill>
                  <a:srgbClr val="FF0000"/>
                </a:solidFill>
                <a:latin typeface="Arial"/>
                <a:cs typeface="Arial"/>
              </a:rPr>
              <a:t>ic</a:t>
            </a:r>
            <a:r>
              <a:rPr lang="it-IT" sz="4400" i="1" spc="0" dirty="0" smtClean="0">
                <a:solidFill>
                  <a:srgbClr val="FF0000"/>
                </a:solidFill>
                <a:latin typeface="Arial"/>
                <a:cs typeface="Arial"/>
              </a:rPr>
              <a:t>he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ina</a:t>
            </a:r>
            <a:r>
              <a:rPr lang="it-IT" sz="4400" i="1" spc="0" dirty="0" smtClean="0">
                <a:solidFill>
                  <a:srgbClr val="FF0000"/>
                </a:solidFill>
                <a:latin typeface="Arial"/>
                <a:cs typeface="Arial"/>
              </a:rPr>
              <a:t>li</a:t>
            </a:r>
            <a:r>
              <a:rPr lang="it-IT" sz="4400" i="1" spc="-5" dirty="0" smtClean="0">
                <a:solidFill>
                  <a:srgbClr val="FF0000"/>
                </a:solidFill>
                <a:latin typeface="Arial"/>
                <a:cs typeface="Arial"/>
              </a:rPr>
              <a:t>zz</a:t>
            </a:r>
            <a:r>
              <a:rPr lang="it-IT" sz="4400" i="1" spc="0" dirty="0" smtClean="0">
                <a:solidFill>
                  <a:srgbClr val="FF0000"/>
                </a:solidFill>
                <a:latin typeface="Arial"/>
                <a:cs typeface="Arial"/>
              </a:rPr>
              <a:t>ate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re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ni s</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uden</a:t>
            </a:r>
            <a:r>
              <a:rPr lang="it-IT" sz="4400" i="1" spc="0" dirty="0" smtClean="0">
                <a:solidFill>
                  <a:srgbClr val="FF0000"/>
                </a:solidFill>
                <a:latin typeface="Arial"/>
                <a:cs typeface="Arial"/>
              </a:rPr>
              <a:t>te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a   </a:t>
            </a:r>
            <a:r>
              <a:rPr lang="it-IT" sz="4400" i="1" spc="80"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10" dirty="0" smtClean="0">
                <a:solidFill>
                  <a:srgbClr val="FF0000"/>
                </a:solidFill>
                <a:latin typeface="Arial"/>
                <a:cs typeface="Arial"/>
              </a:rPr>
              <a:t>m</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ecc</a:t>
            </a:r>
            <a:r>
              <a:rPr lang="it-IT" sz="4400" i="1" spc="0" dirty="0" smtClean="0">
                <a:solidFill>
                  <a:srgbClr val="FF0000"/>
                </a:solidFill>
                <a:latin typeface="Arial"/>
                <a:cs typeface="Arial"/>
              </a:rPr>
              <a:t>e</a:t>
            </a:r>
            <a:r>
              <a:rPr lang="it-IT" sz="4400" i="1" spc="-5" dirty="0" smtClean="0">
                <a:solidFill>
                  <a:srgbClr val="FF0000"/>
                </a:solidFill>
                <a:latin typeface="Arial"/>
                <a:cs typeface="Arial"/>
              </a:rPr>
              <a:t>llen</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gni</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av</a:t>
            </a:r>
            <a:r>
              <a:rPr lang="it-IT" sz="4400" i="1" spc="0" dirty="0" smtClean="0">
                <a:solidFill>
                  <a:srgbClr val="FF0000"/>
                </a:solidFill>
                <a:latin typeface="Arial"/>
                <a:cs typeface="Arial"/>
              </a:rPr>
              <a:t>er</a:t>
            </a:r>
            <a:r>
              <a:rPr lang="it-IT" sz="4400" i="1" spc="-10" dirty="0" smtClean="0">
                <a:solidFill>
                  <a:srgbClr val="FF0000"/>
                </a:solidFill>
                <a:latin typeface="Arial"/>
                <a:cs typeface="Arial"/>
              </a:rPr>
              <a:t>s</a:t>
            </a:r>
            <a:r>
              <a:rPr lang="it-IT" sz="4400" i="1" spc="0" dirty="0" smtClean="0">
                <a:solidFill>
                  <a:srgbClr val="FF0000"/>
                </a:solidFill>
                <a:latin typeface="Arial"/>
                <a:cs typeface="Arial"/>
              </a:rPr>
              <a:t>o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poss</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b</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li</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à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ele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di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are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e   </a:t>
            </a:r>
            <a:r>
              <a:rPr lang="it-IT" sz="4400" i="1" spc="-150" dirty="0" smtClean="0">
                <a:solidFill>
                  <a:srgbClr val="FF0000"/>
                </a:solidFill>
                <a:latin typeface="Arial"/>
                <a:cs typeface="Arial"/>
              </a:rPr>
              <a:t> </a:t>
            </a:r>
            <a:r>
              <a:rPr lang="it-IT" sz="4400" i="1" spc="-5" dirty="0" smtClean="0">
                <a:solidFill>
                  <a:srgbClr val="FF0000"/>
                </a:solidFill>
                <a:latin typeface="Arial"/>
                <a:cs typeface="Arial"/>
              </a:rPr>
              <a:t>po</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enzi</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li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in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l</a:t>
            </a:r>
            <a:r>
              <a:rPr lang="it-IT" sz="4400" i="1" spc="-5" dirty="0" smtClean="0">
                <a:solidFill>
                  <a:srgbClr val="FF0000"/>
                </a:solidFill>
                <a:latin typeface="Arial"/>
                <a:cs typeface="Arial"/>
              </a:rPr>
              <a:t>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paci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icc</a:t>
            </a:r>
            <a:r>
              <a:rPr lang="it-IT" sz="4400" i="1" spc="0" dirty="0" smtClean="0">
                <a:solidFill>
                  <a:srgbClr val="FF0000"/>
                </a:solidFill>
                <a:latin typeface="Arial"/>
                <a:cs typeface="Arial"/>
              </a:rPr>
              <a:t>ata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ri</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tto </a:t>
            </a:r>
            <a:r>
              <a:rPr lang="it-IT" sz="4400" i="1" spc="-85"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d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pun</a:t>
            </a:r>
            <a:r>
              <a:rPr lang="it-IT" sz="4400" i="1" spc="0" dirty="0" smtClean="0">
                <a:solidFill>
                  <a:srgbClr val="FF0000"/>
                </a:solidFill>
                <a:latin typeface="Arial"/>
                <a:cs typeface="Arial"/>
              </a:rPr>
              <a:t>to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di 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p>
          <a:p>
            <a:pPr marL="12700" marR="13970" indent="550545" algn="just">
              <a:lnSpc>
                <a:spcPct val="95900"/>
              </a:lnSpc>
            </a:pPr>
            <a:endParaRPr lang="it-IT" sz="4400" i="1" spc="45" dirty="0" smtClean="0">
              <a:solidFill>
                <a:srgbClr val="FF0000"/>
              </a:solidFill>
              <a:latin typeface="Arial"/>
              <a:cs typeface="Arial"/>
            </a:endParaRPr>
          </a:p>
          <a:p>
            <a:pPr marL="12700" marR="13970" indent="550545" algn="just">
              <a:lnSpc>
                <a:spcPct val="95900"/>
              </a:lnSpc>
            </a:pPr>
            <a:r>
              <a:rPr lang="it-IT" sz="4400" i="1" spc="0" dirty="0" smtClean="0">
                <a:solidFill>
                  <a:srgbClr val="FF0000"/>
                </a:solidFill>
                <a:latin typeface="Arial"/>
                <a:cs typeface="Arial"/>
              </a:rPr>
              <a:t>In</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ole</a:t>
            </a:r>
            <a:r>
              <a:rPr lang="it-IT" sz="4400" i="1" spc="0" dirty="0" smtClean="0">
                <a:solidFill>
                  <a:srgbClr val="FF0000"/>
                </a:solidFill>
                <a:latin typeface="Arial"/>
                <a:cs typeface="Arial"/>
              </a:rPr>
              <a:t>,</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ON</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ZZAZ</a:t>
            </a:r>
            <a:r>
              <a:rPr lang="it-IT" sz="4400" i="1" spc="0" dirty="0" smtClean="0">
                <a:solidFill>
                  <a:srgbClr val="FF0000"/>
                </a:solidFill>
                <a:latin typeface="Arial"/>
                <a:cs typeface="Arial"/>
              </a:rPr>
              <a:t>IO</a:t>
            </a:r>
            <a:r>
              <a:rPr lang="it-IT" sz="4400" i="1" spc="-5" dirty="0" smtClean="0">
                <a:solidFill>
                  <a:srgbClr val="FF0000"/>
                </a:solidFill>
                <a:latin typeface="Arial"/>
                <a:cs typeface="Arial"/>
              </a:rPr>
              <a:t>N</a:t>
            </a:r>
            <a:r>
              <a:rPr lang="it-IT" sz="4400" i="1" spc="0" dirty="0" smtClean="0">
                <a:solidFill>
                  <a:srgbClr val="FF0000"/>
                </a:solidFill>
                <a:latin typeface="Arial"/>
                <a:cs typeface="Arial"/>
              </a:rPr>
              <a:t>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h</a:t>
            </a:r>
            <a:r>
              <a:rPr lang="it-IT" sz="4400" i="1" spc="0" dirty="0" smtClean="0">
                <a:solidFill>
                  <a:srgbClr val="FF0000"/>
                </a:solidFill>
                <a:latin typeface="Arial"/>
                <a:cs typeface="Arial"/>
              </a:rPr>
              <a:t>a</a:t>
            </a:r>
            <a:r>
              <a:rPr lang="it-IT" sz="4400" i="1" spc="5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ì</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he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og</a:t>
            </a:r>
            <a:r>
              <a:rPr lang="it-IT" sz="4400" i="1" spc="0" dirty="0" smtClean="0">
                <a:solidFill>
                  <a:srgbClr val="FF0000"/>
                </a:solidFill>
                <a:latin typeface="Arial"/>
                <a:cs typeface="Arial"/>
              </a:rPr>
              <a:t>n</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sv</a:t>
            </a:r>
            <a:r>
              <a:rPr lang="it-IT" sz="4400" i="1" spc="0" dirty="0" smtClean="0">
                <a:solidFill>
                  <a:srgbClr val="FF0000"/>
                </a:solidFill>
                <a:latin typeface="Arial"/>
                <a:cs typeface="Arial"/>
              </a:rPr>
              <a:t>il</a:t>
            </a:r>
            <a:r>
              <a:rPr lang="it-IT" sz="4400" i="1" spc="-5" dirty="0" smtClean="0">
                <a:solidFill>
                  <a:srgbClr val="FF0000"/>
                </a:solidFill>
                <a:latin typeface="Arial"/>
                <a:cs typeface="Arial"/>
              </a:rPr>
              <a:t>up</a:t>
            </a:r>
            <a:r>
              <a:rPr lang="it-IT" sz="4400" i="1" spc="0" dirty="0" smtClean="0">
                <a:solidFill>
                  <a:srgbClr val="FF0000"/>
                </a:solidFill>
                <a:latin typeface="Arial"/>
                <a:cs typeface="Arial"/>
              </a:rPr>
              <a:t>pi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ri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na</a:t>
            </a:r>
            <a:r>
              <a:rPr lang="it-IT" sz="4400" i="1" spc="0" dirty="0" smtClean="0">
                <a:solidFill>
                  <a:srgbClr val="FF0000"/>
                </a:solidFill>
                <a:latin typeface="Arial"/>
                <a:cs typeface="Arial"/>
              </a:rPr>
              <a:t>li t</a:t>
            </a:r>
            <a:r>
              <a:rPr lang="it-IT" sz="4400" i="1" spc="-5" dirty="0" smtClean="0">
                <a:solidFill>
                  <a:srgbClr val="FF0000"/>
                </a:solidFill>
                <a:latin typeface="Arial"/>
                <a:cs typeface="Arial"/>
              </a:rPr>
              <a:t>alen</a:t>
            </a:r>
            <a:r>
              <a:rPr lang="it-IT" sz="4400" i="1" spc="0" dirty="0" smtClean="0">
                <a:solidFill>
                  <a:srgbClr val="FF0000"/>
                </a:solidFill>
                <a:latin typeface="Arial"/>
                <a:cs typeface="Arial"/>
              </a:rPr>
              <a:t>ti” </a:t>
            </a:r>
            <a:r>
              <a:rPr lang="it-IT" sz="4400" i="1" spc="-5" dirty="0" smtClean="0">
                <a:solidFill>
                  <a:srgbClr val="FF0000"/>
                </a:solidFill>
                <a:latin typeface="Arial"/>
                <a:cs typeface="Arial"/>
              </a:rPr>
              <a:t>(</a:t>
            </a:r>
            <a:r>
              <a:rPr lang="it-IT" sz="4400" i="1" spc="0" dirty="0" smtClean="0">
                <a:solidFill>
                  <a:srgbClr val="FF0000"/>
                </a:solidFill>
                <a:latin typeface="Arial"/>
                <a:cs typeface="Arial"/>
              </a:rPr>
              <a:t>M.</a:t>
            </a:r>
            <a:r>
              <a:rPr lang="it-IT" sz="4400" i="1" spc="-5" dirty="0" smtClean="0">
                <a:solidFill>
                  <a:srgbClr val="FF0000"/>
                </a:solidFill>
                <a:latin typeface="Arial"/>
                <a:cs typeface="Arial"/>
              </a:rPr>
              <a:t> </a:t>
            </a:r>
            <a:r>
              <a:rPr lang="it-IT" sz="4400" i="1" spc="-5" dirty="0" err="1" smtClean="0">
                <a:solidFill>
                  <a:srgbClr val="FF0000"/>
                </a:solidFill>
                <a:latin typeface="Arial"/>
                <a:cs typeface="Arial"/>
              </a:rPr>
              <a:t>Bald</a:t>
            </a:r>
            <a:r>
              <a:rPr lang="it-IT" sz="4400" i="1" spc="0" dirty="0" err="1" smtClean="0">
                <a:solidFill>
                  <a:srgbClr val="FF0000"/>
                </a:solidFill>
                <a:latin typeface="Arial"/>
                <a:cs typeface="Arial"/>
              </a:rPr>
              <a:t>a</a:t>
            </a:r>
            <a:r>
              <a:rPr lang="it-IT" sz="4400" i="1" spc="-5" dirty="0" err="1" smtClean="0">
                <a:solidFill>
                  <a:srgbClr val="FF0000"/>
                </a:solidFill>
                <a:latin typeface="Arial"/>
                <a:cs typeface="Arial"/>
              </a:rPr>
              <a:t>cc</a:t>
            </a:r>
            <a:r>
              <a:rPr lang="it-IT" sz="4400" i="1" spc="0" dirty="0" err="1" smtClean="0">
                <a:solidFill>
                  <a:srgbClr val="FF0000"/>
                </a:solidFill>
                <a:latin typeface="Arial"/>
                <a:cs typeface="Arial"/>
              </a:rPr>
              <a:t>i</a:t>
            </a:r>
            <a:r>
              <a:rPr lang="it-IT" sz="4400" b="1" i="1" spc="0" dirty="0" smtClean="0">
                <a:solidFill>
                  <a:srgbClr val="FF0000"/>
                </a:solidFill>
                <a:latin typeface="Arial"/>
                <a:cs typeface="Arial"/>
              </a:rPr>
              <a:t>).</a:t>
            </a:r>
            <a:endParaRPr lang="it-IT" sz="4400" dirty="0" smtClean="0">
              <a:solidFill>
                <a:srgbClr val="FF0000"/>
              </a:solidFill>
              <a:latin typeface="Arial"/>
              <a:cs typeface="Arial"/>
            </a:endParaRPr>
          </a:p>
          <a:p>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p:txBody>
          <a:bodyPr>
            <a:normAutofit fontScale="90000"/>
          </a:bodyPr>
          <a:lstStyle/>
          <a:p>
            <a:pPr algn="ctr"/>
            <a:r>
              <a:rPr lang="it-IT" dirty="0" smtClean="0"/>
              <a:t>COSA SONO I “BES” … secondo la Direttiva 27.12.2012</a:t>
            </a:r>
          </a:p>
        </p:txBody>
      </p:sp>
      <p:sp>
        <p:nvSpPr>
          <p:cNvPr id="7171" name="Segnaposto contenuto 2"/>
          <p:cNvSpPr>
            <a:spLocks noGrp="1"/>
          </p:cNvSpPr>
          <p:nvPr>
            <p:ph idx="4294967295"/>
          </p:nvPr>
        </p:nvSpPr>
        <p:spPr>
          <a:xfrm>
            <a:off x="457200" y="1600200"/>
            <a:ext cx="8229600" cy="4525963"/>
          </a:xfrm>
          <a:prstGeom prst="rect">
            <a:avLst/>
          </a:prstGeom>
          <a:solidFill>
            <a:srgbClr val="FFFF00"/>
          </a:solidFill>
        </p:spPr>
        <p:txBody>
          <a:bodyPr>
            <a:normAutofit lnSpcReduction="10000"/>
          </a:bodyPr>
          <a:lstStyle/>
          <a:p>
            <a:pPr algn="ctr">
              <a:lnSpc>
                <a:spcPct val="150000"/>
              </a:lnSpc>
              <a:buNone/>
            </a:pPr>
            <a:r>
              <a:rPr lang="it-IT" sz="2400" b="1" i="1" dirty="0" smtClean="0"/>
              <a:t>	</a:t>
            </a:r>
            <a:r>
              <a:rPr lang="it-IT" sz="4000" b="1" i="1" dirty="0" smtClean="0"/>
              <a:t>BES</a:t>
            </a:r>
          </a:p>
          <a:p>
            <a:pPr>
              <a:lnSpc>
                <a:spcPct val="150000"/>
              </a:lnSpc>
              <a:buNone/>
            </a:pPr>
            <a:r>
              <a:rPr lang="it-IT" sz="2400" b="1" i="1" dirty="0" smtClean="0"/>
              <a:t>Un contenitore concettuale che include diverse sottocategorie:</a:t>
            </a:r>
          </a:p>
          <a:p>
            <a:pPr>
              <a:lnSpc>
                <a:spcPct val="150000"/>
              </a:lnSpc>
            </a:pPr>
            <a:r>
              <a:rPr lang="it-IT" sz="2000" b="1" i="1" dirty="0" smtClean="0"/>
              <a:t>DIVERSA ABILITA’</a:t>
            </a:r>
          </a:p>
          <a:p>
            <a:pPr>
              <a:lnSpc>
                <a:spcPct val="150000"/>
              </a:lnSpc>
            </a:pPr>
            <a:r>
              <a:rPr lang="it-IT" sz="2000" b="1" i="1" dirty="0" smtClean="0"/>
              <a:t>DSA (Disturbi Specifici di Apprendimento)</a:t>
            </a:r>
          </a:p>
          <a:p>
            <a:pPr>
              <a:lnSpc>
                <a:spcPct val="150000"/>
              </a:lnSpc>
            </a:pPr>
            <a:r>
              <a:rPr lang="it-IT" sz="2000" b="1" i="1" dirty="0" smtClean="0"/>
              <a:t>ADHD (Disturbo da deficit di attenzione e iperattività)</a:t>
            </a:r>
          </a:p>
          <a:p>
            <a:pPr>
              <a:lnSpc>
                <a:spcPct val="150000"/>
              </a:lnSpc>
            </a:pPr>
            <a:r>
              <a:rPr lang="it-IT" sz="2000" b="1" i="1" dirty="0" smtClean="0"/>
              <a:t>Funzionamenti cognitivi BORDERLINE</a:t>
            </a:r>
          </a:p>
          <a:p>
            <a:pPr>
              <a:lnSpc>
                <a:spcPct val="150000"/>
              </a:lnSpc>
            </a:pPr>
            <a:r>
              <a:rPr lang="it-IT" sz="2000" b="1" i="1" dirty="0" smtClean="0"/>
              <a:t>DISAGIO PERSONALE, PSICOLOGICO, SOCIO-AMBIENTALE</a:t>
            </a:r>
          </a:p>
          <a:p>
            <a:pPr>
              <a:lnSpc>
                <a:spcPct val="150000"/>
              </a:lnSpc>
            </a:pPr>
            <a:r>
              <a:rPr lang="it-IT" sz="2000" b="1" i="1" dirty="0" smtClean="0"/>
              <a:t>DISAGIO LINGUISTICO, CULTURALE  ED ETNICO</a:t>
            </a:r>
          </a:p>
        </p:txBody>
      </p:sp>
      <p:sp>
        <p:nvSpPr>
          <p:cNvPr id="4" name="Segnaposto numero diapositiva 3"/>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3</a:t>
            </a:fld>
            <a:endParaRPr lang="it-IT"/>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243408"/>
            <a:ext cx="8229600" cy="1143000"/>
          </a:xfrm>
          <a:solidFill>
            <a:srgbClr val="92D050"/>
          </a:solidFill>
        </p:spPr>
        <p:txBody>
          <a:bodyPr>
            <a:normAutofit/>
          </a:bodyPr>
          <a:lstStyle/>
          <a:p>
            <a:r>
              <a:rPr lang="it-IT" sz="2800" dirty="0" smtClean="0"/>
              <a:t>Guida al PDP</a:t>
            </a:r>
            <a:endParaRPr lang="it-IT" sz="2800" dirty="0"/>
          </a:p>
        </p:txBody>
      </p:sp>
      <p:sp>
        <p:nvSpPr>
          <p:cNvPr id="3" name="Segnaposto contenuto 2"/>
          <p:cNvSpPr>
            <a:spLocks noGrp="1"/>
          </p:cNvSpPr>
          <p:nvPr>
            <p:ph idx="1"/>
          </p:nvPr>
        </p:nvSpPr>
        <p:spPr>
          <a:xfrm>
            <a:off x="251520" y="692696"/>
            <a:ext cx="8712968" cy="5976664"/>
          </a:xfrm>
          <a:solidFill>
            <a:srgbClr val="FFFF00"/>
          </a:solidFill>
        </p:spPr>
        <p:txBody>
          <a:bodyPr>
            <a:normAutofit fontScale="77500" lnSpcReduction="20000"/>
          </a:bodyPr>
          <a:lstStyle/>
          <a:p>
            <a:pPr marL="12700">
              <a:lnSpc>
                <a:spcPct val="100000"/>
              </a:lnSpc>
            </a:pPr>
            <a:r>
              <a:rPr lang="it-IT" b="1" spc="-5" dirty="0" smtClean="0">
                <a:solidFill>
                  <a:schemeClr val="tx2"/>
                </a:solidFill>
                <a:latin typeface="Arial"/>
                <a:cs typeface="Arial"/>
              </a:rPr>
              <a:t>Ch</a:t>
            </a:r>
            <a:r>
              <a:rPr lang="it-IT" b="1" spc="0" dirty="0" smtClean="0">
                <a:solidFill>
                  <a:schemeClr val="tx2"/>
                </a:solidFill>
                <a:latin typeface="Arial"/>
                <a:cs typeface="Arial"/>
              </a:rPr>
              <a:t>e </a:t>
            </a:r>
            <a:r>
              <a:rPr lang="it-IT" b="1" spc="-5" dirty="0" smtClean="0">
                <a:solidFill>
                  <a:schemeClr val="tx2"/>
                </a:solidFill>
                <a:latin typeface="Arial"/>
                <a:cs typeface="Arial"/>
              </a:rPr>
              <a:t>cos</a:t>
            </a:r>
            <a:r>
              <a:rPr lang="it-IT" b="1" spc="0" dirty="0" smtClean="0">
                <a:solidFill>
                  <a:schemeClr val="tx2"/>
                </a:solidFill>
                <a:latin typeface="Arial"/>
                <a:cs typeface="Arial"/>
              </a:rPr>
              <a:t>’è il </a:t>
            </a:r>
            <a:r>
              <a:rPr lang="it-IT" b="1" spc="-5" dirty="0" smtClean="0">
                <a:solidFill>
                  <a:schemeClr val="tx2"/>
                </a:solidFill>
                <a:latin typeface="Arial"/>
                <a:cs typeface="Arial"/>
              </a:rPr>
              <a:t>PDP</a:t>
            </a:r>
            <a:r>
              <a:rPr lang="it-IT" b="1" spc="0" dirty="0" smtClean="0">
                <a:solidFill>
                  <a:schemeClr val="tx2"/>
                </a:solidFill>
                <a:latin typeface="Arial"/>
                <a:cs typeface="Arial"/>
              </a:rPr>
              <a:t>?</a:t>
            </a:r>
            <a:endParaRPr lang="it-IT" dirty="0" smtClean="0">
              <a:solidFill>
                <a:schemeClr val="tx2"/>
              </a:solidFill>
              <a:latin typeface="Arial"/>
              <a:cs typeface="Arial"/>
            </a:endParaRPr>
          </a:p>
          <a:p>
            <a:pPr>
              <a:lnSpc>
                <a:spcPts val="1300"/>
              </a:lnSpc>
              <a:spcBef>
                <a:spcPts val="14"/>
              </a:spcBef>
            </a:pPr>
            <a:endParaRPr lang="it-IT" sz="3600" dirty="0" smtClean="0">
              <a:solidFill>
                <a:schemeClr val="tx2"/>
              </a:solidFill>
            </a:endParaRPr>
          </a:p>
          <a:p>
            <a:pPr marL="12700">
              <a:lnSpc>
                <a:spcPct val="100000"/>
              </a:lnSpc>
            </a:pPr>
            <a:r>
              <a:rPr lang="it-IT" spc="-5" dirty="0" smtClean="0">
                <a:solidFill>
                  <a:schemeClr val="tx2"/>
                </a:solidFill>
                <a:latin typeface="Arial"/>
                <a:cs typeface="Arial"/>
              </a:rPr>
              <a:t>Ana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i</a:t>
            </a:r>
            <a:r>
              <a:rPr lang="it-IT" spc="-5" dirty="0" smtClean="0">
                <a:solidFill>
                  <a:schemeClr val="tx2"/>
                </a:solidFill>
                <a:latin typeface="Arial"/>
                <a:cs typeface="Arial"/>
              </a:rPr>
              <a:t>a</a:t>
            </a:r>
            <a:r>
              <a:rPr lang="it-IT" spc="5" dirty="0" smtClean="0">
                <a:solidFill>
                  <a:schemeClr val="tx2"/>
                </a:solidFill>
                <a:latin typeface="Arial"/>
                <a:cs typeface="Arial"/>
              </a:rPr>
              <a:t>m</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e </a:t>
            </a:r>
            <a:r>
              <a:rPr lang="it-IT" spc="-5" dirty="0" smtClean="0">
                <a:solidFill>
                  <a:schemeClr val="tx2"/>
                </a:solidFill>
                <a:latin typeface="Arial"/>
                <a:cs typeface="Arial"/>
              </a:rPr>
              <a:t>pa</a:t>
            </a:r>
            <a:r>
              <a:rPr lang="it-IT" spc="0" dirty="0" smtClean="0">
                <a:solidFill>
                  <a:schemeClr val="tx2"/>
                </a:solidFill>
                <a:latin typeface="Arial"/>
                <a:cs typeface="Arial"/>
              </a:rPr>
              <a:t>r</a:t>
            </a:r>
            <a:r>
              <a:rPr lang="it-IT" spc="-5" dirty="0" smtClean="0">
                <a:solidFill>
                  <a:schemeClr val="tx2"/>
                </a:solidFill>
                <a:latin typeface="Arial"/>
                <a:cs typeface="Arial"/>
              </a:rPr>
              <a:t>ol</a:t>
            </a:r>
            <a:r>
              <a:rPr lang="it-IT" spc="0" dirty="0" smtClean="0">
                <a:solidFill>
                  <a:schemeClr val="tx2"/>
                </a:solidFill>
                <a:latin typeface="Arial"/>
                <a:cs typeface="Arial"/>
              </a:rPr>
              <a:t>e</a:t>
            </a:r>
            <a:r>
              <a:rPr lang="it-IT" spc="5" dirty="0" smtClean="0">
                <a:solidFill>
                  <a:schemeClr val="tx2"/>
                </a:solidFill>
                <a:latin typeface="Arial"/>
                <a:cs typeface="Arial"/>
              </a:rPr>
              <a:t> </a:t>
            </a:r>
            <a:r>
              <a:rPr lang="it-IT" spc="-5" dirty="0" smtClean="0">
                <a:solidFill>
                  <a:schemeClr val="tx2"/>
                </a:solidFill>
                <a:latin typeface="Arial"/>
                <a:cs typeface="Arial"/>
              </a:rPr>
              <a:t>c</a:t>
            </a:r>
            <a:r>
              <a:rPr lang="it-IT" spc="0" dirty="0" smtClean="0">
                <a:solidFill>
                  <a:schemeClr val="tx2"/>
                </a:solidFill>
                <a:latin typeface="Arial"/>
                <a:cs typeface="Arial"/>
              </a:rPr>
              <a:t>he </a:t>
            </a:r>
            <a:r>
              <a:rPr lang="it-IT" spc="-5" dirty="0" smtClean="0">
                <a:solidFill>
                  <a:schemeClr val="tx2"/>
                </a:solidFill>
                <a:latin typeface="Arial"/>
                <a:cs typeface="Arial"/>
              </a:rPr>
              <a:t>c</a:t>
            </a:r>
            <a:r>
              <a:rPr lang="it-IT" spc="0" dirty="0" smtClean="0">
                <a:solidFill>
                  <a:schemeClr val="tx2"/>
                </a:solidFill>
                <a:latin typeface="Arial"/>
                <a:cs typeface="Arial"/>
              </a:rPr>
              <a:t>om</a:t>
            </a:r>
            <a:r>
              <a:rPr lang="it-IT" spc="-5" dirty="0" smtClean="0">
                <a:solidFill>
                  <a:schemeClr val="tx2"/>
                </a:solidFill>
                <a:latin typeface="Arial"/>
                <a:cs typeface="Arial"/>
              </a:rPr>
              <a:t>pongon</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a d</a:t>
            </a:r>
            <a:r>
              <a:rPr lang="it-IT" spc="-5" dirty="0" smtClean="0">
                <a:solidFill>
                  <a:schemeClr val="tx2"/>
                </a:solidFill>
                <a:latin typeface="Arial"/>
                <a:cs typeface="Arial"/>
              </a:rPr>
              <a:t>e</a:t>
            </a:r>
            <a:r>
              <a:rPr lang="it-IT" spc="0" dirty="0" smtClean="0">
                <a:solidFill>
                  <a:schemeClr val="tx2"/>
                </a:solidFill>
                <a:latin typeface="Arial"/>
                <a:cs typeface="Arial"/>
              </a:rPr>
              <a:t>f</a:t>
            </a:r>
            <a:r>
              <a:rPr lang="it-IT" spc="-5" dirty="0" smtClean="0">
                <a:solidFill>
                  <a:schemeClr val="tx2"/>
                </a:solidFill>
                <a:latin typeface="Arial"/>
                <a:cs typeface="Arial"/>
              </a:rPr>
              <a:t>iniz</a:t>
            </a:r>
            <a:r>
              <a:rPr lang="it-IT" spc="0" dirty="0" smtClean="0">
                <a:solidFill>
                  <a:schemeClr val="tx2"/>
                </a:solidFill>
                <a:latin typeface="Arial"/>
                <a:cs typeface="Arial"/>
              </a:rPr>
              <a:t>i</a:t>
            </a:r>
            <a:r>
              <a:rPr lang="it-IT" spc="-5" dirty="0" smtClean="0">
                <a:solidFill>
                  <a:schemeClr val="tx2"/>
                </a:solidFill>
                <a:latin typeface="Arial"/>
                <a:cs typeface="Arial"/>
              </a:rPr>
              <a:t>on</a:t>
            </a:r>
            <a:r>
              <a:rPr lang="it-IT" spc="0" dirty="0" smtClean="0">
                <a:solidFill>
                  <a:schemeClr val="tx2"/>
                </a:solidFill>
                <a:latin typeface="Arial"/>
                <a:cs typeface="Arial"/>
              </a:rPr>
              <a:t>e di </a:t>
            </a:r>
            <a:r>
              <a:rPr lang="it-IT" spc="-5" dirty="0" smtClean="0">
                <a:solidFill>
                  <a:schemeClr val="tx2"/>
                </a:solidFill>
                <a:latin typeface="Arial"/>
                <a:cs typeface="Arial"/>
              </a:rPr>
              <a:t>Pian</a:t>
            </a:r>
            <a:r>
              <a:rPr lang="it-IT" spc="0" dirty="0" smtClean="0">
                <a:solidFill>
                  <a:schemeClr val="tx2"/>
                </a:solidFill>
                <a:latin typeface="Arial"/>
                <a:cs typeface="Arial"/>
              </a:rPr>
              <a:t>o D</a:t>
            </a:r>
            <a:r>
              <a:rPr lang="it-IT" spc="-5" dirty="0" smtClean="0">
                <a:solidFill>
                  <a:schemeClr val="tx2"/>
                </a:solidFill>
                <a:latin typeface="Arial"/>
                <a:cs typeface="Arial"/>
              </a:rPr>
              <a:t>i</a:t>
            </a:r>
            <a:r>
              <a:rPr lang="it-IT" spc="0" dirty="0" smtClean="0">
                <a:solidFill>
                  <a:schemeClr val="tx2"/>
                </a:solidFill>
                <a:latin typeface="Arial"/>
                <a:cs typeface="Arial"/>
              </a:rPr>
              <a:t>d</a:t>
            </a:r>
            <a:r>
              <a:rPr lang="it-IT" spc="-5" dirty="0" smtClean="0">
                <a:solidFill>
                  <a:schemeClr val="tx2"/>
                </a:solidFill>
                <a:latin typeface="Arial"/>
                <a:cs typeface="Arial"/>
              </a:rPr>
              <a:t>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o </a:t>
            </a:r>
            <a:r>
              <a:rPr lang="it-IT" spc="-5" dirty="0" smtClean="0">
                <a:solidFill>
                  <a:schemeClr val="tx2"/>
                </a:solidFill>
                <a:latin typeface="Arial"/>
                <a:cs typeface="Arial"/>
              </a:rPr>
              <a:t>Pe</a:t>
            </a:r>
            <a:r>
              <a:rPr lang="it-IT" spc="0" dirty="0" smtClean="0">
                <a:solidFill>
                  <a:schemeClr val="tx2"/>
                </a:solidFill>
                <a:latin typeface="Arial"/>
                <a:cs typeface="Arial"/>
              </a:rPr>
              <a:t>r</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at</a:t>
            </a:r>
            <a:r>
              <a:rPr lang="it-IT" spc="-5" dirty="0" smtClean="0">
                <a:solidFill>
                  <a:schemeClr val="tx2"/>
                </a:solidFill>
                <a:latin typeface="Arial"/>
                <a:cs typeface="Arial"/>
              </a:rPr>
              <a:t>o:</a:t>
            </a:r>
            <a:endParaRPr lang="it-IT" dirty="0" smtClean="0">
              <a:solidFill>
                <a:schemeClr val="tx2"/>
              </a:solidFill>
              <a:latin typeface="Arial"/>
              <a:cs typeface="Arial"/>
            </a:endParaRPr>
          </a:p>
          <a:p>
            <a:pPr>
              <a:lnSpc>
                <a:spcPts val="1400"/>
              </a:lnSpc>
              <a:spcBef>
                <a:spcPts val="15"/>
              </a:spcBef>
            </a:pPr>
            <a:endParaRPr lang="it-IT" sz="3600" dirty="0" smtClean="0">
              <a:solidFill>
                <a:schemeClr val="tx2"/>
              </a:solidFill>
            </a:endParaRPr>
          </a:p>
          <a:p>
            <a:pPr marL="552450" marR="13335" indent="-540385">
              <a:lnSpc>
                <a:spcPts val="1380"/>
              </a:lnSpc>
              <a:buNone/>
            </a:pPr>
            <a:r>
              <a:rPr lang="it-IT" b="1" spc="-5" dirty="0" smtClean="0">
                <a:solidFill>
                  <a:schemeClr val="tx2"/>
                </a:solidFill>
                <a:latin typeface="Arial"/>
                <a:cs typeface="Arial"/>
              </a:rPr>
              <a:t>P</a:t>
            </a:r>
            <a:r>
              <a:rPr lang="it-IT" b="1" spc="0" dirty="0" smtClean="0">
                <a:solidFill>
                  <a:schemeClr val="tx2"/>
                </a:solidFill>
                <a:latin typeface="Arial"/>
                <a:cs typeface="Arial"/>
              </a:rPr>
              <a:t>I</a:t>
            </a:r>
            <a:r>
              <a:rPr lang="it-IT" b="1" spc="-5" dirty="0" smtClean="0">
                <a:solidFill>
                  <a:schemeClr val="tx2"/>
                </a:solidFill>
                <a:latin typeface="Arial"/>
                <a:cs typeface="Arial"/>
              </a:rPr>
              <a:t>AN</a:t>
            </a:r>
            <a:r>
              <a:rPr lang="it-IT" b="1" spc="0" dirty="0" smtClean="0">
                <a:solidFill>
                  <a:schemeClr val="tx2"/>
                </a:solidFill>
                <a:latin typeface="Arial"/>
                <a:cs typeface="Arial"/>
              </a:rPr>
              <a:t>O</a:t>
            </a:r>
            <a:r>
              <a:rPr lang="it-IT" spc="0" dirty="0" smtClean="0">
                <a:solidFill>
                  <a:schemeClr val="tx2"/>
                </a:solidFill>
                <a:latin typeface="Arial"/>
                <a:cs typeface="Arial"/>
              </a:rPr>
              <a:t>: è </a:t>
            </a:r>
            <a:r>
              <a:rPr lang="it-IT" spc="5" dirty="0" smtClean="0">
                <a:solidFill>
                  <a:schemeClr val="tx2"/>
                </a:solidFill>
                <a:latin typeface="Arial"/>
                <a:cs typeface="Arial"/>
              </a:rPr>
              <a:t>“</a:t>
            </a:r>
            <a:r>
              <a:rPr lang="it-IT" i="1" spc="-5" dirty="0" smtClean="0">
                <a:solidFill>
                  <a:schemeClr val="tx2"/>
                </a:solidFill>
                <a:latin typeface="Arial"/>
                <a:cs typeface="Arial"/>
              </a:rPr>
              <a:t>s</a:t>
            </a:r>
            <a:r>
              <a:rPr lang="it-IT" i="1" spc="0" dirty="0" smtClean="0">
                <a:solidFill>
                  <a:schemeClr val="tx2"/>
                </a:solidFill>
                <a:latin typeface="Arial"/>
                <a:cs typeface="Arial"/>
              </a:rPr>
              <a:t>t</a:t>
            </a:r>
            <a:r>
              <a:rPr lang="it-IT" i="1" spc="-5" dirty="0" smtClean="0">
                <a:solidFill>
                  <a:schemeClr val="tx2"/>
                </a:solidFill>
                <a:latin typeface="Arial"/>
                <a:cs typeface="Arial"/>
              </a:rPr>
              <a:t>udi</a:t>
            </a:r>
            <a:r>
              <a:rPr lang="it-IT" i="1" spc="0" dirty="0" smtClean="0">
                <a:solidFill>
                  <a:schemeClr val="tx2"/>
                </a:solidFill>
                <a:latin typeface="Arial"/>
                <a:cs typeface="Arial"/>
              </a:rPr>
              <a:t>o</a:t>
            </a:r>
            <a:r>
              <a:rPr lang="it-IT" i="1" spc="5" dirty="0" smtClean="0">
                <a:solidFill>
                  <a:schemeClr val="tx2"/>
                </a:solidFill>
                <a:latin typeface="Arial"/>
                <a:cs typeface="Arial"/>
              </a:rPr>
              <a:t> </a:t>
            </a:r>
            <a:r>
              <a:rPr lang="it-IT" i="1" spc="-5" dirty="0" smtClean="0">
                <a:solidFill>
                  <a:schemeClr val="tx2"/>
                </a:solidFill>
                <a:latin typeface="Arial"/>
                <a:cs typeface="Arial"/>
              </a:rPr>
              <a:t>mi</a:t>
            </a:r>
            <a:r>
              <a:rPr lang="it-IT" i="1" spc="0" dirty="0" smtClean="0">
                <a:solidFill>
                  <a:schemeClr val="tx2"/>
                </a:solidFill>
                <a:latin typeface="Arial"/>
                <a:cs typeface="Arial"/>
              </a:rPr>
              <a:t>ra</a:t>
            </a:r>
            <a:r>
              <a:rPr lang="it-IT" i="1" spc="-5" dirty="0" smtClean="0">
                <a:solidFill>
                  <a:schemeClr val="tx2"/>
                </a:solidFill>
                <a:latin typeface="Arial"/>
                <a:cs typeface="Arial"/>
              </a:rPr>
              <a:t>n</a:t>
            </a:r>
            <a:r>
              <a:rPr lang="it-IT" i="1" spc="0" dirty="0" smtClean="0">
                <a:solidFill>
                  <a:schemeClr val="tx2"/>
                </a:solidFill>
                <a:latin typeface="Arial"/>
                <a:cs typeface="Arial"/>
              </a:rPr>
              <a:t>te a </a:t>
            </a:r>
            <a:r>
              <a:rPr lang="it-IT" i="1" spc="-5" dirty="0" smtClean="0">
                <a:solidFill>
                  <a:schemeClr val="tx2"/>
                </a:solidFill>
                <a:latin typeface="Arial"/>
                <a:cs typeface="Arial"/>
              </a:rPr>
              <a:t>p</a:t>
            </a:r>
            <a:r>
              <a:rPr lang="it-IT" i="1" spc="0" dirty="0" smtClean="0">
                <a:solidFill>
                  <a:schemeClr val="tx2"/>
                </a:solidFill>
                <a:latin typeface="Arial"/>
                <a:cs typeface="Arial"/>
              </a:rPr>
              <a:t>r</a:t>
            </a:r>
            <a:r>
              <a:rPr lang="it-IT" i="1" spc="-5" dirty="0" smtClean="0">
                <a:solidFill>
                  <a:schemeClr val="tx2"/>
                </a:solidFill>
                <a:latin typeface="Arial"/>
                <a:cs typeface="Arial"/>
              </a:rPr>
              <a:t>e</a:t>
            </a:r>
            <a:r>
              <a:rPr lang="it-IT" i="1" spc="0" dirty="0" smtClean="0">
                <a:solidFill>
                  <a:schemeClr val="tx2"/>
                </a:solidFill>
                <a:latin typeface="Arial"/>
                <a:cs typeface="Arial"/>
              </a:rPr>
              <a:t>di</a:t>
            </a:r>
            <a:r>
              <a:rPr lang="it-IT" i="1" spc="-5" dirty="0" smtClean="0">
                <a:solidFill>
                  <a:schemeClr val="tx2"/>
                </a:solidFill>
                <a:latin typeface="Arial"/>
                <a:cs typeface="Arial"/>
              </a:rPr>
              <a:t>s</a:t>
            </a:r>
            <a:r>
              <a:rPr lang="it-IT" i="1" spc="0" dirty="0" smtClean="0">
                <a:solidFill>
                  <a:schemeClr val="tx2"/>
                </a:solidFill>
                <a:latin typeface="Arial"/>
                <a:cs typeface="Arial"/>
              </a:rPr>
              <a:t>p</a:t>
            </a:r>
            <a:r>
              <a:rPr lang="it-IT" i="1" spc="-5" dirty="0" smtClean="0">
                <a:solidFill>
                  <a:schemeClr val="tx2"/>
                </a:solidFill>
                <a:latin typeface="Arial"/>
                <a:cs typeface="Arial"/>
              </a:rPr>
              <a:t>o</a:t>
            </a:r>
            <a:r>
              <a:rPr lang="it-IT" i="1" spc="0" dirty="0" smtClean="0">
                <a:solidFill>
                  <a:schemeClr val="tx2"/>
                </a:solidFill>
                <a:latin typeface="Arial"/>
                <a:cs typeface="Arial"/>
              </a:rPr>
              <a:t>rre </a:t>
            </a:r>
            <a:r>
              <a:rPr lang="it-IT" i="1" spc="-5" dirty="0" smtClean="0">
                <a:solidFill>
                  <a:schemeClr val="tx2"/>
                </a:solidFill>
                <a:latin typeface="Arial"/>
                <a:cs typeface="Arial"/>
              </a:rPr>
              <a:t>un'</a:t>
            </a:r>
            <a:r>
              <a:rPr lang="it-IT" i="1" spc="0" dirty="0" smtClean="0">
                <a:solidFill>
                  <a:schemeClr val="tx2"/>
                </a:solidFill>
                <a:latin typeface="Arial"/>
                <a:cs typeface="Arial"/>
              </a:rPr>
              <a:t>a</a:t>
            </a:r>
            <a:r>
              <a:rPr lang="it-IT" i="1" spc="-5" dirty="0" smtClean="0">
                <a:solidFill>
                  <a:schemeClr val="tx2"/>
                </a:solidFill>
                <a:latin typeface="Arial"/>
                <a:cs typeface="Arial"/>
              </a:rPr>
              <a:t>zion</a:t>
            </a:r>
            <a:r>
              <a:rPr lang="it-IT" i="1" spc="0" dirty="0" smtClean="0">
                <a:solidFill>
                  <a:schemeClr val="tx2"/>
                </a:solidFill>
                <a:latin typeface="Arial"/>
                <a:cs typeface="Arial"/>
              </a:rPr>
              <a:t>e</a:t>
            </a:r>
            <a:r>
              <a:rPr lang="it-IT" i="1" spc="5" dirty="0" smtClean="0">
                <a:solidFill>
                  <a:schemeClr val="tx2"/>
                </a:solidFill>
                <a:latin typeface="Arial"/>
                <a:cs typeface="Arial"/>
              </a:rPr>
              <a:t> </a:t>
            </a:r>
            <a:r>
              <a:rPr lang="it-IT" i="1" spc="-5" dirty="0" smtClean="0">
                <a:solidFill>
                  <a:schemeClr val="tx2"/>
                </a:solidFill>
                <a:latin typeface="Arial"/>
                <a:cs typeface="Arial"/>
              </a:rPr>
              <a:t>i</a:t>
            </a:r>
            <a:r>
              <a:rPr lang="it-IT" i="1" spc="0" dirty="0" smtClean="0">
                <a:solidFill>
                  <a:schemeClr val="tx2"/>
                </a:solidFill>
                <a:latin typeface="Arial"/>
                <a:cs typeface="Arial"/>
              </a:rPr>
              <a:t>n</a:t>
            </a:r>
            <a:r>
              <a:rPr lang="it-IT" i="1" spc="5" dirty="0" smtClean="0">
                <a:solidFill>
                  <a:schemeClr val="tx2"/>
                </a:solidFill>
                <a:latin typeface="Arial"/>
                <a:cs typeface="Arial"/>
              </a:rPr>
              <a:t> </a:t>
            </a:r>
            <a:r>
              <a:rPr lang="it-IT" i="1" spc="0" dirty="0" smtClean="0">
                <a:solidFill>
                  <a:schemeClr val="tx2"/>
                </a:solidFill>
                <a:latin typeface="Arial"/>
                <a:cs typeface="Arial"/>
              </a:rPr>
              <a:t>t</a:t>
            </a:r>
            <a:r>
              <a:rPr lang="it-IT" i="1" spc="-5" dirty="0" smtClean="0">
                <a:solidFill>
                  <a:schemeClr val="tx2"/>
                </a:solidFill>
                <a:latin typeface="Arial"/>
                <a:cs typeface="Arial"/>
              </a:rPr>
              <a:t>u</a:t>
            </a:r>
            <a:r>
              <a:rPr lang="it-IT" i="1" spc="0" dirty="0" smtClean="0">
                <a:solidFill>
                  <a:schemeClr val="tx2"/>
                </a:solidFill>
                <a:latin typeface="Arial"/>
                <a:cs typeface="Arial"/>
              </a:rPr>
              <a:t>tti i </a:t>
            </a:r>
          </a:p>
          <a:p>
            <a:pPr marL="552450" marR="13335" indent="-540385">
              <a:lnSpc>
                <a:spcPts val="1380"/>
              </a:lnSpc>
              <a:buNone/>
            </a:pPr>
            <a:endParaRPr lang="it-IT" i="1" dirty="0" smtClean="0">
              <a:solidFill>
                <a:schemeClr val="tx2"/>
              </a:solidFill>
              <a:latin typeface="Arial"/>
              <a:cs typeface="Arial"/>
            </a:endParaRPr>
          </a:p>
          <a:p>
            <a:pPr marL="552450" marR="13335" indent="-540385">
              <a:lnSpc>
                <a:spcPts val="1380"/>
              </a:lnSpc>
              <a:buNone/>
            </a:pPr>
            <a:r>
              <a:rPr lang="it-IT" i="1" spc="-5" dirty="0" smtClean="0">
                <a:solidFill>
                  <a:schemeClr val="tx2"/>
                </a:solidFill>
                <a:latin typeface="Arial"/>
                <a:cs typeface="Arial"/>
              </a:rPr>
              <a:t>s</a:t>
            </a:r>
            <a:r>
              <a:rPr lang="it-IT" i="1" spc="5" dirty="0" smtClean="0">
                <a:solidFill>
                  <a:schemeClr val="tx2"/>
                </a:solidFill>
                <a:latin typeface="Arial"/>
                <a:cs typeface="Arial"/>
              </a:rPr>
              <a:t>u</a:t>
            </a:r>
            <a:r>
              <a:rPr lang="it-IT" i="1" spc="-5" dirty="0" smtClean="0">
                <a:solidFill>
                  <a:schemeClr val="tx2"/>
                </a:solidFill>
                <a:latin typeface="Arial"/>
                <a:cs typeface="Arial"/>
              </a:rPr>
              <a:t>o</a:t>
            </a:r>
            <a:r>
              <a:rPr lang="it-IT" i="1" spc="0" dirty="0" smtClean="0">
                <a:solidFill>
                  <a:schemeClr val="tx2"/>
                </a:solidFill>
                <a:latin typeface="Arial"/>
                <a:cs typeface="Arial"/>
              </a:rPr>
              <a:t>i</a:t>
            </a:r>
            <a:r>
              <a:rPr lang="it-IT" i="1" spc="5" dirty="0" smtClean="0">
                <a:solidFill>
                  <a:schemeClr val="tx2"/>
                </a:solidFill>
                <a:latin typeface="Arial"/>
                <a:cs typeface="Arial"/>
              </a:rPr>
              <a:t> </a:t>
            </a:r>
            <a:r>
              <a:rPr lang="it-IT" i="1" spc="-5" dirty="0" smtClean="0">
                <a:solidFill>
                  <a:schemeClr val="tx2"/>
                </a:solidFill>
                <a:latin typeface="Arial"/>
                <a:cs typeface="Arial"/>
              </a:rPr>
              <a:t>sv</a:t>
            </a:r>
            <a:r>
              <a:rPr lang="it-IT" i="1" spc="0" dirty="0" smtClean="0">
                <a:solidFill>
                  <a:schemeClr val="tx2"/>
                </a:solidFill>
                <a:latin typeface="Arial"/>
                <a:cs typeface="Arial"/>
              </a:rPr>
              <a:t>il</a:t>
            </a:r>
            <a:r>
              <a:rPr lang="it-IT" i="1" spc="-5" dirty="0" smtClean="0">
                <a:solidFill>
                  <a:schemeClr val="tx2"/>
                </a:solidFill>
                <a:latin typeface="Arial"/>
                <a:cs typeface="Arial"/>
              </a:rPr>
              <a:t>uppi</a:t>
            </a:r>
            <a:r>
              <a:rPr lang="it-IT" spc="0" dirty="0" smtClean="0">
                <a:solidFill>
                  <a:schemeClr val="tx2"/>
                </a:solidFill>
                <a:latin typeface="Arial"/>
                <a:cs typeface="Arial"/>
              </a:rPr>
              <a:t>”: </a:t>
            </a:r>
            <a:r>
              <a:rPr lang="it-IT" spc="-5" dirty="0" smtClean="0">
                <a:solidFill>
                  <a:schemeClr val="tx2"/>
                </a:solidFill>
                <a:latin typeface="Arial"/>
                <a:cs typeface="Arial"/>
              </a:rPr>
              <a:t>un p</a:t>
            </a:r>
            <a:r>
              <a:rPr lang="it-IT" spc="0" dirty="0" smtClean="0">
                <a:solidFill>
                  <a:schemeClr val="tx2"/>
                </a:solidFill>
                <a:latin typeface="Arial"/>
                <a:cs typeface="Arial"/>
              </a:rPr>
              <a:t>r</a:t>
            </a:r>
            <a:r>
              <a:rPr lang="it-IT" spc="-5" dirty="0" smtClean="0">
                <a:solidFill>
                  <a:schemeClr val="tx2"/>
                </a:solidFill>
                <a:latin typeface="Arial"/>
                <a:cs typeface="Arial"/>
              </a:rPr>
              <a:t>oge</a:t>
            </a:r>
            <a:r>
              <a:rPr lang="it-IT" spc="0" dirty="0" smtClean="0">
                <a:solidFill>
                  <a:schemeClr val="tx2"/>
                </a:solidFill>
                <a:latin typeface="Arial"/>
                <a:cs typeface="Arial"/>
              </a:rPr>
              <a:t>tt</a:t>
            </a:r>
            <a:r>
              <a:rPr lang="it-IT" spc="-5" dirty="0" smtClean="0">
                <a:solidFill>
                  <a:schemeClr val="tx2"/>
                </a:solidFill>
                <a:latin typeface="Arial"/>
                <a:cs typeface="Arial"/>
              </a:rPr>
              <a:t>o</a:t>
            </a:r>
            <a:r>
              <a:rPr lang="it-IT" spc="0" dirty="0" smtClean="0">
                <a:solidFill>
                  <a:schemeClr val="tx2"/>
                </a:solidFill>
                <a:latin typeface="Arial"/>
                <a:cs typeface="Arial"/>
              </a:rPr>
              <a:t>, </a:t>
            </a:r>
            <a:r>
              <a:rPr lang="it-IT" spc="-10" dirty="0" smtClean="0">
                <a:solidFill>
                  <a:schemeClr val="tx2"/>
                </a:solidFill>
                <a:latin typeface="Arial"/>
                <a:cs typeface="Arial"/>
              </a:rPr>
              <a:t>u</a:t>
            </a:r>
            <a:r>
              <a:rPr lang="it-IT" spc="-5" dirty="0" smtClean="0">
                <a:solidFill>
                  <a:schemeClr val="tx2"/>
                </a:solidFill>
                <a:latin typeface="Arial"/>
                <a:cs typeface="Arial"/>
              </a:rPr>
              <a:t>n</a:t>
            </a:r>
            <a:r>
              <a:rPr lang="it-IT" spc="0" dirty="0" smtClean="0">
                <a:solidFill>
                  <a:schemeClr val="tx2"/>
                </a:solidFill>
                <a:latin typeface="Arial"/>
                <a:cs typeface="Arial"/>
              </a:rPr>
              <a:t>a </a:t>
            </a:r>
            <a:r>
              <a:rPr lang="it-IT" spc="-5" dirty="0" smtClean="0">
                <a:solidFill>
                  <a:schemeClr val="tx2"/>
                </a:solidFill>
                <a:latin typeface="Arial"/>
                <a:cs typeface="Arial"/>
              </a:rPr>
              <a:t>s</a:t>
            </a:r>
            <a:r>
              <a:rPr lang="it-IT" spc="0" dirty="0" smtClean="0">
                <a:solidFill>
                  <a:schemeClr val="tx2"/>
                </a:solidFill>
                <a:latin typeface="Arial"/>
                <a:cs typeface="Arial"/>
              </a:rPr>
              <a:t>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egia.</a:t>
            </a:r>
            <a:endParaRPr lang="it-IT" dirty="0" smtClean="0">
              <a:solidFill>
                <a:schemeClr val="tx2"/>
              </a:solidFill>
              <a:latin typeface="Arial"/>
              <a:cs typeface="Arial"/>
            </a:endParaRPr>
          </a:p>
          <a:p>
            <a:pPr>
              <a:lnSpc>
                <a:spcPts val="1200"/>
              </a:lnSpc>
              <a:spcBef>
                <a:spcPts val="84"/>
              </a:spcBef>
              <a:buNone/>
            </a:pPr>
            <a:endParaRPr lang="it-IT" dirty="0" smtClean="0">
              <a:solidFill>
                <a:schemeClr val="tx2"/>
              </a:solidFill>
            </a:endParaRPr>
          </a:p>
          <a:p>
            <a:pPr marL="12700">
              <a:lnSpc>
                <a:spcPct val="100000"/>
              </a:lnSpc>
              <a:buNone/>
            </a:pPr>
            <a:r>
              <a:rPr lang="it-IT" b="1" spc="-5" dirty="0" smtClean="0">
                <a:solidFill>
                  <a:schemeClr val="tx2"/>
                </a:solidFill>
                <a:latin typeface="Arial"/>
                <a:cs typeface="Arial"/>
              </a:rPr>
              <a:t>D</a:t>
            </a:r>
            <a:r>
              <a:rPr lang="it-IT" b="1" spc="0" dirty="0" smtClean="0">
                <a:solidFill>
                  <a:schemeClr val="tx2"/>
                </a:solidFill>
                <a:latin typeface="Arial"/>
                <a:cs typeface="Arial"/>
              </a:rPr>
              <a:t>I</a:t>
            </a:r>
            <a:r>
              <a:rPr lang="it-IT" b="1" spc="-5" dirty="0" smtClean="0">
                <a:solidFill>
                  <a:schemeClr val="tx2"/>
                </a:solidFill>
                <a:latin typeface="Arial"/>
                <a:cs typeface="Arial"/>
              </a:rPr>
              <a:t>DATT</a:t>
            </a:r>
            <a:r>
              <a:rPr lang="it-IT" b="1" spc="0" dirty="0" smtClean="0">
                <a:solidFill>
                  <a:schemeClr val="tx2"/>
                </a:solidFill>
                <a:latin typeface="Arial"/>
                <a:cs typeface="Arial"/>
              </a:rPr>
              <a:t>ICO</a:t>
            </a:r>
            <a:r>
              <a:rPr lang="it-IT" spc="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o </a:t>
            </a:r>
            <a:r>
              <a:rPr lang="it-IT" spc="-5" dirty="0" smtClean="0">
                <a:solidFill>
                  <a:schemeClr val="tx2"/>
                </a:solidFill>
                <a:latin typeface="Arial"/>
                <a:cs typeface="Arial"/>
              </a:rPr>
              <a:t>sc</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o </a:t>
            </a:r>
            <a:r>
              <a:rPr lang="it-IT" spc="-5" dirty="0" smtClean="0">
                <a:solidFill>
                  <a:schemeClr val="tx2"/>
                </a:solidFill>
                <a:latin typeface="Arial"/>
                <a:cs typeface="Arial"/>
              </a:rPr>
              <a:t>dell</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i</a:t>
            </a:r>
            <a:r>
              <a:rPr lang="it-IT" spc="-5" dirty="0" smtClean="0">
                <a:solidFill>
                  <a:schemeClr val="tx2"/>
                </a:solidFill>
                <a:latin typeface="Arial"/>
                <a:cs typeface="Arial"/>
              </a:rPr>
              <a:t>da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a è </a:t>
            </a:r>
            <a:r>
              <a:rPr lang="it-IT" spc="-5" dirty="0" smtClean="0">
                <a:solidFill>
                  <a:schemeClr val="tx2"/>
                </a:solidFill>
                <a:latin typeface="Arial"/>
                <a:cs typeface="Arial"/>
              </a:rPr>
              <a:t>i</a:t>
            </a:r>
            <a:r>
              <a:rPr lang="it-IT" spc="0" dirty="0" smtClean="0">
                <a:solidFill>
                  <a:schemeClr val="tx2"/>
                </a:solidFill>
                <a:latin typeface="Arial"/>
                <a:cs typeface="Arial"/>
              </a:rPr>
              <a:t>l m</a:t>
            </a:r>
            <a:r>
              <a:rPr lang="it-IT" spc="-5" dirty="0" smtClean="0">
                <a:solidFill>
                  <a:schemeClr val="tx2"/>
                </a:solidFill>
                <a:latin typeface="Arial"/>
                <a:cs typeface="Arial"/>
              </a:rPr>
              <a:t>ig</a:t>
            </a:r>
            <a:r>
              <a:rPr lang="it-IT" spc="0" dirty="0" smtClean="0">
                <a:solidFill>
                  <a:schemeClr val="tx2"/>
                </a:solidFill>
                <a:latin typeface="Arial"/>
                <a:cs typeface="Arial"/>
              </a:rPr>
              <a:t>l</a:t>
            </a:r>
            <a:r>
              <a:rPr lang="it-IT" spc="-5" dirty="0" smtClean="0">
                <a:solidFill>
                  <a:schemeClr val="tx2"/>
                </a:solidFill>
                <a:latin typeface="Arial"/>
                <a:cs typeface="Arial"/>
              </a:rPr>
              <a:t>io</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a:t>
            </a:r>
            <a:r>
              <a:rPr lang="it-IT" spc="-5" dirty="0" smtClean="0">
                <a:solidFill>
                  <a:schemeClr val="tx2"/>
                </a:solidFill>
                <a:latin typeface="Arial"/>
                <a:cs typeface="Arial"/>
              </a:rPr>
              <a:t>o</a:t>
            </a:r>
            <a:r>
              <a:rPr lang="it-IT" i="1" spc="0" dirty="0" smtClean="0">
                <a:solidFill>
                  <a:schemeClr val="tx2"/>
                </a:solidFill>
                <a:latin typeface="Arial"/>
                <a:cs typeface="Arial"/>
              </a:rPr>
              <a:t>:</a:t>
            </a:r>
            <a:endParaRPr lang="it-IT" dirty="0" smtClean="0">
              <a:solidFill>
                <a:schemeClr val="tx2"/>
              </a:solidFill>
              <a:latin typeface="Arial"/>
              <a:cs typeface="Arial"/>
            </a:endParaRPr>
          </a:p>
          <a:p>
            <a:pPr marL="12700">
              <a:lnSpc>
                <a:spcPct val="100000"/>
              </a:lnSpc>
              <a:buNone/>
            </a:pPr>
            <a:r>
              <a:rPr lang="it-IT" spc="-5" dirty="0" smtClean="0">
                <a:solidFill>
                  <a:schemeClr val="tx2"/>
                </a:solidFill>
                <a:latin typeface="Arial"/>
                <a:cs typeface="Arial"/>
              </a:rPr>
              <a:t>dell</a:t>
            </a:r>
            <a:r>
              <a:rPr lang="it-IT" spc="0" dirty="0" smtClean="0">
                <a:solidFill>
                  <a:schemeClr val="tx2"/>
                </a:solidFill>
                <a:latin typeface="Arial"/>
                <a:cs typeface="Arial"/>
              </a:rPr>
              <a:t>'</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a:t>
            </a:r>
            <a:r>
              <a:rPr lang="it-IT" spc="0" dirty="0" smtClean="0">
                <a:solidFill>
                  <a:schemeClr val="tx2"/>
                </a:solidFill>
                <a:latin typeface="Arial"/>
                <a:cs typeface="Arial"/>
              </a:rPr>
              <a:t>ia</a:t>
            </a:r>
            <a:r>
              <a:rPr lang="it-IT" spc="160" dirty="0" smtClean="0">
                <a:solidFill>
                  <a:schemeClr val="tx2"/>
                </a:solidFill>
                <a:latin typeface="Arial"/>
                <a:cs typeface="Arial"/>
              </a:rPr>
              <a:t> </a:t>
            </a:r>
            <a:r>
              <a:rPr lang="it-IT" spc="0" dirty="0" smtClean="0">
                <a:solidFill>
                  <a:schemeClr val="tx2"/>
                </a:solidFill>
                <a:latin typeface="Arial"/>
                <a:cs typeface="Arial"/>
              </a:rPr>
              <a:t>e</a:t>
            </a:r>
            <a:r>
              <a:rPr lang="it-IT" spc="160" dirty="0" smtClean="0">
                <a:solidFill>
                  <a:schemeClr val="tx2"/>
                </a:solidFill>
                <a:latin typeface="Arial"/>
                <a:cs typeface="Arial"/>
              </a:rPr>
              <a:t> </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tu</a:t>
            </a:r>
            <a:r>
              <a:rPr lang="it-IT" spc="0" dirty="0" smtClean="0">
                <a:solidFill>
                  <a:schemeClr val="tx2"/>
                </a:solidFill>
                <a:latin typeface="Arial"/>
                <a:cs typeface="Arial"/>
              </a:rPr>
              <a:t>tto</a:t>
            </a:r>
            <a:r>
              <a:rPr lang="it-IT" spc="160" dirty="0" smtClean="0">
                <a:solidFill>
                  <a:schemeClr val="tx2"/>
                </a:solidFill>
                <a:latin typeface="Arial"/>
                <a:cs typeface="Arial"/>
              </a:rPr>
              <a:t> </a:t>
            </a:r>
            <a:r>
              <a:rPr lang="it-IT" spc="-5" dirty="0" smtClean="0">
                <a:solidFill>
                  <a:schemeClr val="tx2"/>
                </a:solidFill>
                <a:latin typeface="Arial"/>
                <a:cs typeface="Arial"/>
              </a:rPr>
              <a:t>dell'e</a:t>
            </a:r>
            <a:r>
              <a:rPr lang="it-IT" spc="0" dirty="0" smtClean="0">
                <a:solidFill>
                  <a:schemeClr val="tx2"/>
                </a:solidFill>
                <a:latin typeface="Arial"/>
                <a:cs typeface="Arial"/>
              </a:rPr>
              <a:t>ff</a:t>
            </a:r>
            <a:r>
              <a:rPr lang="it-IT" spc="-5" dirty="0" smtClean="0">
                <a:solidFill>
                  <a:schemeClr val="tx2"/>
                </a:solidFill>
                <a:latin typeface="Arial"/>
                <a:cs typeface="Arial"/>
              </a:rPr>
              <a:t>icien</a:t>
            </a:r>
            <a:r>
              <a:rPr lang="it-IT" spc="5" dirty="0" smtClean="0">
                <a:solidFill>
                  <a:schemeClr val="tx2"/>
                </a:solidFill>
                <a:latin typeface="Arial"/>
                <a:cs typeface="Arial"/>
              </a:rPr>
              <a:t>z</a:t>
            </a:r>
            <a:r>
              <a:rPr lang="it-IT" spc="0" dirty="0" smtClean="0">
                <a:solidFill>
                  <a:schemeClr val="tx2"/>
                </a:solidFill>
                <a:latin typeface="Arial"/>
                <a:cs typeface="Arial"/>
              </a:rPr>
              <a:t>a</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'app</a:t>
            </a:r>
            <a:r>
              <a:rPr lang="it-IT" spc="0" dirty="0" smtClean="0">
                <a:solidFill>
                  <a:schemeClr val="tx2"/>
                </a:solidFill>
                <a:latin typeface="Arial"/>
                <a:cs typeface="Arial"/>
              </a:rPr>
              <a:t>r</a:t>
            </a:r>
            <a:r>
              <a:rPr lang="it-IT" spc="-5" dirty="0" smtClean="0">
                <a:solidFill>
                  <a:schemeClr val="tx2"/>
                </a:solidFill>
                <a:latin typeface="Arial"/>
                <a:cs typeface="Arial"/>
              </a:rPr>
              <a:t>en</a:t>
            </a:r>
            <a:r>
              <a:rPr lang="it-IT" spc="0" dirty="0" smtClean="0">
                <a:solidFill>
                  <a:schemeClr val="tx2"/>
                </a:solidFill>
                <a:latin typeface="Arial"/>
                <a:cs typeface="Arial"/>
              </a:rPr>
              <a:t>d</a:t>
            </a:r>
            <a:r>
              <a:rPr lang="it-IT" spc="-5" dirty="0" smtClean="0">
                <a:solidFill>
                  <a:schemeClr val="tx2"/>
                </a:solidFill>
                <a:latin typeface="Arial"/>
                <a:cs typeface="Arial"/>
              </a:rPr>
              <a:t>i</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 </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ci</a:t>
            </a:r>
            <a:r>
              <a:rPr lang="it-IT" spc="0" dirty="0" smtClean="0">
                <a:solidFill>
                  <a:schemeClr val="tx2"/>
                </a:solidFill>
                <a:latin typeface="Arial"/>
                <a:cs typeface="Arial"/>
              </a:rPr>
              <a:t>a e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icienz</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e</a:t>
            </a:r>
            <a:r>
              <a:rPr lang="it-IT" spc="-5" dirty="0" smtClean="0">
                <a:solidFill>
                  <a:schemeClr val="tx2"/>
                </a:solidFill>
                <a:latin typeface="Arial"/>
                <a:cs typeface="Arial"/>
              </a:rPr>
              <a:t>ll</a:t>
            </a:r>
            <a:r>
              <a:rPr lang="it-IT" spc="0" dirty="0" smtClean="0">
                <a:solidFill>
                  <a:schemeClr val="tx2"/>
                </a:solidFill>
                <a:latin typeface="Arial"/>
                <a:cs typeface="Arial"/>
              </a:rPr>
              <a:t>'</a:t>
            </a:r>
            <a:r>
              <a:rPr lang="it-IT" spc="-5" dirty="0" smtClean="0">
                <a:solidFill>
                  <a:schemeClr val="tx2"/>
                </a:solidFill>
                <a:latin typeface="Arial"/>
                <a:cs typeface="Arial"/>
              </a:rPr>
              <a:t>ins</a:t>
            </a:r>
            <a:r>
              <a:rPr lang="it-IT" spc="0" dirty="0" smtClean="0">
                <a:solidFill>
                  <a:schemeClr val="tx2"/>
                </a:solidFill>
                <a:latin typeface="Arial"/>
                <a:cs typeface="Arial"/>
              </a:rPr>
              <a:t>e</a:t>
            </a:r>
            <a:r>
              <a:rPr lang="it-IT" spc="-5" dirty="0" smtClean="0">
                <a:solidFill>
                  <a:schemeClr val="tx2"/>
                </a:solidFill>
                <a:latin typeface="Arial"/>
                <a:cs typeface="Arial"/>
              </a:rPr>
              <a:t>g</a:t>
            </a:r>
            <a:r>
              <a:rPr lang="it-IT" spc="0" dirty="0" smtClean="0">
                <a:solidFill>
                  <a:schemeClr val="tx2"/>
                </a:solidFill>
                <a:latin typeface="Arial"/>
                <a:cs typeface="Arial"/>
              </a:rPr>
              <a:t>n</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5" dirty="0" smtClean="0">
                <a:solidFill>
                  <a:schemeClr val="tx2"/>
                </a:solidFill>
                <a:latin typeface="Arial"/>
                <a:cs typeface="Arial"/>
              </a:rPr>
              <a:t>doc</a:t>
            </a:r>
            <a:r>
              <a:rPr lang="it-IT" spc="0" dirty="0" smtClean="0">
                <a:solidFill>
                  <a:schemeClr val="tx2"/>
                </a:solidFill>
                <a:latin typeface="Arial"/>
                <a:cs typeface="Arial"/>
              </a:rPr>
              <a:t>e</a:t>
            </a:r>
            <a:r>
              <a:rPr lang="it-IT" spc="-5" dirty="0" smtClean="0">
                <a:solidFill>
                  <a:schemeClr val="tx2"/>
                </a:solidFill>
                <a:latin typeface="Arial"/>
                <a:cs typeface="Arial"/>
              </a:rPr>
              <a:t>n</a:t>
            </a:r>
            <a:r>
              <a:rPr lang="it-IT" spc="0" dirty="0" smtClean="0">
                <a:solidFill>
                  <a:schemeClr val="tx2"/>
                </a:solidFill>
                <a:latin typeface="Arial"/>
                <a:cs typeface="Arial"/>
              </a:rPr>
              <a:t>t</a:t>
            </a:r>
            <a:r>
              <a:rPr lang="it-IT" spc="-5" dirty="0" smtClean="0">
                <a:solidFill>
                  <a:schemeClr val="tx2"/>
                </a:solidFill>
                <a:latin typeface="Arial"/>
                <a:cs typeface="Arial"/>
              </a:rPr>
              <a:t>e</a:t>
            </a:r>
          </a:p>
          <a:p>
            <a:pPr marL="12700">
              <a:lnSpc>
                <a:spcPct val="100000"/>
              </a:lnSpc>
              <a:buNone/>
            </a:pPr>
            <a:endParaRPr lang="it-IT" b="1" spc="-5" dirty="0" smtClean="0">
              <a:solidFill>
                <a:schemeClr val="tx2"/>
              </a:solidFill>
              <a:latin typeface="Arial"/>
              <a:cs typeface="Arial"/>
            </a:endParaRPr>
          </a:p>
          <a:p>
            <a:pPr marL="12700">
              <a:lnSpc>
                <a:spcPct val="100000"/>
              </a:lnSpc>
              <a:buNone/>
            </a:pPr>
            <a:r>
              <a:rPr lang="it-IT" b="1" spc="-5" dirty="0" smtClean="0">
                <a:solidFill>
                  <a:schemeClr val="tx2"/>
                </a:solidFill>
                <a:latin typeface="Arial"/>
                <a:cs typeface="Arial"/>
              </a:rPr>
              <a:t>PE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O</a:t>
            </a:r>
            <a:r>
              <a:rPr lang="it-IT" b="1" spc="-5" dirty="0" smtClean="0">
                <a:solidFill>
                  <a:schemeClr val="tx2"/>
                </a:solidFill>
                <a:latin typeface="Arial"/>
                <a:cs typeface="Arial"/>
              </a:rPr>
              <a:t>N</a:t>
            </a:r>
            <a:r>
              <a:rPr lang="it-IT" b="1" spc="0" dirty="0" smtClean="0">
                <a:solidFill>
                  <a:schemeClr val="tx2"/>
                </a:solidFill>
                <a:latin typeface="Arial"/>
                <a:cs typeface="Arial"/>
              </a:rPr>
              <a:t>A</a:t>
            </a:r>
            <a:r>
              <a:rPr lang="it-IT" b="1" spc="-5" dirty="0" smtClean="0">
                <a:solidFill>
                  <a:schemeClr val="tx2"/>
                </a:solidFill>
                <a:latin typeface="Arial"/>
                <a:cs typeface="Arial"/>
              </a:rPr>
              <a:t>L</a:t>
            </a:r>
            <a:r>
              <a:rPr lang="it-IT" b="1" spc="0" dirty="0" smtClean="0">
                <a:solidFill>
                  <a:schemeClr val="tx2"/>
                </a:solidFill>
                <a:latin typeface="Arial"/>
                <a:cs typeface="Arial"/>
              </a:rPr>
              <a:t>I</a:t>
            </a:r>
            <a:r>
              <a:rPr lang="it-IT" b="1" spc="-5" dirty="0" smtClean="0">
                <a:solidFill>
                  <a:schemeClr val="tx2"/>
                </a:solidFill>
                <a:latin typeface="Arial"/>
                <a:cs typeface="Arial"/>
              </a:rPr>
              <a:t>ZZAT</a:t>
            </a:r>
            <a:r>
              <a:rPr lang="it-IT" b="1" spc="0" dirty="0" smtClean="0">
                <a:solidFill>
                  <a:schemeClr val="tx2"/>
                </a:solidFill>
                <a:latin typeface="Arial"/>
                <a:cs typeface="Arial"/>
              </a:rPr>
              <a:t>O</a:t>
            </a:r>
            <a:r>
              <a:rPr lang="it-IT" spc="0" dirty="0" smtClean="0">
                <a:solidFill>
                  <a:schemeClr val="tx2"/>
                </a:solidFill>
                <a:latin typeface="Arial"/>
                <a:cs typeface="Arial"/>
              </a:rPr>
              <a:t>: </a:t>
            </a:r>
            <a:r>
              <a:rPr lang="it-IT" spc="-55" dirty="0" smtClean="0">
                <a:solidFill>
                  <a:schemeClr val="tx2"/>
                </a:solidFill>
                <a:latin typeface="Arial"/>
                <a:cs typeface="Arial"/>
              </a:rPr>
              <a:t> </a:t>
            </a:r>
            <a:r>
              <a:rPr lang="it-IT" spc="-5" dirty="0" smtClean="0">
                <a:solidFill>
                  <a:schemeClr val="tx2"/>
                </a:solidFill>
                <a:latin typeface="Arial"/>
                <a:cs typeface="Arial"/>
              </a:rPr>
              <a:t>indi</a:t>
            </a:r>
            <a:r>
              <a:rPr lang="it-IT" spc="5" dirty="0" smtClean="0">
                <a:solidFill>
                  <a:schemeClr val="tx2"/>
                </a:solidFill>
                <a:latin typeface="Arial"/>
                <a:cs typeface="Arial"/>
              </a:rPr>
              <a:t>c</a:t>
            </a:r>
            <a:r>
              <a:rPr lang="it-IT" spc="0" dirty="0" smtClean="0">
                <a:solidFill>
                  <a:schemeClr val="tx2"/>
                </a:solidFill>
                <a:latin typeface="Arial"/>
                <a:cs typeface="Arial"/>
              </a:rPr>
              <a:t>a </a:t>
            </a:r>
            <a:r>
              <a:rPr lang="it-IT" spc="-6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55" dirty="0" smtClean="0">
                <a:solidFill>
                  <a:schemeClr val="tx2"/>
                </a:solidFill>
                <a:latin typeface="Arial"/>
                <a:cs typeface="Arial"/>
              </a:rPr>
              <a:t> </a:t>
            </a:r>
            <a:r>
              <a:rPr lang="it-IT" b="1" spc="0" dirty="0" smtClean="0">
                <a:solidFill>
                  <a:schemeClr val="tx2"/>
                </a:solidFill>
                <a:latin typeface="Arial"/>
                <a:cs typeface="Arial"/>
              </a:rPr>
              <a:t>di</a:t>
            </a:r>
            <a:r>
              <a:rPr lang="it-IT" b="1" spc="-5" dirty="0" smtClean="0">
                <a:solidFill>
                  <a:schemeClr val="tx2"/>
                </a:solidFill>
                <a:latin typeface="Arial"/>
                <a:cs typeface="Arial"/>
              </a:rPr>
              <a:t>ve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ifi</a:t>
            </a:r>
            <a:r>
              <a:rPr lang="it-IT" b="1" spc="-5" dirty="0" smtClean="0">
                <a:solidFill>
                  <a:schemeClr val="tx2"/>
                </a:solidFill>
                <a:latin typeface="Arial"/>
                <a:cs typeface="Arial"/>
              </a:rPr>
              <a:t>cazion</a:t>
            </a:r>
            <a:r>
              <a:rPr lang="it-IT" b="1" spc="0" dirty="0" smtClean="0">
                <a:solidFill>
                  <a:schemeClr val="tx2"/>
                </a:solidFill>
                <a:latin typeface="Arial"/>
                <a:cs typeface="Arial"/>
              </a:rPr>
              <a:t>e </a:t>
            </a:r>
            <a:r>
              <a:rPr lang="it-IT" b="1" spc="-60"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lle   </a:t>
            </a:r>
            <a:r>
              <a:rPr lang="it-IT" b="1" spc="-110" dirty="0" smtClean="0">
                <a:solidFill>
                  <a:schemeClr val="tx2"/>
                </a:solidFill>
                <a:latin typeface="Arial"/>
                <a:cs typeface="Arial"/>
              </a:rPr>
              <a:t> </a:t>
            </a:r>
            <a:r>
              <a:rPr lang="it-IT" b="1" spc="0" dirty="0" smtClean="0">
                <a:solidFill>
                  <a:schemeClr val="tx2"/>
                </a:solidFill>
                <a:latin typeface="Arial"/>
                <a:cs typeface="Arial"/>
              </a:rPr>
              <a:t>m</a:t>
            </a:r>
            <a:r>
              <a:rPr lang="it-IT" b="1" spc="-5" dirty="0" smtClean="0">
                <a:solidFill>
                  <a:schemeClr val="tx2"/>
                </a:solidFill>
                <a:latin typeface="Arial"/>
                <a:cs typeface="Arial"/>
              </a:rPr>
              <a:t>e</a:t>
            </a:r>
            <a:r>
              <a:rPr lang="it-IT" b="1" spc="0" dirty="0" smtClean="0">
                <a:solidFill>
                  <a:schemeClr val="tx2"/>
                </a:solidFill>
                <a:latin typeface="Arial"/>
                <a:cs typeface="Arial"/>
              </a:rPr>
              <a:t>t</a:t>
            </a:r>
            <a:r>
              <a:rPr lang="it-IT" b="1" spc="-5" dirty="0" smtClean="0">
                <a:solidFill>
                  <a:schemeClr val="tx2"/>
                </a:solidFill>
                <a:latin typeface="Arial"/>
                <a:cs typeface="Arial"/>
              </a:rPr>
              <a:t>odo</a:t>
            </a:r>
            <a:r>
              <a:rPr lang="it-IT" b="1" spc="0" dirty="0" smtClean="0">
                <a:solidFill>
                  <a:schemeClr val="tx2"/>
                </a:solidFill>
                <a:latin typeface="Arial"/>
                <a:cs typeface="Arial"/>
              </a:rPr>
              <a:t>l</a:t>
            </a:r>
            <a:r>
              <a:rPr lang="it-IT" b="1" spc="-5" dirty="0" smtClean="0">
                <a:solidFill>
                  <a:schemeClr val="tx2"/>
                </a:solidFill>
                <a:latin typeface="Arial"/>
                <a:cs typeface="Arial"/>
              </a:rPr>
              <a:t>og</a:t>
            </a:r>
            <a:r>
              <a:rPr lang="it-IT" b="1" spc="0" dirty="0" smtClean="0">
                <a:solidFill>
                  <a:schemeClr val="tx2"/>
                </a:solidFill>
                <a:latin typeface="Arial"/>
                <a:cs typeface="Arial"/>
              </a:rPr>
              <a:t>i</a:t>
            </a:r>
            <a:r>
              <a:rPr lang="it-IT" b="1" spc="-5" dirty="0" smtClean="0">
                <a:solidFill>
                  <a:schemeClr val="tx2"/>
                </a:solidFill>
                <a:latin typeface="Arial"/>
                <a:cs typeface="Arial"/>
              </a:rPr>
              <a:t>e</a:t>
            </a:r>
            <a:r>
              <a:rPr lang="it-IT" b="1" spc="0" dirty="0" smtClean="0">
                <a:solidFill>
                  <a:schemeClr val="tx2"/>
                </a:solidFill>
                <a:latin typeface="Arial"/>
                <a:cs typeface="Arial"/>
              </a:rPr>
              <a:t>, </a:t>
            </a:r>
            <a:r>
              <a:rPr lang="it-IT" b="1" spc="-55"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0" dirty="0" smtClean="0">
                <a:solidFill>
                  <a:schemeClr val="tx2"/>
                </a:solidFill>
                <a:latin typeface="Arial"/>
                <a:cs typeface="Arial"/>
              </a:rPr>
              <a:t>t</a:t>
            </a:r>
            <a:r>
              <a:rPr lang="it-IT" b="1" spc="-5" dirty="0" smtClean="0">
                <a:solidFill>
                  <a:schemeClr val="tx2"/>
                </a:solidFill>
                <a:latin typeface="Arial"/>
                <a:cs typeface="Arial"/>
              </a:rPr>
              <a:t>e</a:t>
            </a:r>
            <a:r>
              <a:rPr lang="it-IT" b="1" spc="0" dirty="0" smtClean="0">
                <a:solidFill>
                  <a:schemeClr val="tx2"/>
                </a:solidFill>
                <a:latin typeface="Arial"/>
                <a:cs typeface="Arial"/>
              </a:rPr>
              <a:t>m</a:t>
            </a:r>
            <a:r>
              <a:rPr lang="it-IT" b="1" spc="-5" dirty="0" smtClean="0">
                <a:solidFill>
                  <a:schemeClr val="tx2"/>
                </a:solidFill>
                <a:latin typeface="Arial"/>
                <a:cs typeface="Arial"/>
              </a:rPr>
              <a:t>p</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5" dirty="0" smtClean="0">
                <a:solidFill>
                  <a:schemeClr val="tx2"/>
                </a:solidFill>
                <a:latin typeface="Arial"/>
                <a:cs typeface="Arial"/>
              </a:rPr>
              <a:t>degl</a:t>
            </a:r>
            <a:r>
              <a:rPr lang="it-IT" b="1" spc="0" dirty="0" smtClean="0">
                <a:solidFill>
                  <a:schemeClr val="tx2"/>
                </a:solidFill>
                <a:latin typeface="Arial"/>
                <a:cs typeface="Arial"/>
              </a:rPr>
              <a:t>i </a:t>
            </a:r>
            <a:r>
              <a:rPr lang="it-IT" b="1" spc="-5" dirty="0" smtClean="0">
                <a:solidFill>
                  <a:schemeClr val="tx2"/>
                </a:solidFill>
                <a:latin typeface="Arial"/>
                <a:cs typeface="Arial"/>
              </a:rPr>
              <a:t>s</a:t>
            </a:r>
            <a:r>
              <a:rPr lang="it-IT" b="1" spc="0" dirty="0" smtClean="0">
                <a:solidFill>
                  <a:schemeClr val="tx2"/>
                </a:solidFill>
                <a:latin typeface="Arial"/>
                <a:cs typeface="Arial"/>
              </a:rPr>
              <a:t>tr</a:t>
            </a:r>
            <a:r>
              <a:rPr lang="it-IT" b="1" spc="-5" dirty="0" smtClean="0">
                <a:solidFill>
                  <a:schemeClr val="tx2"/>
                </a:solidFill>
                <a:latin typeface="Arial"/>
                <a:cs typeface="Arial"/>
              </a:rPr>
              <a:t>u</a:t>
            </a:r>
            <a:r>
              <a:rPr lang="it-IT" b="1" spc="0" dirty="0" smtClean="0">
                <a:solidFill>
                  <a:schemeClr val="tx2"/>
                </a:solidFill>
                <a:latin typeface="Arial"/>
                <a:cs typeface="Arial"/>
              </a:rPr>
              <a:t>m</a:t>
            </a:r>
            <a:r>
              <a:rPr lang="it-IT" b="1" spc="-5" dirty="0" smtClean="0">
                <a:solidFill>
                  <a:schemeClr val="tx2"/>
                </a:solidFill>
                <a:latin typeface="Arial"/>
                <a:cs typeface="Arial"/>
              </a:rPr>
              <a:t>en</a:t>
            </a:r>
            <a:r>
              <a:rPr lang="it-IT" b="1" spc="0" dirty="0" smtClean="0">
                <a:solidFill>
                  <a:schemeClr val="tx2"/>
                </a:solidFill>
                <a:latin typeface="Arial"/>
                <a:cs typeface="Arial"/>
              </a:rPr>
              <a:t>ti </a:t>
            </a:r>
            <a:r>
              <a:rPr lang="it-IT" b="1" spc="-25" dirty="0" smtClean="0">
                <a:solidFill>
                  <a:schemeClr val="tx2"/>
                </a:solidFill>
                <a:latin typeface="Arial"/>
                <a:cs typeface="Arial"/>
              </a:rPr>
              <a:t> </a:t>
            </a:r>
            <a:r>
              <a:rPr lang="it-IT" spc="-5" dirty="0" smtClean="0">
                <a:solidFill>
                  <a:schemeClr val="tx2"/>
                </a:solidFill>
                <a:latin typeface="Arial"/>
                <a:cs typeface="Arial"/>
              </a:rPr>
              <a:t>nel</a:t>
            </a:r>
            <a:r>
              <a:rPr lang="it-IT" spc="0" dirty="0" smtClean="0">
                <a:solidFill>
                  <a:schemeClr val="tx2"/>
                </a:solidFill>
                <a:latin typeface="Arial"/>
                <a:cs typeface="Arial"/>
              </a:rPr>
              <a:t>la </a:t>
            </a:r>
            <a:r>
              <a:rPr lang="it-IT" spc="-25" dirty="0" smtClean="0">
                <a:solidFill>
                  <a:schemeClr val="tx2"/>
                </a:solidFill>
                <a:latin typeface="Arial"/>
                <a:cs typeface="Arial"/>
              </a:rPr>
              <a:t> </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o</a:t>
            </a:r>
            <a:r>
              <a:rPr lang="it-IT" spc="0" dirty="0" smtClean="0">
                <a:solidFill>
                  <a:schemeClr val="tx2"/>
                </a:solidFill>
                <a:latin typeface="Arial"/>
                <a:cs typeface="Arial"/>
              </a:rPr>
              <a:t>g</a:t>
            </a:r>
            <a:r>
              <a:rPr lang="it-IT" spc="-5" dirty="0" smtClean="0">
                <a:solidFill>
                  <a:schemeClr val="tx2"/>
                </a:solidFill>
                <a:latin typeface="Arial"/>
                <a:cs typeface="Arial"/>
              </a:rPr>
              <a:t>e</a:t>
            </a:r>
            <a:r>
              <a:rPr lang="it-IT" spc="0" dirty="0" smtClean="0">
                <a:solidFill>
                  <a:schemeClr val="tx2"/>
                </a:solidFill>
                <a:latin typeface="Arial"/>
                <a:cs typeface="Arial"/>
              </a:rPr>
              <a:t>tt</a:t>
            </a:r>
            <a:r>
              <a:rPr lang="it-IT" spc="-5" dirty="0" smtClean="0">
                <a:solidFill>
                  <a:schemeClr val="tx2"/>
                </a:solidFill>
                <a:latin typeface="Arial"/>
                <a:cs typeface="Arial"/>
              </a:rPr>
              <a:t>azion</a:t>
            </a:r>
            <a:r>
              <a:rPr lang="it-IT" spc="0" dirty="0" smtClean="0">
                <a:solidFill>
                  <a:schemeClr val="tx2"/>
                </a:solidFill>
                <a:latin typeface="Arial"/>
                <a:cs typeface="Arial"/>
              </a:rPr>
              <a:t>e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20" dirty="0" smtClean="0">
                <a:solidFill>
                  <a:schemeClr val="tx2"/>
                </a:solidFill>
                <a:latin typeface="Arial"/>
                <a:cs typeface="Arial"/>
              </a:rPr>
              <a:t> </a:t>
            </a:r>
            <a:r>
              <a:rPr lang="it-IT" spc="-5" dirty="0" smtClean="0">
                <a:solidFill>
                  <a:schemeClr val="tx2"/>
                </a:solidFill>
                <a:latin typeface="Arial"/>
                <a:cs typeface="Arial"/>
              </a:rPr>
              <a:t>lav</a:t>
            </a:r>
            <a:r>
              <a:rPr lang="it-IT" spc="0" dirty="0" smtClean="0">
                <a:solidFill>
                  <a:schemeClr val="tx2"/>
                </a:solidFill>
                <a:latin typeface="Arial"/>
                <a:cs typeface="Arial"/>
              </a:rPr>
              <a:t>oro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25" dirty="0" smtClean="0">
                <a:solidFill>
                  <a:schemeClr val="tx2"/>
                </a:solidFill>
                <a:latin typeface="Arial"/>
                <a:cs typeface="Arial"/>
              </a:rPr>
              <a:t> </a:t>
            </a:r>
            <a:r>
              <a:rPr lang="it-IT" spc="5" dirty="0" smtClean="0">
                <a:solidFill>
                  <a:schemeClr val="tx2"/>
                </a:solidFill>
                <a:latin typeface="Arial"/>
                <a:cs typeface="Arial"/>
              </a:rPr>
              <a:t>c</a:t>
            </a:r>
            <a:r>
              <a:rPr lang="it-IT" spc="-5" dirty="0" smtClean="0">
                <a:solidFill>
                  <a:schemeClr val="tx2"/>
                </a:solidFill>
                <a:latin typeface="Arial"/>
                <a:cs typeface="Arial"/>
              </a:rPr>
              <a:t>la</a:t>
            </a:r>
            <a:r>
              <a:rPr lang="it-IT" spc="5" dirty="0" smtClean="0">
                <a:solidFill>
                  <a:schemeClr val="tx2"/>
                </a:solidFill>
                <a:latin typeface="Arial"/>
                <a:cs typeface="Arial"/>
              </a:rPr>
              <a:t>s</a:t>
            </a:r>
            <a:r>
              <a:rPr lang="it-IT" spc="-5" dirty="0" smtClean="0">
                <a:solidFill>
                  <a:schemeClr val="tx2"/>
                </a:solidFill>
                <a:latin typeface="Arial"/>
                <a:cs typeface="Arial"/>
              </a:rPr>
              <a:t>s</a:t>
            </a:r>
            <a:r>
              <a:rPr lang="it-IT" spc="0" dirty="0" smtClean="0">
                <a:solidFill>
                  <a:schemeClr val="tx2"/>
                </a:solidFill>
                <a:latin typeface="Arial"/>
                <a:cs typeface="Arial"/>
              </a:rPr>
              <a:t>e </a:t>
            </a:r>
            <a:r>
              <a:rPr lang="it-IT" spc="-20" dirty="0" smtClean="0">
                <a:solidFill>
                  <a:schemeClr val="tx2"/>
                </a:solidFill>
                <a:latin typeface="Arial"/>
                <a:cs typeface="Arial"/>
              </a:rPr>
              <a:t> </a:t>
            </a:r>
            <a:r>
              <a:rPr lang="it-IT" spc="0" dirty="0" smtClean="0">
                <a:solidFill>
                  <a:schemeClr val="tx2"/>
                </a:solidFill>
                <a:latin typeface="Arial"/>
                <a:cs typeface="Arial"/>
              </a:rPr>
              <a:t>(</a:t>
            </a:r>
            <a:r>
              <a:rPr lang="it-IT" u="sng" spc="0" dirty="0" smtClean="0">
                <a:solidFill>
                  <a:schemeClr val="tx2"/>
                </a:solidFill>
                <a:latin typeface="Arial"/>
                <a:cs typeface="Arial"/>
              </a:rPr>
              <a:t> </a:t>
            </a:r>
            <a:r>
              <a:rPr lang="it-IT" u="sng" spc="-20" dirty="0" smtClean="0">
                <a:solidFill>
                  <a:schemeClr val="tx2"/>
                </a:solidFill>
                <a:latin typeface="Arial"/>
                <a:cs typeface="Arial"/>
              </a:rPr>
              <a:t> </a:t>
            </a:r>
            <a:r>
              <a:rPr lang="it-IT" u="sng" spc="-5" dirty="0" smtClean="0">
                <a:solidFill>
                  <a:schemeClr val="tx2"/>
                </a:solidFill>
                <a:latin typeface="Arial"/>
                <a:cs typeface="Arial"/>
              </a:rPr>
              <a:t>C</a:t>
            </a:r>
            <a:r>
              <a:rPr lang="it-IT" u="sng" spc="0" dirty="0" smtClean="0">
                <a:solidFill>
                  <a:schemeClr val="tx2"/>
                </a:solidFill>
                <a:latin typeface="Arial"/>
                <a:cs typeface="Arial"/>
              </a:rPr>
              <a:t>.M. </a:t>
            </a:r>
            <a:r>
              <a:rPr lang="it-IT" u="sng" spc="-20" dirty="0" smtClean="0">
                <a:solidFill>
                  <a:schemeClr val="tx2"/>
                </a:solidFill>
                <a:latin typeface="Arial"/>
                <a:cs typeface="Arial"/>
              </a:rPr>
              <a:t> </a:t>
            </a:r>
            <a:r>
              <a:rPr lang="it-IT" u="sng" spc="0" dirty="0" smtClean="0">
                <a:solidFill>
                  <a:schemeClr val="tx2"/>
                </a:solidFill>
                <a:latin typeface="Arial"/>
                <a:cs typeface="Arial"/>
              </a:rPr>
              <a:t>n </a:t>
            </a:r>
            <a:r>
              <a:rPr lang="it-IT" u="sng" spc="-25" dirty="0" smtClean="0">
                <a:solidFill>
                  <a:schemeClr val="tx2"/>
                </a:solidFill>
                <a:latin typeface="Arial"/>
                <a:cs typeface="Arial"/>
              </a:rPr>
              <a:t> </a:t>
            </a:r>
            <a:r>
              <a:rPr lang="it-IT" u="sng" spc="-5" dirty="0" smtClean="0">
                <a:solidFill>
                  <a:schemeClr val="tx2"/>
                </a:solidFill>
                <a:latin typeface="Arial"/>
                <a:cs typeface="Arial"/>
              </a:rPr>
              <a:t>40</a:t>
            </a:r>
            <a:r>
              <a:rPr lang="it-IT" u="sng" spc="0" dirty="0" smtClean="0">
                <a:solidFill>
                  <a:schemeClr val="tx2"/>
                </a:solidFill>
                <a:latin typeface="Arial"/>
                <a:cs typeface="Arial"/>
              </a:rPr>
              <a:t>99 </a:t>
            </a:r>
            <a:r>
              <a:rPr lang="it-IT" u="sng" spc="-25" dirty="0" smtClean="0">
                <a:solidFill>
                  <a:schemeClr val="tx2"/>
                </a:solidFill>
                <a:latin typeface="Arial"/>
                <a:cs typeface="Arial"/>
              </a:rPr>
              <a:t> </a:t>
            </a:r>
            <a:r>
              <a:rPr lang="it-IT" u="sng" spc="0" dirty="0" smtClean="0">
                <a:solidFill>
                  <a:schemeClr val="tx2"/>
                </a:solidFill>
                <a:latin typeface="Arial"/>
                <a:cs typeface="Arial"/>
              </a:rPr>
              <a:t>d</a:t>
            </a:r>
            <a:r>
              <a:rPr lang="it-IT" u="sng" spc="-5" dirty="0" smtClean="0">
                <a:solidFill>
                  <a:schemeClr val="tx2"/>
                </a:solidFill>
                <a:latin typeface="Arial"/>
                <a:cs typeface="Arial"/>
              </a:rPr>
              <a:t>el</a:t>
            </a:r>
            <a:r>
              <a:rPr lang="it-IT" spc="-5" dirty="0" smtClean="0">
                <a:solidFill>
                  <a:schemeClr val="tx2"/>
                </a:solidFill>
                <a:latin typeface="Arial"/>
                <a:cs typeface="Arial"/>
              </a:rPr>
              <a:t> </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2004</a:t>
            </a:r>
            <a:r>
              <a:rPr lang="it-IT" u="sng" spc="0" dirty="0" smtClean="0">
                <a:solidFill>
                  <a:schemeClr val="tx2"/>
                </a:solidFill>
                <a:latin typeface="Arial"/>
                <a:cs typeface="Arial"/>
              </a:rPr>
              <a:t> 	e   </a:t>
            </a:r>
            <a:r>
              <a:rPr lang="it-IT" u="sng" spc="-5" dirty="0" smtClean="0">
                <a:solidFill>
                  <a:schemeClr val="tx2"/>
                </a:solidFill>
                <a:latin typeface="Arial"/>
                <a:cs typeface="Arial"/>
              </a:rPr>
              <a:t> n.</a:t>
            </a:r>
            <a:r>
              <a:rPr lang="it-IT" u="sng" spc="0" dirty="0" smtClean="0">
                <a:solidFill>
                  <a:schemeClr val="tx2"/>
                </a:solidFill>
                <a:latin typeface="Arial"/>
                <a:cs typeface="Arial"/>
              </a:rPr>
              <a:t> 	</a:t>
            </a:r>
            <a:r>
              <a:rPr lang="it-IT" u="sng" spc="-5" dirty="0" smtClean="0">
                <a:solidFill>
                  <a:schemeClr val="tx2"/>
                </a:solidFill>
                <a:latin typeface="Arial"/>
                <a:cs typeface="Arial"/>
              </a:rPr>
              <a:t>4674</a:t>
            </a:r>
            <a:r>
              <a:rPr lang="it-IT" u="sng" spc="0" dirty="0" smtClean="0">
                <a:solidFill>
                  <a:schemeClr val="tx2"/>
                </a:solidFill>
                <a:latin typeface="Arial"/>
                <a:cs typeface="Arial"/>
              </a:rPr>
              <a:t> 	</a:t>
            </a:r>
            <a:r>
              <a:rPr lang="it-IT" u="sng" spc="-5" dirty="0" smtClean="0">
                <a:solidFill>
                  <a:schemeClr val="tx2"/>
                </a:solidFill>
                <a:latin typeface="Arial"/>
                <a:cs typeface="Arial"/>
              </a:rPr>
              <a:t>del</a:t>
            </a:r>
            <a:r>
              <a:rPr lang="it-IT" u="sng" spc="0" dirty="0" smtClean="0">
                <a:solidFill>
                  <a:schemeClr val="tx2"/>
                </a:solidFill>
                <a:latin typeface="Arial"/>
                <a:cs typeface="Arial"/>
              </a:rPr>
              <a:t> 	</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2</a:t>
            </a:r>
            <a:r>
              <a:rPr lang="it-IT" u="sng" spc="0" dirty="0" smtClean="0">
                <a:solidFill>
                  <a:schemeClr val="tx2"/>
                </a:solidFill>
                <a:latin typeface="Arial"/>
                <a:cs typeface="Arial"/>
              </a:rPr>
              <a:t>0</a:t>
            </a:r>
            <a:r>
              <a:rPr lang="it-IT" u="sng" spc="-5" dirty="0" smtClean="0">
                <a:solidFill>
                  <a:schemeClr val="tx2"/>
                </a:solidFill>
                <a:latin typeface="Arial"/>
                <a:cs typeface="Arial"/>
              </a:rPr>
              <a:t>07</a:t>
            </a:r>
            <a:r>
              <a:rPr lang="it-IT" u="sng" spc="0" dirty="0" smtClean="0">
                <a:solidFill>
                  <a:schemeClr val="tx2"/>
                </a:solidFill>
                <a:latin typeface="Arial"/>
                <a:cs typeface="Arial"/>
              </a:rPr>
              <a:t>   </a:t>
            </a:r>
            <a:r>
              <a:rPr lang="it-IT" u="sng" spc="-5" dirty="0" smtClean="0">
                <a:solidFill>
                  <a:schemeClr val="tx2"/>
                </a:solidFill>
                <a:latin typeface="Arial"/>
                <a:cs typeface="Arial"/>
              </a:rPr>
              <a:t> per</a:t>
            </a:r>
            <a:r>
              <a:rPr lang="it-IT" u="sng" spc="0" dirty="0" smtClean="0">
                <a:solidFill>
                  <a:schemeClr val="tx2"/>
                </a:solidFill>
                <a:latin typeface="Arial"/>
                <a:cs typeface="Arial"/>
              </a:rPr>
              <a:t> 	</a:t>
            </a:r>
            <a:r>
              <a:rPr lang="it-IT" u="sng" spc="-5" dirty="0" smtClean="0">
                <a:solidFill>
                  <a:schemeClr val="tx2"/>
                </a:solidFill>
                <a:latin typeface="Arial"/>
                <a:cs typeface="Arial"/>
              </a:rPr>
              <a:t>s</a:t>
            </a:r>
            <a:r>
              <a:rPr lang="it-IT" u="sng" spc="0" dirty="0" smtClean="0">
                <a:solidFill>
                  <a:schemeClr val="tx2"/>
                </a:solidFill>
                <a:latin typeface="Arial"/>
                <a:cs typeface="Arial"/>
              </a:rPr>
              <a:t>t</a:t>
            </a:r>
            <a:r>
              <a:rPr lang="it-IT" u="sng" spc="-5" dirty="0" smtClean="0">
                <a:solidFill>
                  <a:schemeClr val="tx2"/>
                </a:solidFill>
                <a:latin typeface="Arial"/>
                <a:cs typeface="Arial"/>
              </a:rPr>
              <a:t>uden</a:t>
            </a:r>
            <a:r>
              <a:rPr lang="it-IT" u="sng" spc="0" dirty="0" smtClean="0">
                <a:solidFill>
                  <a:schemeClr val="tx2"/>
                </a:solidFill>
                <a:latin typeface="Arial"/>
                <a:cs typeface="Arial"/>
              </a:rPr>
              <a:t>ti 	</a:t>
            </a:r>
            <a:r>
              <a:rPr lang="it-IT" u="sng" spc="-5" dirty="0" smtClean="0">
                <a:solidFill>
                  <a:schemeClr val="tx2"/>
                </a:solidFill>
                <a:latin typeface="Arial"/>
                <a:cs typeface="Arial"/>
              </a:rPr>
              <a:t>disles</a:t>
            </a:r>
            <a:r>
              <a:rPr lang="it-IT" u="sng" spc="5" dirty="0" smtClean="0">
                <a:solidFill>
                  <a:schemeClr val="tx2"/>
                </a:solidFill>
                <a:latin typeface="Arial"/>
                <a:cs typeface="Arial"/>
              </a:rPr>
              <a:t>s</a:t>
            </a:r>
            <a:r>
              <a:rPr lang="it-IT" u="sng" spc="-5" dirty="0" smtClean="0">
                <a:solidFill>
                  <a:schemeClr val="tx2"/>
                </a:solidFill>
                <a:latin typeface="Arial"/>
                <a:cs typeface="Arial"/>
              </a:rPr>
              <a:t>ici</a:t>
            </a:r>
            <a:r>
              <a:rPr lang="it-IT" u="sng" spc="0" dirty="0" smtClean="0">
                <a:solidFill>
                  <a:schemeClr val="tx2"/>
                </a:solidFill>
                <a:latin typeface="Arial"/>
                <a:cs typeface="Arial"/>
              </a:rPr>
              <a:t> 	-</a:t>
            </a:r>
            <a:r>
              <a:rPr lang="it-IT" spc="0" dirty="0" smtClean="0">
                <a:solidFill>
                  <a:schemeClr val="tx2"/>
                </a:solidFill>
                <a:latin typeface="Arial"/>
                <a:cs typeface="Arial"/>
              </a:rPr>
              <a:t> </a:t>
            </a:r>
            <a:r>
              <a:rPr lang="it-IT" u="sng" spc="-5" dirty="0" smtClean="0">
                <a:solidFill>
                  <a:schemeClr val="tx2"/>
                </a:solidFill>
                <a:latin typeface="Arial"/>
                <a:cs typeface="Arial"/>
              </a:rPr>
              <a:t>a</a:t>
            </a:r>
            <a:r>
              <a:rPr lang="it-IT" u="sng" spc="0" dirty="0" smtClean="0">
                <a:solidFill>
                  <a:schemeClr val="tx2"/>
                </a:solidFill>
                <a:latin typeface="Arial"/>
                <a:cs typeface="Arial"/>
              </a:rPr>
              <a:t>rt</a:t>
            </a:r>
            <a:r>
              <a:rPr lang="it-IT" u="sng" spc="-5" dirty="0" smtClean="0">
                <a:solidFill>
                  <a:schemeClr val="tx2"/>
                </a:solidFill>
                <a:latin typeface="Arial"/>
                <a:cs typeface="Arial"/>
              </a:rPr>
              <a:t>_10_D</a:t>
            </a:r>
            <a:r>
              <a:rPr lang="it-IT" u="sng" spc="0" dirty="0" smtClean="0">
                <a:solidFill>
                  <a:schemeClr val="tx2"/>
                </a:solidFill>
                <a:latin typeface="Arial"/>
                <a:cs typeface="Arial"/>
              </a:rPr>
              <a:t>P</a:t>
            </a:r>
            <a:r>
              <a:rPr lang="it-IT" u="sng" spc="-5" dirty="0" smtClean="0">
                <a:solidFill>
                  <a:schemeClr val="tx2"/>
                </a:solidFill>
                <a:latin typeface="Arial"/>
                <a:cs typeface="Arial"/>
              </a:rPr>
              <a:t>R_12</a:t>
            </a:r>
            <a:r>
              <a:rPr lang="it-IT" u="sng" spc="0" dirty="0" smtClean="0">
                <a:solidFill>
                  <a:schemeClr val="tx2"/>
                </a:solidFill>
                <a:latin typeface="Arial"/>
                <a:cs typeface="Arial"/>
              </a:rPr>
              <a:t>2</a:t>
            </a:r>
            <a:r>
              <a:rPr lang="it-IT" u="sng" spc="-5" dirty="0" smtClean="0">
                <a:solidFill>
                  <a:schemeClr val="tx2"/>
                </a:solidFill>
                <a:latin typeface="Arial"/>
                <a:cs typeface="Arial"/>
              </a:rPr>
              <a:t>_gi</a:t>
            </a:r>
            <a:r>
              <a:rPr lang="it-IT" u="sng" spc="0" dirty="0" smtClean="0">
                <a:solidFill>
                  <a:schemeClr val="tx2"/>
                </a:solidFill>
                <a:latin typeface="Arial"/>
                <a:cs typeface="Arial"/>
              </a:rPr>
              <a:t>u</a:t>
            </a:r>
            <a:r>
              <a:rPr lang="it-IT" u="sng" spc="-5" dirty="0" smtClean="0">
                <a:solidFill>
                  <a:schemeClr val="tx2"/>
                </a:solidFill>
                <a:latin typeface="Arial"/>
                <a:cs typeface="Arial"/>
              </a:rPr>
              <a:t>gno</a:t>
            </a:r>
            <a:r>
              <a:rPr lang="it-IT" u="sng" spc="0" dirty="0" smtClean="0">
                <a:solidFill>
                  <a:schemeClr val="tx2"/>
                </a:solidFill>
                <a:latin typeface="Arial"/>
                <a:cs typeface="Arial"/>
              </a:rPr>
              <a:t> </a:t>
            </a:r>
            <a:r>
              <a:rPr lang="it-IT" u="sng" spc="-5" dirty="0" smtClean="0">
                <a:solidFill>
                  <a:schemeClr val="tx2"/>
                </a:solidFill>
                <a:latin typeface="Arial"/>
                <a:cs typeface="Arial"/>
              </a:rPr>
              <a:t>2009.</a:t>
            </a:r>
            <a:r>
              <a:rPr lang="it-IT" u="sng" spc="5" dirty="0" smtClean="0">
                <a:solidFill>
                  <a:schemeClr val="tx2"/>
                </a:solidFill>
                <a:latin typeface="Arial"/>
                <a:cs typeface="Arial"/>
              </a:rPr>
              <a:t> </a:t>
            </a:r>
            <a:r>
              <a:rPr lang="it-IT" u="sng" spc="0" dirty="0" smtClean="0">
                <a:solidFill>
                  <a:schemeClr val="tx2"/>
                </a:solidFill>
                <a:latin typeface="Arial"/>
                <a:cs typeface="Arial"/>
              </a:rPr>
              <a:t>– </a:t>
            </a:r>
            <a:r>
              <a:rPr lang="it-IT" u="sng" spc="-5" dirty="0" smtClean="0">
                <a:solidFill>
                  <a:schemeClr val="tx2"/>
                </a:solidFill>
                <a:latin typeface="Arial"/>
                <a:cs typeface="Arial"/>
              </a:rPr>
              <a:t>Ci</a:t>
            </a:r>
            <a:r>
              <a:rPr lang="it-IT" u="sng" spc="0" dirty="0" smtClean="0">
                <a:solidFill>
                  <a:schemeClr val="tx2"/>
                </a:solidFill>
                <a:latin typeface="Arial"/>
                <a:cs typeface="Arial"/>
              </a:rPr>
              <a:t>r</a:t>
            </a:r>
            <a:r>
              <a:rPr lang="it-IT" u="sng" spc="-5" dirty="0" smtClean="0">
                <a:solidFill>
                  <a:schemeClr val="tx2"/>
                </a:solidFill>
                <a:latin typeface="Arial"/>
                <a:cs typeface="Arial"/>
              </a:rPr>
              <a:t>c.</a:t>
            </a:r>
            <a:r>
              <a:rPr lang="it-IT" u="sng" spc="5" dirty="0" smtClean="0">
                <a:solidFill>
                  <a:schemeClr val="tx2"/>
                </a:solidFill>
                <a:latin typeface="Arial"/>
                <a:cs typeface="Arial"/>
              </a:rPr>
              <a:t> </a:t>
            </a:r>
            <a:r>
              <a:rPr lang="it-IT" u="sng" spc="0" dirty="0" smtClean="0">
                <a:solidFill>
                  <a:schemeClr val="tx2"/>
                </a:solidFill>
                <a:latin typeface="Arial"/>
                <a:cs typeface="Arial"/>
              </a:rPr>
              <a:t>MI</a:t>
            </a:r>
            <a:r>
              <a:rPr lang="it-IT" u="sng" spc="-10" dirty="0" smtClean="0">
                <a:solidFill>
                  <a:schemeClr val="tx2"/>
                </a:solidFill>
                <a:latin typeface="Arial"/>
                <a:cs typeface="Arial"/>
              </a:rPr>
              <a:t>U</a:t>
            </a:r>
            <a:r>
              <a:rPr lang="it-IT" u="sng" spc="0" dirty="0" smtClean="0">
                <a:solidFill>
                  <a:schemeClr val="tx2"/>
                </a:solidFill>
                <a:latin typeface="Arial"/>
                <a:cs typeface="Arial"/>
              </a:rPr>
              <a:t>R </a:t>
            </a:r>
            <a:r>
              <a:rPr lang="it-IT" u="sng" spc="-5" dirty="0" smtClean="0">
                <a:solidFill>
                  <a:schemeClr val="tx2"/>
                </a:solidFill>
                <a:latin typeface="Arial"/>
                <a:cs typeface="Arial"/>
              </a:rPr>
              <a:t>28</a:t>
            </a:r>
            <a:r>
              <a:rPr lang="it-IT" u="sng" spc="0" dirty="0" smtClean="0">
                <a:solidFill>
                  <a:schemeClr val="tx2"/>
                </a:solidFill>
                <a:latin typeface="Arial"/>
                <a:cs typeface="Arial"/>
              </a:rPr>
              <a:t>.</a:t>
            </a:r>
            <a:r>
              <a:rPr lang="it-IT" u="sng" spc="-5" dirty="0" smtClean="0">
                <a:solidFill>
                  <a:schemeClr val="tx2"/>
                </a:solidFill>
                <a:latin typeface="Arial"/>
                <a:cs typeface="Arial"/>
              </a:rPr>
              <a:t>5</a:t>
            </a:r>
            <a:r>
              <a:rPr lang="it-IT" u="sng" spc="0" dirty="0" smtClean="0">
                <a:solidFill>
                  <a:schemeClr val="tx2"/>
                </a:solidFill>
                <a:latin typeface="Arial"/>
                <a:cs typeface="Arial"/>
              </a:rPr>
              <a:t>.</a:t>
            </a:r>
            <a:r>
              <a:rPr lang="it-IT" u="sng" spc="-5" dirty="0" smtClean="0">
                <a:solidFill>
                  <a:schemeClr val="tx2"/>
                </a:solidFill>
                <a:latin typeface="Arial"/>
                <a:cs typeface="Arial"/>
              </a:rPr>
              <a:t>2009)</a:t>
            </a:r>
            <a:endParaRPr lang="it-IT" dirty="0" smtClean="0">
              <a:solidFill>
                <a:schemeClr val="tx2"/>
              </a:solidFill>
              <a:latin typeface="Arial"/>
              <a:cs typeface="Arial"/>
            </a:endParaRPr>
          </a:p>
          <a:p>
            <a:pPr marL="1003300" indent="-90170">
              <a:spcBef>
                <a:spcPts val="20"/>
              </a:spcBef>
              <a:buFont typeface="Arial"/>
              <a:buChar char="•"/>
              <a:tabLst>
                <a:tab pos="1003300" algn="l"/>
              </a:tabLst>
            </a:pP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Guida al PDP</a:t>
            </a:r>
            <a:endParaRPr lang="it-IT" dirty="0"/>
          </a:p>
        </p:txBody>
      </p:sp>
      <p:sp>
        <p:nvSpPr>
          <p:cNvPr id="3" name="Segnaposto contenuto 2"/>
          <p:cNvSpPr>
            <a:spLocks noGrp="1"/>
          </p:cNvSpPr>
          <p:nvPr>
            <p:ph idx="1"/>
          </p:nvPr>
        </p:nvSpPr>
        <p:spPr>
          <a:solidFill>
            <a:srgbClr val="FFFF00"/>
          </a:solidFill>
        </p:spPr>
        <p:txBody>
          <a:bodyPr>
            <a:normAutofit fontScale="92500"/>
          </a:bodyPr>
          <a:lstStyle/>
          <a:p>
            <a:r>
              <a:rPr lang="it-IT" i="1" spc="0" dirty="0" smtClean="0">
                <a:latin typeface="Arial"/>
                <a:cs typeface="Arial"/>
              </a:rPr>
              <a:t>Q</a:t>
            </a:r>
            <a:r>
              <a:rPr lang="it-IT" i="1" spc="-5" dirty="0" smtClean="0">
                <a:latin typeface="Arial"/>
                <a:cs typeface="Arial"/>
              </a:rPr>
              <a:t>ues</a:t>
            </a:r>
            <a:r>
              <a:rPr lang="it-IT" i="1" spc="0" dirty="0" smtClean="0">
                <a:latin typeface="Arial"/>
                <a:cs typeface="Arial"/>
              </a:rPr>
              <a:t>ta </a:t>
            </a:r>
            <a:r>
              <a:rPr lang="it-IT" i="1" spc="-130" dirty="0" smtClean="0">
                <a:latin typeface="Arial"/>
                <a:cs typeface="Arial"/>
              </a:rPr>
              <a:t> </a:t>
            </a:r>
            <a:r>
              <a:rPr lang="it-IT" i="1" spc="-5" dirty="0" smtClean="0">
                <a:latin typeface="Arial"/>
                <a:cs typeface="Arial"/>
              </a:rPr>
              <a:t>s</a:t>
            </a:r>
            <a:r>
              <a:rPr lang="it-IT" i="1" spc="0" dirty="0" smtClean="0">
                <a:latin typeface="Arial"/>
                <a:cs typeface="Arial"/>
              </a:rPr>
              <a:t>tr</a:t>
            </a:r>
            <a:r>
              <a:rPr lang="it-IT" i="1" spc="-5" dirty="0" smtClean="0">
                <a:latin typeface="Arial"/>
                <a:cs typeface="Arial"/>
              </a:rPr>
              <a:t>a</a:t>
            </a:r>
            <a:r>
              <a:rPr lang="it-IT" i="1" spc="0" dirty="0" smtClean="0">
                <a:latin typeface="Arial"/>
                <a:cs typeface="Arial"/>
              </a:rPr>
              <a:t>t</a:t>
            </a:r>
            <a:r>
              <a:rPr lang="it-IT" i="1" spc="-5" dirty="0" smtClean="0">
                <a:latin typeface="Arial"/>
                <a:cs typeface="Arial"/>
              </a:rPr>
              <a:t>egi</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i</a:t>
            </a:r>
            <a:r>
              <a:rPr lang="it-IT" i="1" spc="-5" dirty="0" smtClean="0">
                <a:latin typeface="Arial"/>
                <a:cs typeface="Arial"/>
              </a:rPr>
              <a:t>mp</a:t>
            </a:r>
            <a:r>
              <a:rPr lang="it-IT" i="1" spc="0" dirty="0" smtClean="0">
                <a:latin typeface="Arial"/>
                <a:cs typeface="Arial"/>
              </a:rPr>
              <a:t>l</a:t>
            </a:r>
            <a:r>
              <a:rPr lang="it-IT" i="1" spc="-5" dirty="0" smtClean="0">
                <a:latin typeface="Arial"/>
                <a:cs typeface="Arial"/>
              </a:rPr>
              <a:t>ic</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mess</a:t>
            </a:r>
            <a:r>
              <a:rPr lang="it-IT" i="1" spc="0" dirty="0" smtClean="0">
                <a:latin typeface="Arial"/>
                <a:cs typeface="Arial"/>
              </a:rPr>
              <a:t>a </a:t>
            </a:r>
            <a:r>
              <a:rPr lang="it-IT" i="1" spc="-120" dirty="0" smtClean="0">
                <a:latin typeface="Arial"/>
                <a:cs typeface="Arial"/>
              </a:rPr>
              <a:t> </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p</a:t>
            </a:r>
            <a:r>
              <a:rPr lang="it-IT" i="1" spc="-5" dirty="0" smtClean="0">
                <a:latin typeface="Arial"/>
                <a:cs typeface="Arial"/>
              </a:rPr>
              <a:t>un</a:t>
            </a:r>
            <a:r>
              <a:rPr lang="it-IT" i="1" spc="0" dirty="0" smtClean="0">
                <a:latin typeface="Arial"/>
                <a:cs typeface="Arial"/>
              </a:rPr>
              <a:t>to </a:t>
            </a:r>
            <a:r>
              <a:rPr lang="it-IT" i="1" spc="-130"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125" dirty="0" smtClean="0">
                <a:latin typeface="Arial"/>
                <a:cs typeface="Arial"/>
              </a:rPr>
              <a:t> </a:t>
            </a:r>
            <a:r>
              <a:rPr lang="it-IT" i="1" spc="-5" dirty="0" smtClean="0">
                <a:latin typeface="Arial"/>
                <a:cs typeface="Arial"/>
              </a:rPr>
              <a:t>n</a:t>
            </a:r>
            <a:r>
              <a:rPr lang="it-IT" i="1" spc="0" dirty="0" smtClean="0">
                <a:latin typeface="Arial"/>
                <a:cs typeface="Arial"/>
              </a:rPr>
              <a:t>u</a:t>
            </a:r>
            <a:r>
              <a:rPr lang="it-IT" i="1" spc="-5" dirty="0" smtClean="0">
                <a:latin typeface="Arial"/>
                <a:cs typeface="Arial"/>
              </a:rPr>
              <a:t>ove </a:t>
            </a:r>
            <a:r>
              <a:rPr lang="it-IT" b="1" i="1" spc="0" dirty="0" smtClean="0">
                <a:latin typeface="Arial"/>
                <a:cs typeface="Arial"/>
              </a:rPr>
              <a:t>f</a:t>
            </a:r>
            <a:r>
              <a:rPr lang="it-IT" b="1" i="1" spc="-5" dirty="0" smtClean="0">
                <a:latin typeface="Arial"/>
                <a:cs typeface="Arial"/>
              </a:rPr>
              <a:t>o</a:t>
            </a:r>
            <a:r>
              <a:rPr lang="it-IT" b="1" i="1" spc="0" dirty="0" smtClean="0">
                <a:latin typeface="Arial"/>
                <a:cs typeface="Arial"/>
              </a:rPr>
              <a:t>rme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 </a:t>
            </a:r>
            <a:r>
              <a:rPr lang="it-IT" b="1" i="1" spc="-45" dirty="0" smtClean="0">
                <a:latin typeface="Arial"/>
                <a:cs typeface="Arial"/>
              </a:rPr>
              <a:t> </a:t>
            </a:r>
            <a:r>
              <a:rPr lang="it-IT" b="1" i="1" spc="-5" dirty="0" smtClean="0">
                <a:latin typeface="Arial"/>
                <a:cs typeface="Arial"/>
              </a:rPr>
              <a:t>o</a:t>
            </a:r>
            <a:r>
              <a:rPr lang="it-IT" b="1" i="1" spc="0" dirty="0" smtClean="0">
                <a:latin typeface="Arial"/>
                <a:cs typeface="Arial"/>
              </a:rPr>
              <a:t>r</a:t>
            </a:r>
            <a:r>
              <a:rPr lang="it-IT" b="1" i="1" spc="-5" dirty="0" smtClean="0">
                <a:latin typeface="Arial"/>
                <a:cs typeface="Arial"/>
              </a:rPr>
              <a:t>gan</a:t>
            </a:r>
            <a:r>
              <a:rPr lang="it-IT" b="1" i="1" spc="0" dirty="0" smtClean="0">
                <a:latin typeface="Arial"/>
                <a:cs typeface="Arial"/>
              </a:rPr>
              <a:t>i</a:t>
            </a:r>
            <a:r>
              <a:rPr lang="it-IT" b="1" i="1" spc="-5" dirty="0" smtClean="0">
                <a:latin typeface="Arial"/>
                <a:cs typeface="Arial"/>
              </a:rPr>
              <a:t>zz</a:t>
            </a:r>
            <a:r>
              <a:rPr lang="it-IT" b="1" i="1" spc="0" dirty="0" smtClean="0">
                <a:latin typeface="Arial"/>
                <a:cs typeface="Arial"/>
              </a:rPr>
              <a:t>a</a:t>
            </a:r>
            <a:r>
              <a:rPr lang="it-IT" b="1" i="1" spc="-5" dirty="0" smtClean="0">
                <a:latin typeface="Arial"/>
                <a:cs typeface="Arial"/>
              </a:rPr>
              <a:t>z</a:t>
            </a:r>
            <a:r>
              <a:rPr lang="it-IT" b="1" i="1" spc="0" dirty="0" smtClean="0">
                <a:latin typeface="Arial"/>
                <a:cs typeface="Arial"/>
              </a:rPr>
              <a:t>i</a:t>
            </a:r>
            <a:r>
              <a:rPr lang="it-IT" b="1" i="1" spc="-5" dirty="0" smtClean="0">
                <a:latin typeface="Arial"/>
                <a:cs typeface="Arial"/>
              </a:rPr>
              <a:t>on</a:t>
            </a:r>
            <a:r>
              <a:rPr lang="it-IT" b="1" i="1" spc="0" dirty="0" smtClean="0">
                <a:latin typeface="Arial"/>
                <a:cs typeface="Arial"/>
              </a:rPr>
              <a:t>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a:t>
            </a:r>
            <a:r>
              <a:rPr lang="it-IT" b="1" i="1" spc="-5" dirty="0" smtClean="0">
                <a:latin typeface="Arial"/>
                <a:cs typeface="Arial"/>
              </a:rPr>
              <a:t>da</a:t>
            </a:r>
            <a:r>
              <a:rPr lang="it-IT" b="1" i="1" spc="0" dirty="0" smtClean="0">
                <a:latin typeface="Arial"/>
                <a:cs typeface="Arial"/>
              </a:rPr>
              <a:t>tti</a:t>
            </a:r>
            <a:r>
              <a:rPr lang="it-IT" b="1" i="1" spc="-5" dirty="0" smtClean="0">
                <a:latin typeface="Arial"/>
                <a:cs typeface="Arial"/>
              </a:rPr>
              <a:t>c</a:t>
            </a:r>
            <a:r>
              <a:rPr lang="it-IT" b="1" i="1" spc="0" dirty="0" smtClean="0">
                <a:latin typeface="Arial"/>
                <a:cs typeface="Arial"/>
              </a:rPr>
              <a:t>a </a:t>
            </a:r>
            <a:r>
              <a:rPr lang="it-IT" b="1"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50" dirty="0" smtClean="0">
                <a:latin typeface="Arial"/>
                <a:cs typeface="Arial"/>
              </a:rPr>
              <a:t> </a:t>
            </a:r>
            <a:r>
              <a:rPr lang="it-IT" i="1" spc="5" dirty="0" smtClean="0">
                <a:latin typeface="Arial"/>
                <a:cs typeface="Arial"/>
              </a:rPr>
              <a:t>t</a:t>
            </a:r>
            <a:r>
              <a:rPr lang="it-IT" i="1" spc="0" dirty="0" smtClean="0">
                <a:latin typeface="Arial"/>
                <a:cs typeface="Arial"/>
              </a:rPr>
              <a:t>r</a:t>
            </a:r>
            <a:r>
              <a:rPr lang="it-IT" i="1" spc="-5" dirty="0" smtClean="0">
                <a:latin typeface="Arial"/>
                <a:cs typeface="Arial"/>
              </a:rPr>
              <a:t>asmiss</a:t>
            </a:r>
            <a:r>
              <a:rPr lang="it-IT" i="1" spc="0" dirty="0" smtClean="0">
                <a:latin typeface="Arial"/>
                <a:cs typeface="Arial"/>
              </a:rPr>
              <a:t>ione </a:t>
            </a:r>
            <a:r>
              <a:rPr lang="it-IT" i="1" spc="-45" dirty="0" smtClean="0">
                <a:latin typeface="Arial"/>
                <a:cs typeface="Arial"/>
              </a:rPr>
              <a:t> </a:t>
            </a:r>
            <a:r>
              <a:rPr lang="it-IT" i="1" spc="-5" dirty="0" smtClean="0">
                <a:latin typeface="Arial"/>
                <a:cs typeface="Arial"/>
              </a:rPr>
              <a:t>de</a:t>
            </a:r>
            <a:r>
              <a:rPr lang="it-IT" i="1" spc="0" dirty="0" smtClean="0">
                <a:latin typeface="Arial"/>
                <a:cs typeface="Arial"/>
              </a:rPr>
              <a:t>i </a:t>
            </a:r>
            <a:r>
              <a:rPr lang="it-IT" i="1" spc="-40"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o</a:t>
            </a:r>
            <a:r>
              <a:rPr lang="it-IT" i="1" spc="5" dirty="0" smtClean="0">
                <a:latin typeface="Arial"/>
                <a:cs typeface="Arial"/>
              </a:rPr>
              <a:t>c</a:t>
            </a:r>
            <a:r>
              <a:rPr lang="it-IT" i="1" spc="-5" dirty="0" smtClean="0">
                <a:latin typeface="Arial"/>
                <a:cs typeface="Arial"/>
              </a:rPr>
              <a:t>ess</a:t>
            </a:r>
            <a:r>
              <a:rPr lang="it-IT" i="1" spc="0" dirty="0" smtClean="0">
                <a:latin typeface="Arial"/>
                <a:cs typeface="Arial"/>
              </a:rPr>
              <a:t>i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el </a:t>
            </a:r>
            <a:r>
              <a:rPr lang="it-IT" i="1" spc="-50" dirty="0" smtClean="0">
                <a:latin typeface="Arial"/>
                <a:cs typeface="Arial"/>
              </a:rPr>
              <a:t> </a:t>
            </a:r>
            <a:r>
              <a:rPr lang="it-IT" i="1" spc="0" dirty="0" smtClean="0">
                <a:latin typeface="Arial"/>
                <a:cs typeface="Arial"/>
              </a:rPr>
              <a:t>“</a:t>
            </a:r>
            <a:r>
              <a:rPr lang="it-IT" i="1" spc="5" dirty="0" smtClean="0">
                <a:latin typeface="Arial"/>
                <a:cs typeface="Arial"/>
              </a:rPr>
              <a:t>s</a:t>
            </a:r>
            <a:r>
              <a:rPr lang="it-IT" i="1" spc="-5" dirty="0" smtClean="0">
                <a:latin typeface="Arial"/>
                <a:cs typeface="Arial"/>
              </a:rPr>
              <a:t>ape</a:t>
            </a:r>
            <a:r>
              <a:rPr lang="it-IT" i="1" spc="0" dirty="0" smtClean="0">
                <a:latin typeface="Arial"/>
                <a:cs typeface="Arial"/>
              </a:rPr>
              <a:t>r</a:t>
            </a:r>
            <a:r>
              <a:rPr lang="it-IT" i="1" spc="-5" dirty="0" smtClean="0">
                <a:latin typeface="Arial"/>
                <a:cs typeface="Arial"/>
              </a:rPr>
              <a:t>e</a:t>
            </a:r>
            <a:r>
              <a:rPr lang="it-IT" i="1" spc="0" dirty="0" smtClean="0">
                <a:latin typeface="Arial"/>
                <a:cs typeface="Arial"/>
              </a:rPr>
              <a:t>” </a:t>
            </a:r>
            <a:r>
              <a:rPr lang="it-IT"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0" dirty="0" smtClean="0">
                <a:latin typeface="Arial"/>
                <a:cs typeface="Arial"/>
              </a:rPr>
              <a:t>d</a:t>
            </a:r>
            <a:r>
              <a:rPr lang="it-IT" i="1" spc="-5" dirty="0" smtClean="0">
                <a:latin typeface="Arial"/>
                <a:cs typeface="Arial"/>
              </a:rPr>
              <a:t>el </a:t>
            </a:r>
            <a:r>
              <a:rPr lang="it-IT" i="1" spc="0" dirty="0" smtClean="0">
                <a:latin typeface="Arial"/>
                <a:cs typeface="Arial"/>
              </a:rPr>
              <a:t>“</a:t>
            </a:r>
            <a:r>
              <a:rPr lang="it-IT" i="1" spc="-5" dirty="0" smtClean="0">
                <a:latin typeface="Arial"/>
                <a:cs typeface="Arial"/>
              </a:rPr>
              <a:t>s</a:t>
            </a:r>
            <a:r>
              <a:rPr lang="it-IT" i="1" spc="0" dirty="0" smtClean="0">
                <a:latin typeface="Arial"/>
                <a:cs typeface="Arial"/>
              </a:rPr>
              <a:t>a</a:t>
            </a:r>
            <a:r>
              <a:rPr lang="it-IT" i="1" spc="-5" dirty="0" smtClean="0">
                <a:latin typeface="Arial"/>
                <a:cs typeface="Arial"/>
              </a:rPr>
              <a:t>pe</a:t>
            </a:r>
            <a:r>
              <a:rPr lang="it-IT" i="1" spc="0" dirty="0" smtClean="0">
                <a:latin typeface="Arial"/>
                <a:cs typeface="Arial"/>
              </a:rPr>
              <a:t>r</a:t>
            </a:r>
            <a:r>
              <a:rPr lang="it-IT" i="1" spc="25" dirty="0" smtClean="0">
                <a:latin typeface="Arial"/>
                <a:cs typeface="Arial"/>
              </a:rPr>
              <a:t> </a:t>
            </a:r>
            <a:r>
              <a:rPr lang="it-IT" i="1" spc="0" dirty="0" smtClean="0">
                <a:latin typeface="Arial"/>
                <a:cs typeface="Arial"/>
              </a:rPr>
              <a:t>f</a:t>
            </a:r>
            <a:r>
              <a:rPr lang="it-IT" i="1" spc="-5" dirty="0" smtClean="0">
                <a:latin typeface="Arial"/>
                <a:cs typeface="Arial"/>
              </a:rPr>
              <a:t>a</a:t>
            </a:r>
            <a:r>
              <a:rPr lang="it-IT" i="1" spc="0" dirty="0" smtClean="0">
                <a:latin typeface="Arial"/>
                <a:cs typeface="Arial"/>
              </a:rPr>
              <a:t>r</a:t>
            </a:r>
            <a:r>
              <a:rPr lang="it-IT" i="1" spc="-10" dirty="0" smtClean="0">
                <a:latin typeface="Arial"/>
                <a:cs typeface="Arial"/>
              </a:rPr>
              <a:t>e</a:t>
            </a:r>
            <a:r>
              <a:rPr lang="it-IT" i="1" spc="0" dirty="0" smtClean="0">
                <a:latin typeface="Arial"/>
                <a:cs typeface="Arial"/>
              </a:rPr>
              <a:t>”</a:t>
            </a:r>
            <a:r>
              <a:rPr lang="it-IT" i="1" spc="25" dirty="0" smtClean="0">
                <a:latin typeface="Arial"/>
                <a:cs typeface="Arial"/>
              </a:rPr>
              <a:t> </a:t>
            </a:r>
            <a:r>
              <a:rPr lang="it-IT" i="1" spc="-5" dirty="0" smtClean="0">
                <a:latin typeface="Arial"/>
                <a:cs typeface="Arial"/>
              </a:rPr>
              <a:t>i</a:t>
            </a:r>
            <a:r>
              <a:rPr lang="it-IT" i="1" spc="0" dirty="0" smtClean="0">
                <a:latin typeface="Arial"/>
                <a:cs typeface="Arial"/>
              </a:rPr>
              <a:t>n</a:t>
            </a:r>
            <a:r>
              <a:rPr lang="it-IT" i="1" spc="30" dirty="0" smtClean="0">
                <a:latin typeface="Arial"/>
                <a:cs typeface="Arial"/>
              </a:rPr>
              <a:t> </a:t>
            </a:r>
            <a:r>
              <a:rPr lang="it-IT" i="1" spc="-10" dirty="0" smtClean="0">
                <a:latin typeface="Arial"/>
                <a:cs typeface="Arial"/>
              </a:rPr>
              <a:t>m</a:t>
            </a:r>
            <a:r>
              <a:rPr lang="it-IT" i="1" spc="-5" dirty="0" smtClean="0">
                <a:latin typeface="Arial"/>
                <a:cs typeface="Arial"/>
              </a:rPr>
              <a:t>od</a:t>
            </a:r>
            <a:r>
              <a:rPr lang="it-IT" i="1" spc="0" dirty="0" smtClean="0">
                <a:latin typeface="Arial"/>
                <a:cs typeface="Arial"/>
              </a:rPr>
              <a:t>o</a:t>
            </a:r>
            <a:r>
              <a:rPr lang="it-IT" i="1" spc="25" dirty="0" smtClean="0">
                <a:latin typeface="Arial"/>
                <a:cs typeface="Arial"/>
              </a:rPr>
              <a:t> </a:t>
            </a:r>
            <a:r>
              <a:rPr lang="it-IT" i="1" spc="0" dirty="0" smtClean="0">
                <a:latin typeface="Arial"/>
                <a:cs typeface="Arial"/>
              </a:rPr>
              <a:t>da</a:t>
            </a:r>
            <a:r>
              <a:rPr lang="it-IT" i="1" spc="25"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edis</a:t>
            </a:r>
            <a:r>
              <a:rPr lang="it-IT" i="1" spc="0" dirty="0" smtClean="0">
                <a:latin typeface="Arial"/>
                <a:cs typeface="Arial"/>
              </a:rPr>
              <a:t>p</a:t>
            </a:r>
            <a:r>
              <a:rPr lang="it-IT" i="1" spc="-5" dirty="0" smtClean="0">
                <a:latin typeface="Arial"/>
                <a:cs typeface="Arial"/>
              </a:rPr>
              <a:t>o</a:t>
            </a:r>
            <a:r>
              <a:rPr lang="it-IT" i="1" spc="5" dirty="0" smtClean="0">
                <a:latin typeface="Arial"/>
                <a:cs typeface="Arial"/>
              </a:rPr>
              <a:t>r</a:t>
            </a:r>
            <a:r>
              <a:rPr lang="it-IT" i="1" spc="0" dirty="0" smtClean="0">
                <a:latin typeface="Arial"/>
                <a:cs typeface="Arial"/>
              </a:rPr>
              <a:t>re</a:t>
            </a:r>
            <a:r>
              <a:rPr lang="it-IT" i="1" spc="25" dirty="0" smtClean="0">
                <a:latin typeface="Arial"/>
                <a:cs typeface="Arial"/>
              </a:rPr>
              <a:t> </a:t>
            </a:r>
            <a:r>
              <a:rPr lang="it-IT" i="1" spc="-5" dirty="0" smtClean="0">
                <a:latin typeface="Arial"/>
                <a:cs typeface="Arial"/>
              </a:rPr>
              <a:t>pian</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di</a:t>
            </a:r>
            <a:r>
              <a:rPr lang="it-IT" i="1" spc="30" dirty="0" smtClean="0">
                <a:latin typeface="Arial"/>
                <a:cs typeface="Arial"/>
              </a:rPr>
              <a:t> </a:t>
            </a:r>
            <a:r>
              <a:rPr lang="it-IT" i="1" spc="-5" dirty="0" smtClean="0">
                <a:latin typeface="Arial"/>
                <a:cs typeface="Arial"/>
              </a:rPr>
              <a:t>app</a:t>
            </a:r>
            <a:r>
              <a:rPr lang="it-IT" i="1" spc="0" dirty="0" smtClean="0">
                <a:latin typeface="Arial"/>
                <a:cs typeface="Arial"/>
              </a:rPr>
              <a:t>r</a:t>
            </a:r>
            <a:r>
              <a:rPr lang="it-IT" i="1" spc="-5" dirty="0" smtClean="0">
                <a:latin typeface="Arial"/>
                <a:cs typeface="Arial"/>
              </a:rPr>
              <a:t>end</a:t>
            </a:r>
            <a:r>
              <a:rPr lang="it-IT" i="1" spc="0" dirty="0" smtClean="0">
                <a:latin typeface="Arial"/>
                <a:cs typeface="Arial"/>
              </a:rPr>
              <a:t>im</a:t>
            </a:r>
            <a:r>
              <a:rPr lang="it-IT" i="1" spc="-5" dirty="0" smtClean="0">
                <a:latin typeface="Arial"/>
                <a:cs typeface="Arial"/>
              </a:rPr>
              <a:t>en</a:t>
            </a:r>
            <a:r>
              <a:rPr lang="it-IT" i="1" spc="0" dirty="0" smtClean="0">
                <a:latin typeface="Arial"/>
                <a:cs typeface="Arial"/>
              </a:rPr>
              <a:t>to</a:t>
            </a:r>
            <a:r>
              <a:rPr lang="it-IT" i="1" spc="25" dirty="0" smtClean="0">
                <a:latin typeface="Arial"/>
                <a:cs typeface="Arial"/>
              </a:rPr>
              <a:t> </a:t>
            </a:r>
            <a:r>
              <a:rPr lang="it-IT" i="1" spc="-5" dirty="0" smtClean="0">
                <a:latin typeface="Arial"/>
                <a:cs typeface="Arial"/>
              </a:rPr>
              <a:t>c</a:t>
            </a:r>
            <a:r>
              <a:rPr lang="it-IT" i="1" spc="0" dirty="0" smtClean="0">
                <a:latin typeface="Arial"/>
                <a:cs typeface="Arial"/>
              </a:rPr>
              <a:t>o</a:t>
            </a:r>
            <a:r>
              <a:rPr lang="it-IT" i="1" spc="-5" dirty="0" smtClean="0">
                <a:latin typeface="Arial"/>
                <a:cs typeface="Arial"/>
              </a:rPr>
              <a:t>e</a:t>
            </a:r>
            <a:r>
              <a:rPr lang="it-IT" i="1" spc="0" dirty="0" smtClean="0">
                <a:latin typeface="Arial"/>
                <a:cs typeface="Arial"/>
              </a:rPr>
              <a:t>r</a:t>
            </a:r>
            <a:r>
              <a:rPr lang="it-IT" i="1" spc="-5" dirty="0" smtClean="0">
                <a:latin typeface="Arial"/>
                <a:cs typeface="Arial"/>
              </a:rPr>
              <a:t>en</a:t>
            </a:r>
            <a:r>
              <a:rPr lang="it-IT" i="1" spc="0" dirty="0" smtClean="0">
                <a:latin typeface="Arial"/>
                <a:cs typeface="Arial"/>
              </a:rPr>
              <a:t>ti</a:t>
            </a:r>
            <a:r>
              <a:rPr lang="it-IT" i="1" spc="20" dirty="0" smtClean="0">
                <a:latin typeface="Arial"/>
                <a:cs typeface="Arial"/>
              </a:rPr>
              <a:t> </a:t>
            </a:r>
            <a:r>
              <a:rPr lang="it-IT" i="1" spc="-5" dirty="0" smtClean="0">
                <a:latin typeface="Arial"/>
                <a:cs typeface="Arial"/>
              </a:rPr>
              <a:t>c</a:t>
            </a:r>
            <a:r>
              <a:rPr lang="it-IT" i="1" spc="0" dirty="0" smtClean="0">
                <a:latin typeface="Arial"/>
                <a:cs typeface="Arial"/>
              </a:rPr>
              <a:t>on</a:t>
            </a:r>
            <a:r>
              <a:rPr lang="it-IT" i="1" spc="25" dirty="0" smtClean="0">
                <a:latin typeface="Arial"/>
                <a:cs typeface="Arial"/>
              </a:rPr>
              <a:t> </a:t>
            </a:r>
            <a:r>
              <a:rPr lang="it-IT" i="1" spc="-5" dirty="0" smtClean="0">
                <a:latin typeface="Arial"/>
                <a:cs typeface="Arial"/>
              </a:rPr>
              <a:t>l</a:t>
            </a:r>
            <a:r>
              <a:rPr lang="it-IT" i="1" spc="0" dirty="0" smtClean="0">
                <a:latin typeface="Arial"/>
                <a:cs typeface="Arial"/>
              </a:rPr>
              <a:t>e</a:t>
            </a:r>
            <a:r>
              <a:rPr lang="it-IT" i="1" spc="25" dirty="0" smtClean="0">
                <a:latin typeface="Arial"/>
                <a:cs typeface="Arial"/>
              </a:rPr>
              <a:t> </a:t>
            </a:r>
            <a:r>
              <a:rPr lang="it-IT" i="1" spc="5" dirty="0" smtClean="0">
                <a:latin typeface="Arial"/>
                <a:cs typeface="Arial"/>
              </a:rPr>
              <a:t>c</a:t>
            </a:r>
            <a:r>
              <a:rPr lang="it-IT" i="1" spc="-5" dirty="0" smtClean="0">
                <a:latin typeface="Arial"/>
                <a:cs typeface="Arial"/>
              </a:rPr>
              <a:t>apaci</a:t>
            </a:r>
            <a:r>
              <a:rPr lang="it-IT" i="1" spc="0" dirty="0" smtClean="0">
                <a:latin typeface="Arial"/>
                <a:cs typeface="Arial"/>
              </a:rPr>
              <a:t>t</a:t>
            </a:r>
            <a:r>
              <a:rPr lang="it-IT" i="1" spc="-5" dirty="0" smtClean="0">
                <a:latin typeface="Arial"/>
                <a:cs typeface="Arial"/>
              </a:rPr>
              <a:t>à</a:t>
            </a:r>
            <a:r>
              <a:rPr lang="it-IT" i="1" spc="0" dirty="0" smtClean="0">
                <a:latin typeface="Arial"/>
                <a:cs typeface="Arial"/>
              </a:rPr>
              <a:t>,</a:t>
            </a:r>
            <a:r>
              <a:rPr lang="it-IT" i="1" spc="25" dirty="0" smtClean="0">
                <a:latin typeface="Arial"/>
                <a:cs typeface="Arial"/>
              </a:rPr>
              <a:t> </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ritmi e i t</a:t>
            </a:r>
            <a:r>
              <a:rPr lang="it-IT" i="1" spc="-5" dirty="0" smtClean="0">
                <a:latin typeface="Arial"/>
                <a:cs typeface="Arial"/>
              </a:rPr>
              <a:t>e</a:t>
            </a:r>
            <a:r>
              <a:rPr lang="it-IT" i="1" spc="-10" dirty="0" smtClean="0">
                <a:latin typeface="Arial"/>
                <a:cs typeface="Arial"/>
              </a:rPr>
              <a:t>m</a:t>
            </a:r>
            <a:r>
              <a:rPr lang="it-IT" i="1" spc="0" dirty="0" smtClean="0">
                <a:latin typeface="Arial"/>
                <a:cs typeface="Arial"/>
              </a:rPr>
              <a:t>pi </a:t>
            </a:r>
            <a:r>
              <a:rPr lang="it-IT" i="1" spc="-5" dirty="0" smtClean="0">
                <a:latin typeface="Arial"/>
                <a:cs typeface="Arial"/>
              </a:rPr>
              <a:t>d</a:t>
            </a:r>
            <a:r>
              <a:rPr lang="it-IT" i="1" spc="0" dirty="0" smtClean="0">
                <a:latin typeface="Arial"/>
                <a:cs typeface="Arial"/>
              </a:rPr>
              <a:t>i</a:t>
            </a:r>
            <a:r>
              <a:rPr lang="it-IT" i="1" spc="5" dirty="0" smtClean="0">
                <a:latin typeface="Arial"/>
                <a:cs typeface="Arial"/>
              </a:rPr>
              <a:t> </a:t>
            </a:r>
            <a:r>
              <a:rPr lang="it-IT" i="1" spc="-5" dirty="0" smtClean="0">
                <a:latin typeface="Arial"/>
                <a:cs typeface="Arial"/>
              </a:rPr>
              <a:t>sv</a:t>
            </a:r>
            <a:r>
              <a:rPr lang="it-IT" i="1" spc="0" dirty="0" smtClean="0">
                <a:latin typeface="Arial"/>
                <a:cs typeface="Arial"/>
              </a:rPr>
              <a:t>i</a:t>
            </a:r>
            <a:r>
              <a:rPr lang="it-IT" i="1" spc="-5" dirty="0" smtClean="0">
                <a:latin typeface="Arial"/>
                <a:cs typeface="Arial"/>
              </a:rPr>
              <a:t>lu</a:t>
            </a:r>
            <a:r>
              <a:rPr lang="it-IT" i="1" spc="0" dirty="0" smtClean="0">
                <a:latin typeface="Arial"/>
                <a:cs typeface="Arial"/>
              </a:rPr>
              <a:t>p</a:t>
            </a:r>
            <a:r>
              <a:rPr lang="it-IT" i="1" spc="-5" dirty="0" smtClean="0">
                <a:latin typeface="Arial"/>
                <a:cs typeface="Arial"/>
              </a:rPr>
              <a:t>p</a:t>
            </a:r>
            <a:r>
              <a:rPr lang="it-IT" i="1" spc="0" dirty="0" smtClean="0">
                <a:latin typeface="Arial"/>
                <a:cs typeface="Arial"/>
              </a:rPr>
              <a:t>o </a:t>
            </a:r>
            <a:r>
              <a:rPr lang="it-IT" i="1" spc="-5" dirty="0" smtClean="0">
                <a:latin typeface="Arial"/>
                <a:cs typeface="Arial"/>
              </a:rPr>
              <a:t>d</a:t>
            </a:r>
            <a:r>
              <a:rPr lang="it-IT" i="1" spc="0" dirty="0" smtClean="0">
                <a:latin typeface="Arial"/>
                <a:cs typeface="Arial"/>
              </a:rPr>
              <a:t>e</a:t>
            </a:r>
            <a:r>
              <a:rPr lang="it-IT" i="1" spc="-5" dirty="0" smtClean="0">
                <a:latin typeface="Arial"/>
                <a:cs typeface="Arial"/>
              </a:rPr>
              <a:t>gl</a:t>
            </a:r>
            <a:r>
              <a:rPr lang="it-IT" i="1" spc="0" dirty="0" smtClean="0">
                <a:latin typeface="Arial"/>
                <a:cs typeface="Arial"/>
              </a:rPr>
              <a:t>i </a:t>
            </a:r>
            <a:r>
              <a:rPr lang="it-IT" i="1" spc="-5" dirty="0" smtClean="0">
                <a:latin typeface="Arial"/>
                <a:cs typeface="Arial"/>
              </a:rPr>
              <a:t>a</a:t>
            </a:r>
            <a:r>
              <a:rPr lang="it-IT" i="1" spc="0" dirty="0" smtClean="0">
                <a:latin typeface="Arial"/>
                <a:cs typeface="Arial"/>
              </a:rPr>
              <a:t>l</a:t>
            </a:r>
            <a:r>
              <a:rPr lang="it-IT" i="1" spc="-5" dirty="0" smtClean="0">
                <a:latin typeface="Arial"/>
                <a:cs typeface="Arial"/>
              </a:rPr>
              <a:t>unni</a:t>
            </a:r>
            <a:r>
              <a:rPr lang="it-IT" i="1" spc="0" dirty="0" smtClean="0">
                <a:latin typeface="Arial"/>
                <a:cs typeface="Arial"/>
              </a:rPr>
              <a:t>”. </a:t>
            </a:r>
          </a:p>
          <a:p>
            <a:pPr>
              <a:buNone/>
            </a:pPr>
            <a:r>
              <a:rPr lang="it-IT" spc="0" dirty="0" smtClean="0">
                <a:latin typeface="Arial"/>
                <a:cs typeface="Arial"/>
              </a:rPr>
              <a:t>(G.</a:t>
            </a:r>
            <a:r>
              <a:rPr lang="it-IT" spc="-5" dirty="0" smtClean="0">
                <a:latin typeface="Arial"/>
                <a:cs typeface="Arial"/>
              </a:rPr>
              <a:t> </a:t>
            </a:r>
            <a:r>
              <a:rPr lang="it-IT" spc="-5" dirty="0" err="1" smtClean="0">
                <a:latin typeface="Arial"/>
                <a:cs typeface="Arial"/>
              </a:rPr>
              <a:t>Chios</a:t>
            </a:r>
            <a:r>
              <a:rPr lang="it-IT" spc="5" dirty="0" err="1" smtClean="0">
                <a:latin typeface="Arial"/>
                <a:cs typeface="Arial"/>
              </a:rPr>
              <a:t>s</a:t>
            </a:r>
            <a:r>
              <a:rPr lang="it-IT" spc="-5" dirty="0" err="1" smtClean="0">
                <a:latin typeface="Arial"/>
                <a:cs typeface="Arial"/>
              </a:rPr>
              <a:t>o</a:t>
            </a:r>
            <a:r>
              <a:rPr lang="it-IT" spc="0"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5" dirty="0" smtClean="0">
                <a:latin typeface="Arial"/>
                <a:cs typeface="Arial"/>
              </a:rPr>
              <a:t>pe</a:t>
            </a:r>
            <a:r>
              <a:rPr lang="it-IT" i="1" spc="0" dirty="0" smtClean="0">
                <a:latin typeface="Arial"/>
                <a:cs typeface="Arial"/>
              </a:rPr>
              <a:t>r</a:t>
            </a:r>
            <a:r>
              <a:rPr lang="it-IT" i="1" spc="-5" dirty="0" smtClean="0">
                <a:latin typeface="Arial"/>
                <a:cs typeface="Arial"/>
              </a:rPr>
              <a:t>s</a:t>
            </a:r>
            <a:r>
              <a:rPr lang="it-IT" i="1" spc="0" dirty="0" smtClean="0">
                <a:latin typeface="Arial"/>
                <a:cs typeface="Arial"/>
              </a:rPr>
              <a:t>o</a:t>
            </a:r>
            <a:r>
              <a:rPr lang="it-IT" i="1" spc="-5" dirty="0" smtClean="0">
                <a:latin typeface="Arial"/>
                <a:cs typeface="Arial"/>
              </a:rPr>
              <a:t>naliz</a:t>
            </a:r>
            <a:r>
              <a:rPr lang="it-IT" i="1" spc="5" dirty="0" smtClean="0">
                <a:latin typeface="Arial"/>
                <a:cs typeface="Arial"/>
              </a:rPr>
              <a:t>z</a:t>
            </a:r>
            <a:r>
              <a:rPr lang="it-IT" i="1" spc="-5" dirty="0" smtClean="0">
                <a:latin typeface="Arial"/>
                <a:cs typeface="Arial"/>
              </a:rPr>
              <a:t>azio</a:t>
            </a:r>
            <a:r>
              <a:rPr lang="it-IT" i="1" spc="0" dirty="0" smtClean="0">
                <a:latin typeface="Arial"/>
                <a:cs typeface="Arial"/>
              </a:rPr>
              <a:t>ne </a:t>
            </a:r>
            <a:r>
              <a:rPr lang="it-IT" i="1" spc="-5" dirty="0" smtClean="0">
                <a:latin typeface="Arial"/>
                <a:cs typeface="Arial"/>
              </a:rPr>
              <a:t>del</a:t>
            </a:r>
            <a:r>
              <a:rPr lang="it-IT" i="1" spc="0" dirty="0" smtClean="0">
                <a:latin typeface="Arial"/>
                <a:cs typeface="Arial"/>
              </a:rPr>
              <a:t>l</a:t>
            </a:r>
            <a:r>
              <a:rPr lang="it-IT" i="1" spc="-5" dirty="0" smtClean="0">
                <a:latin typeface="Arial"/>
                <a:cs typeface="Arial"/>
              </a:rPr>
              <a:t>’app</a:t>
            </a:r>
            <a:r>
              <a:rPr lang="it-IT" i="1" spc="5" dirty="0" smtClean="0">
                <a:latin typeface="Arial"/>
                <a:cs typeface="Arial"/>
              </a:rPr>
              <a:t>r</a:t>
            </a:r>
            <a:r>
              <a:rPr lang="it-IT" i="1" spc="-5" dirty="0" smtClean="0">
                <a:latin typeface="Arial"/>
                <a:cs typeface="Arial"/>
              </a:rPr>
              <a:t>end</a:t>
            </a:r>
            <a:r>
              <a:rPr lang="it-IT" i="1" spc="0" dirty="0" smtClean="0">
                <a:latin typeface="Arial"/>
                <a:cs typeface="Arial"/>
              </a:rPr>
              <a:t>i</a:t>
            </a:r>
            <a:r>
              <a:rPr lang="it-IT" i="1" spc="-5" dirty="0" smtClean="0">
                <a:latin typeface="Arial"/>
                <a:cs typeface="Arial"/>
              </a:rPr>
              <a:t>men</a:t>
            </a:r>
            <a:r>
              <a:rPr lang="it-IT" i="1" spc="0" dirty="0" smtClean="0">
                <a:latin typeface="Arial"/>
                <a:cs typeface="Arial"/>
              </a:rPr>
              <a:t>t</a:t>
            </a:r>
            <a:r>
              <a:rPr lang="it-IT" i="1" spc="-5" dirty="0" smtClean="0">
                <a:latin typeface="Arial"/>
                <a:cs typeface="Arial"/>
              </a:rPr>
              <a:t>o</a:t>
            </a:r>
            <a:r>
              <a:rPr lang="it-IT" spc="0" dirty="0" smtClean="0">
                <a:latin typeface="Arial"/>
                <a:cs typeface="Arial"/>
              </a:rPr>
              <a:t>)</a:t>
            </a:r>
            <a:endParaRPr lang="it-IT" dirty="0" smtClean="0">
              <a:latin typeface="Arial"/>
              <a:cs typeface="Arial"/>
            </a:endParaRPr>
          </a:p>
          <a:p>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836712"/>
          </a:xfrm>
        </p:spPr>
        <p:txBody>
          <a:bodyPr>
            <a:noAutofit/>
          </a:bodyPr>
          <a:lstStyle/>
          <a:p>
            <a:r>
              <a:rPr lang="it-IT" sz="2000" b="1" dirty="0" smtClean="0"/>
              <a:t>COSTRUZIONE </a:t>
            </a:r>
            <a:r>
              <a:rPr lang="it-IT" sz="2000" b="1" dirty="0" err="1" smtClean="0"/>
              <a:t>DI</a:t>
            </a:r>
            <a:r>
              <a:rPr lang="it-IT" sz="2000" b="1" dirty="0" smtClean="0"/>
              <a:t> UN PDP INTESO COME SISTEMA </a:t>
            </a:r>
            <a:r>
              <a:rPr lang="it-IT" sz="2000" b="1" dirty="0" err="1" smtClean="0"/>
              <a:t>DI</a:t>
            </a:r>
            <a:r>
              <a:rPr lang="it-IT" sz="2000" b="1" dirty="0" smtClean="0"/>
              <a:t> COERENZE INTERNE TRA OSSERVAZIONE – PROGETTAZIONE - VALUTAZIONE</a:t>
            </a:r>
            <a:r>
              <a:rPr lang="it-IT" sz="2000" dirty="0" smtClean="0"/>
              <a:t/>
            </a:r>
            <a:br>
              <a:rPr lang="it-IT" sz="2000" dirty="0" smtClean="0"/>
            </a:br>
            <a:endParaRPr lang="it-IT" sz="2000" dirty="0"/>
          </a:p>
        </p:txBody>
      </p:sp>
      <p:sp>
        <p:nvSpPr>
          <p:cNvPr id="3" name="Sottotitolo 2"/>
          <p:cNvSpPr>
            <a:spLocks noGrp="1"/>
          </p:cNvSpPr>
          <p:nvPr>
            <p:ph type="subTitle" idx="1"/>
          </p:nvPr>
        </p:nvSpPr>
        <p:spPr>
          <a:xfrm>
            <a:off x="0" y="476672"/>
            <a:ext cx="9144000" cy="6381328"/>
          </a:xfrm>
        </p:spPr>
        <p:txBody>
          <a:bodyPr>
            <a:noAutofit/>
          </a:bodyPr>
          <a:lstStyle/>
          <a:p>
            <a:r>
              <a:rPr lang="it-IT" sz="2400" b="1" dirty="0" smtClean="0">
                <a:solidFill>
                  <a:srgbClr val="0070C0"/>
                </a:solidFill>
              </a:rPr>
              <a:t>Osservazione</a:t>
            </a:r>
          </a:p>
          <a:p>
            <a:pPr algn="l">
              <a:buFont typeface="Arial" pitchFamily="34" charset="0"/>
              <a:buChar char="•"/>
            </a:pPr>
            <a:r>
              <a:rPr lang="it-IT" sz="2400" b="1" dirty="0" smtClean="0">
                <a:solidFill>
                  <a:srgbClr val="FF0000"/>
                </a:solidFill>
              </a:rPr>
              <a:t>Rilevazione bisogni</a:t>
            </a:r>
          </a:p>
          <a:p>
            <a:pPr algn="l">
              <a:buFont typeface="Arial" pitchFamily="34" charset="0"/>
              <a:buChar char="•"/>
            </a:pPr>
            <a:r>
              <a:rPr lang="it-IT" sz="2400" b="1" dirty="0" smtClean="0">
                <a:solidFill>
                  <a:srgbClr val="FF0000"/>
                </a:solidFill>
              </a:rPr>
              <a:t>Rilevazione intelligenze/stili cognitivi/stili d’apprendimento</a:t>
            </a:r>
          </a:p>
          <a:p>
            <a:pPr algn="l">
              <a:buFont typeface="Arial" pitchFamily="34" charset="0"/>
              <a:buChar char="•"/>
            </a:pPr>
            <a:r>
              <a:rPr lang="it-IT" sz="2400" b="1" dirty="0" smtClean="0">
                <a:solidFill>
                  <a:srgbClr val="FF0000"/>
                </a:solidFill>
              </a:rPr>
              <a:t>Confrontare le proprie osservazioni/rilevazioni con le relazioni degli esperti</a:t>
            </a:r>
          </a:p>
          <a:p>
            <a:pPr algn="l"/>
            <a:r>
              <a:rPr lang="it-IT" sz="2400" b="1" dirty="0" smtClean="0">
                <a:solidFill>
                  <a:srgbClr val="FF0000"/>
                </a:solidFill>
              </a:rPr>
              <a:t>Selezionare macro aree  d’intervento:</a:t>
            </a:r>
          </a:p>
          <a:p>
            <a:pPr lvl="0" algn="l">
              <a:buFont typeface="Arial" pitchFamily="34" charset="0"/>
              <a:buChar char="•"/>
            </a:pPr>
            <a:r>
              <a:rPr lang="it-IT" sz="2400" b="1" dirty="0" smtClean="0">
                <a:solidFill>
                  <a:srgbClr val="FF0000"/>
                </a:solidFill>
              </a:rPr>
              <a:t> abilità trasversali (lettura, scrittura, calcolo, comprensione-produzione di testi, </a:t>
            </a:r>
            <a:r>
              <a:rPr lang="it-IT" sz="2400" b="1" dirty="0" err="1" smtClean="0">
                <a:solidFill>
                  <a:srgbClr val="FF0000"/>
                </a:solidFill>
              </a:rPr>
              <a:t>problem</a:t>
            </a:r>
            <a:r>
              <a:rPr lang="it-IT" sz="2400" b="1" dirty="0" smtClean="0">
                <a:solidFill>
                  <a:srgbClr val="FF0000"/>
                </a:solidFill>
              </a:rPr>
              <a:t> </a:t>
            </a:r>
            <a:r>
              <a:rPr lang="it-IT" sz="2400" b="1" dirty="0" err="1" smtClean="0">
                <a:solidFill>
                  <a:srgbClr val="FF0000"/>
                </a:solidFill>
              </a:rPr>
              <a:t>posing</a:t>
            </a:r>
            <a:r>
              <a:rPr lang="it-IT" sz="2400" b="1" dirty="0" smtClean="0">
                <a:solidFill>
                  <a:srgbClr val="FF0000"/>
                </a:solidFill>
              </a:rPr>
              <a:t>/</a:t>
            </a:r>
            <a:r>
              <a:rPr lang="it-IT" sz="2400" b="1" dirty="0" err="1" smtClean="0">
                <a:solidFill>
                  <a:srgbClr val="FF0000"/>
                </a:solidFill>
              </a:rPr>
              <a:t>setting</a:t>
            </a:r>
            <a:r>
              <a:rPr lang="it-IT" sz="2400" b="1" dirty="0" smtClean="0">
                <a:solidFill>
                  <a:srgbClr val="FF0000"/>
                </a:solidFill>
              </a:rPr>
              <a:t>/</a:t>
            </a:r>
            <a:r>
              <a:rPr lang="it-IT" sz="2400" b="1" dirty="0" err="1" smtClean="0">
                <a:solidFill>
                  <a:srgbClr val="FF0000"/>
                </a:solidFill>
              </a:rPr>
              <a:t>solving</a:t>
            </a:r>
            <a:r>
              <a:rPr lang="it-IT" sz="2400" b="1" dirty="0" smtClean="0">
                <a:solidFill>
                  <a:srgbClr val="FF0000"/>
                </a:solidFill>
              </a:rPr>
              <a:t>;</a:t>
            </a:r>
          </a:p>
          <a:p>
            <a:pPr lvl="0" algn="l">
              <a:buFont typeface="Arial" pitchFamily="34" charset="0"/>
              <a:buChar char="•"/>
            </a:pPr>
            <a:r>
              <a:rPr lang="it-IT" sz="2400" b="1" dirty="0" smtClean="0">
                <a:solidFill>
                  <a:srgbClr val="FF0000"/>
                </a:solidFill>
              </a:rPr>
              <a:t>processi cognitivi (memoria, motivazione, </a:t>
            </a:r>
            <a:r>
              <a:rPr lang="it-IT" sz="2400" b="1" dirty="0" err="1" smtClean="0">
                <a:solidFill>
                  <a:srgbClr val="FF0000"/>
                </a:solidFill>
              </a:rPr>
              <a:t>metacognizione</a:t>
            </a:r>
            <a:r>
              <a:rPr lang="it-IT" sz="2400" b="1" dirty="0" smtClean="0">
                <a:solidFill>
                  <a:srgbClr val="FF0000"/>
                </a:solidFill>
              </a:rPr>
              <a:t>).</a:t>
            </a:r>
          </a:p>
          <a:p>
            <a:pPr algn="l"/>
            <a:r>
              <a:rPr lang="it-IT" sz="2400" b="1" dirty="0" smtClean="0">
                <a:solidFill>
                  <a:srgbClr val="002060"/>
                </a:solidFill>
              </a:rPr>
              <a:t>Individuare gli aspetti salienti delle abilità di base evidenziandone i punti di forza e di debolezza</a:t>
            </a:r>
          </a:p>
          <a:p>
            <a:pPr algn="l"/>
            <a:endParaRPr lang="it-IT" sz="2400" dirty="0" smtClean="0"/>
          </a:p>
          <a:p>
            <a:r>
              <a:rPr lang="it-IT" sz="2400" b="1" dirty="0" smtClean="0">
                <a:solidFill>
                  <a:srgbClr val="002060"/>
                </a:solidFill>
              </a:rPr>
              <a:t>Sulla base delle rilevazioni sopraindicate:</a:t>
            </a:r>
            <a:endParaRPr lang="it-IT" sz="2400" dirty="0" smtClean="0">
              <a:solidFill>
                <a:srgbClr val="002060"/>
              </a:solidFill>
            </a:endParaRPr>
          </a:p>
          <a:p>
            <a:pPr algn="l"/>
            <a:r>
              <a:rPr lang="it-IT" sz="2400" b="1" dirty="0" smtClean="0"/>
              <a:t>Suddividere la classe in gruppi per stili cognitivi e d’apprendimento (tanti alunni  </a:t>
            </a:r>
            <a:r>
              <a:rPr lang="it-IT" sz="2400" b="1" dirty="0" err="1" smtClean="0"/>
              <a:t>stile…</a:t>
            </a:r>
            <a:r>
              <a:rPr lang="it-IT" sz="2400" b="1" dirty="0" smtClean="0"/>
              <a:t>, tanti alunni stile</a:t>
            </a:r>
            <a:r>
              <a:rPr lang="it-IT" sz="2400" dirty="0" smtClean="0"/>
              <a:t>..)</a:t>
            </a:r>
          </a:p>
          <a:p>
            <a:endParaRPr lang="it-IT"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700" b="1" dirty="0" smtClean="0"/>
              <a:t/>
            </a:r>
            <a:br>
              <a:rPr lang="it-IT" sz="2700" b="1" dirty="0" smtClean="0"/>
            </a:br>
            <a:r>
              <a:rPr lang="it-IT" sz="2700" b="1" dirty="0" smtClean="0"/>
              <a:t>COSTRUZIONE </a:t>
            </a:r>
            <a:r>
              <a:rPr lang="it-IT" sz="2700" b="1" dirty="0" err="1" smtClean="0"/>
              <a:t>DI</a:t>
            </a:r>
            <a:r>
              <a:rPr lang="it-IT" sz="2700" b="1" dirty="0" smtClean="0"/>
              <a:t> UN PDP INTESO COME SISTEMA </a:t>
            </a:r>
            <a:r>
              <a:rPr lang="it-IT" sz="2700" b="1" dirty="0" err="1" smtClean="0"/>
              <a:t>DI</a:t>
            </a:r>
            <a:r>
              <a:rPr lang="it-IT" sz="2700" b="1" dirty="0" smtClean="0"/>
              <a:t> COERENZE INTERNE TRA OSSERVAZIONE – PROGETTAZIONE - VALUTAZIONE</a:t>
            </a:r>
            <a:r>
              <a:rPr lang="it-IT" dirty="0" smtClean="0"/>
              <a:t/>
            </a:r>
            <a:br>
              <a:rPr lang="it-IT" dirty="0" smtClean="0"/>
            </a:br>
            <a:endParaRPr lang="it-IT" dirty="0"/>
          </a:p>
        </p:txBody>
      </p:sp>
      <p:sp>
        <p:nvSpPr>
          <p:cNvPr id="3" name="Segnaposto contenuto 2"/>
          <p:cNvSpPr>
            <a:spLocks noGrp="1"/>
          </p:cNvSpPr>
          <p:nvPr>
            <p:ph idx="1"/>
          </p:nvPr>
        </p:nvSpPr>
        <p:spPr>
          <a:xfrm>
            <a:off x="457200" y="1600200"/>
            <a:ext cx="8229600" cy="5069160"/>
          </a:xfrm>
        </p:spPr>
        <p:txBody>
          <a:bodyPr>
            <a:normAutofit fontScale="62500" lnSpcReduction="20000"/>
          </a:bodyPr>
          <a:lstStyle/>
          <a:p>
            <a:r>
              <a:rPr lang="it-IT" sz="3600" b="1" dirty="0" smtClean="0">
                <a:solidFill>
                  <a:srgbClr val="0070C0"/>
                </a:solidFill>
              </a:rPr>
              <a:t>Progettazione</a:t>
            </a:r>
          </a:p>
          <a:p>
            <a:r>
              <a:rPr lang="it-IT" b="1" dirty="0" smtClean="0">
                <a:solidFill>
                  <a:srgbClr val="FF0000"/>
                </a:solidFill>
              </a:rPr>
              <a:t>Selezionare all’interno delle Indicazioni nazionali due o tre Competenze di cittadinanza ritenute più significative per una determinata macro area</a:t>
            </a:r>
          </a:p>
          <a:p>
            <a:r>
              <a:rPr lang="it-IT" b="1" dirty="0" smtClean="0">
                <a:solidFill>
                  <a:srgbClr val="FF0000"/>
                </a:solidFill>
              </a:rPr>
              <a:t>Coerentemente con tali competenze individuare i traguardi per lo sviluppo delle competenze (non più di due o tre) più consoni con le Competenze di cittadinanza;</a:t>
            </a:r>
          </a:p>
          <a:p>
            <a:r>
              <a:rPr lang="it-IT" b="1" dirty="0" smtClean="0">
                <a:solidFill>
                  <a:srgbClr val="FF0000"/>
                </a:solidFill>
              </a:rPr>
              <a:t>Coerentemente con tali traguardi per lo sviluppo delle competenze individuare gli obiettivi d’apprendimento più consoni </a:t>
            </a:r>
          </a:p>
          <a:p>
            <a:r>
              <a:rPr lang="it-IT" b="1" dirty="0" smtClean="0">
                <a:solidFill>
                  <a:srgbClr val="FF0000"/>
                </a:solidFill>
              </a:rPr>
              <a:t>Tenuto conto della programmazione per l’intera classe e dei DSA e BES presenti nella classe identificare gli obiettivi d’apprendimento suscettibili di modificazione.</a:t>
            </a:r>
          </a:p>
          <a:p>
            <a:r>
              <a:rPr lang="it-IT" b="1" dirty="0" smtClean="0">
                <a:solidFill>
                  <a:srgbClr val="FF0000"/>
                </a:solidFill>
              </a:rPr>
              <a:t>Semplificare gli obiettivi</a:t>
            </a:r>
          </a:p>
          <a:p>
            <a:r>
              <a:rPr lang="it-IT" b="1" dirty="0" smtClean="0">
                <a:solidFill>
                  <a:srgbClr val="FF0000"/>
                </a:solidFill>
              </a:rPr>
              <a:t>Individuare le strategie didattiche coerenti con gli stili d’apprendimento per il conseguimento degli obiettivi prefissati.</a:t>
            </a:r>
          </a:p>
          <a:p>
            <a:r>
              <a:rPr lang="it-IT" b="1" dirty="0" smtClean="0">
                <a:solidFill>
                  <a:srgbClr val="FF0000"/>
                </a:solidFill>
              </a:rPr>
              <a:t>Individuare le attività didattiche coerenti con le strategie sopraindicate</a:t>
            </a:r>
          </a:p>
          <a:p>
            <a:r>
              <a:rPr lang="it-IT" b="1" dirty="0" smtClean="0">
                <a:solidFill>
                  <a:srgbClr val="FF0000"/>
                </a:solidFill>
              </a:rPr>
              <a:t>Identificare strumenti compensativi</a:t>
            </a:r>
          </a:p>
          <a:p>
            <a:r>
              <a:rPr lang="it-IT" b="1" dirty="0" smtClean="0">
                <a:solidFill>
                  <a:srgbClr val="FF0000"/>
                </a:solidFill>
              </a:rPr>
              <a:t>Individuare misure </a:t>
            </a:r>
            <a:r>
              <a:rPr lang="it-IT" b="1" dirty="0" err="1" smtClean="0">
                <a:solidFill>
                  <a:srgbClr val="FF0000"/>
                </a:solidFill>
              </a:rPr>
              <a:t>dispensative</a:t>
            </a:r>
            <a:r>
              <a:rPr lang="it-IT" b="1" dirty="0" smtClean="0">
                <a:solidFill>
                  <a:srgbClr val="FF0000"/>
                </a:solidFill>
              </a:rPr>
              <a:t> </a:t>
            </a:r>
          </a:p>
          <a:p>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sz="3600" b="1" dirty="0" smtClean="0">
                <a:solidFill>
                  <a:srgbClr val="0070C0"/>
                </a:solidFill>
              </a:rPr>
              <a:t>Valutazione</a:t>
            </a:r>
          </a:p>
          <a:p>
            <a:endParaRPr lang="it-IT" dirty="0" smtClean="0"/>
          </a:p>
          <a:p>
            <a:r>
              <a:rPr lang="it-IT" b="1" dirty="0" smtClean="0">
                <a:solidFill>
                  <a:srgbClr val="FF0000"/>
                </a:solidFill>
              </a:rPr>
              <a:t>Costruire indicatori di processo di apprendimento attivo</a:t>
            </a:r>
          </a:p>
          <a:p>
            <a:r>
              <a:rPr lang="it-IT" b="1" dirty="0" smtClean="0">
                <a:solidFill>
                  <a:srgbClr val="FF0000"/>
                </a:solidFill>
              </a:rPr>
              <a:t>Costruire indicatori di prodotto dell’apprendimento</a:t>
            </a:r>
          </a:p>
          <a:p>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72400" cy="620688"/>
          </a:xfrm>
        </p:spPr>
        <p:txBody>
          <a:bodyPr>
            <a:normAutofit fontScale="90000"/>
          </a:bodyPr>
          <a:lstStyle/>
          <a:p>
            <a:endParaRPr lang="it-IT" dirty="0"/>
          </a:p>
        </p:txBody>
      </p:sp>
      <p:sp>
        <p:nvSpPr>
          <p:cNvPr id="3" name="Sottotitolo 2"/>
          <p:cNvSpPr>
            <a:spLocks noGrp="1"/>
          </p:cNvSpPr>
          <p:nvPr>
            <p:ph type="subTitle" idx="1"/>
          </p:nvPr>
        </p:nvSpPr>
        <p:spPr>
          <a:xfrm>
            <a:off x="323528" y="692696"/>
            <a:ext cx="8496944" cy="3960440"/>
          </a:xfrm>
        </p:spPr>
        <p:txBody>
          <a:bodyPr/>
          <a:lstStyle/>
          <a:p>
            <a:endParaRPr lang="it-IT" b="1" dirty="0" smtClean="0"/>
          </a:p>
          <a:p>
            <a:endParaRPr lang="it-IT" b="1" dirty="0" smtClean="0"/>
          </a:p>
          <a:p>
            <a:endParaRPr lang="it-IT" b="1" dirty="0" smtClean="0"/>
          </a:p>
          <a:p>
            <a:r>
              <a:rPr lang="it-IT" sz="5400" b="1" dirty="0" smtClean="0"/>
              <a:t>Stili d’apprendimento</a:t>
            </a:r>
            <a:endParaRPr lang="it-IT" sz="54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792088"/>
          </a:xfrm>
        </p:spPr>
        <p:txBody>
          <a:bodyPr>
            <a:normAutofit fontScale="90000"/>
          </a:bodyPr>
          <a:lstStyle/>
          <a:p>
            <a:r>
              <a:rPr lang="it-IT" dirty="0" smtClean="0"/>
              <a:t>Stili cognitivi e stili d’apprendimento</a:t>
            </a:r>
            <a:endParaRPr lang="it-IT" dirty="0"/>
          </a:p>
        </p:txBody>
      </p:sp>
      <p:sp>
        <p:nvSpPr>
          <p:cNvPr id="3" name="Sottotitolo 2"/>
          <p:cNvSpPr>
            <a:spLocks noGrp="1"/>
          </p:cNvSpPr>
          <p:nvPr>
            <p:ph type="subTitle" idx="1"/>
          </p:nvPr>
        </p:nvSpPr>
        <p:spPr>
          <a:xfrm>
            <a:off x="395536" y="1196752"/>
            <a:ext cx="8424936" cy="5256584"/>
          </a:xfrm>
        </p:spPr>
        <p:txBody>
          <a:bodyPr>
            <a:normAutofit lnSpcReduction="10000"/>
          </a:bodyPr>
          <a:lstStyle/>
          <a:p>
            <a:pPr algn="l"/>
            <a:r>
              <a:rPr lang="it-IT" b="1" dirty="0" err="1"/>
              <a:t>Boscolo</a:t>
            </a:r>
            <a:r>
              <a:rPr lang="it-IT" dirty="0"/>
              <a:t> (</a:t>
            </a:r>
            <a:r>
              <a:rPr lang="it-IT" dirty="0" smtClean="0"/>
              <a:t>1986) </a:t>
            </a:r>
            <a:r>
              <a:rPr lang="it-IT" dirty="0"/>
              <a:t>indica come </a:t>
            </a:r>
            <a:r>
              <a:rPr lang="it-IT" b="1" dirty="0"/>
              <a:t>stile cognitivo </a:t>
            </a:r>
            <a:r>
              <a:rPr lang="it-IT" dirty="0"/>
              <a:t>una modalità di </a:t>
            </a:r>
            <a:r>
              <a:rPr lang="it-IT" dirty="0" smtClean="0"/>
              <a:t>elaborazione dell'informazione </a:t>
            </a:r>
            <a:r>
              <a:rPr lang="it-IT" dirty="0"/>
              <a:t>che si manifesta in compiti diversi e addirittura </a:t>
            </a:r>
            <a:r>
              <a:rPr lang="it-IT" dirty="0" smtClean="0"/>
              <a:t>in settori </a:t>
            </a:r>
            <a:r>
              <a:rPr lang="it-IT" dirty="0"/>
              <a:t>diversi </a:t>
            </a:r>
            <a:r>
              <a:rPr lang="it-IT" dirty="0" smtClean="0"/>
              <a:t>di comportamento.</a:t>
            </a:r>
          </a:p>
          <a:p>
            <a:pPr algn="l"/>
            <a:endParaRPr lang="it-IT" dirty="0" smtClean="0"/>
          </a:p>
          <a:p>
            <a:pPr algn="l"/>
            <a:r>
              <a:rPr lang="it-IT" dirty="0" smtClean="0"/>
              <a:t> </a:t>
            </a:r>
            <a:r>
              <a:rPr lang="it-IT" dirty="0"/>
              <a:t>Il concetto di "stile" suggerirebbe caratteristiche cognitive globali </a:t>
            </a:r>
            <a:r>
              <a:rPr lang="it-IT" dirty="0" smtClean="0"/>
              <a:t>o diffuse </a:t>
            </a:r>
            <a:r>
              <a:rPr lang="it-IT" dirty="0"/>
              <a:t>che si manifestano </a:t>
            </a:r>
            <a:r>
              <a:rPr lang="it-IT" dirty="0">
                <a:solidFill>
                  <a:srgbClr val="FF0000"/>
                </a:solidFill>
              </a:rPr>
              <a:t>non solo nel funzionamento cognitivo ma anche negli</a:t>
            </a:r>
          </a:p>
          <a:p>
            <a:pPr algn="l"/>
            <a:r>
              <a:rPr lang="it-IT" dirty="0">
                <a:solidFill>
                  <a:srgbClr val="FF0000"/>
                </a:solidFill>
              </a:rPr>
              <a:t>atteggiamenti, nei modi di rapportarsi agli altri o di reagire a situazioni inconsuete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a:t>
            </a:r>
            <a:r>
              <a:rPr lang="it-IT" dirty="0" smtClean="0"/>
              <a:t>tile cognitivo</a:t>
            </a:r>
            <a:endParaRPr lang="it-IT" dirty="0"/>
          </a:p>
        </p:txBody>
      </p:sp>
      <p:sp>
        <p:nvSpPr>
          <p:cNvPr id="3" name="Segnaposto contenuto 2"/>
          <p:cNvSpPr>
            <a:spLocks noGrp="1"/>
          </p:cNvSpPr>
          <p:nvPr>
            <p:ph idx="1"/>
          </p:nvPr>
        </p:nvSpPr>
        <p:spPr/>
        <p:txBody>
          <a:bodyPr>
            <a:normAutofit fontScale="85000" lnSpcReduction="20000"/>
          </a:bodyPr>
          <a:lstStyle/>
          <a:p>
            <a:r>
              <a:rPr lang="it-IT" b="1" dirty="0" err="1"/>
              <a:t>Sternberg</a:t>
            </a:r>
            <a:r>
              <a:rPr lang="it-IT" dirty="0"/>
              <a:t> (</a:t>
            </a:r>
            <a:r>
              <a:rPr lang="it-IT" dirty="0" smtClean="0"/>
              <a:t>1988): teoria dell'</a:t>
            </a:r>
            <a:r>
              <a:rPr lang="it-IT" i="1" dirty="0" smtClean="0">
                <a:solidFill>
                  <a:srgbClr val="FF0000"/>
                </a:solidFill>
              </a:rPr>
              <a:t>autogoverno </a:t>
            </a:r>
            <a:r>
              <a:rPr lang="it-IT" i="1" dirty="0">
                <a:solidFill>
                  <a:srgbClr val="FF0000"/>
                </a:solidFill>
              </a:rPr>
              <a:t>della </a:t>
            </a:r>
            <a:r>
              <a:rPr lang="it-IT" i="1" dirty="0" smtClean="0">
                <a:solidFill>
                  <a:srgbClr val="FF0000"/>
                </a:solidFill>
              </a:rPr>
              <a:t>mente:</a:t>
            </a:r>
            <a:r>
              <a:rPr lang="it-IT" dirty="0" smtClean="0"/>
              <a:t> gli individui</a:t>
            </a:r>
            <a:r>
              <a:rPr lang="it-IT" dirty="0"/>
              <a:t>, in situazioni problematiche, sia nello studio che nella vita pratica e </a:t>
            </a:r>
            <a:r>
              <a:rPr lang="it-IT" dirty="0" smtClean="0"/>
              <a:t>nel lavoro</a:t>
            </a:r>
            <a:r>
              <a:rPr lang="it-IT" dirty="0"/>
              <a:t>, si pongono secondo particolari modalità che sono strettamente legate </a:t>
            </a:r>
            <a:r>
              <a:rPr lang="it-IT" dirty="0" smtClean="0"/>
              <a:t>a strategie </a:t>
            </a:r>
            <a:r>
              <a:rPr lang="it-IT" dirty="0"/>
              <a:t>operative</a:t>
            </a:r>
            <a:r>
              <a:rPr lang="it-IT" dirty="0" smtClean="0"/>
              <a:t>.</a:t>
            </a:r>
          </a:p>
          <a:p>
            <a:endParaRPr lang="it-IT" dirty="0"/>
          </a:p>
          <a:p>
            <a:r>
              <a:rPr lang="it-IT" dirty="0"/>
              <a:t>Nello specifico, si ha uno stile cognitivo tutte le volte in cui si evidenzia una "</a:t>
            </a:r>
            <a:r>
              <a:rPr lang="it-IT" b="1" i="1" dirty="0" smtClean="0">
                <a:solidFill>
                  <a:srgbClr val="FF0000"/>
                </a:solidFill>
              </a:rPr>
              <a:t>tendenza costante </a:t>
            </a:r>
            <a:r>
              <a:rPr lang="it-IT" b="1" i="1" dirty="0">
                <a:solidFill>
                  <a:srgbClr val="FF0000"/>
                </a:solidFill>
              </a:rPr>
              <a:t>e stabile nel tempo a usare una determinata classe di </a:t>
            </a:r>
            <a:r>
              <a:rPr lang="it-IT" b="1" i="1" dirty="0" smtClean="0">
                <a:solidFill>
                  <a:srgbClr val="FF0000"/>
                </a:solidFill>
              </a:rPr>
              <a:t>strategie</a:t>
            </a:r>
            <a:r>
              <a:rPr lang="it-IT" dirty="0" smtClean="0"/>
              <a:t>"mentre la  strategia </a:t>
            </a:r>
            <a:r>
              <a:rPr lang="it-IT" dirty="0"/>
              <a:t>sarebbe una modalità finalizzata e controllata che mettiamo in atto </a:t>
            </a:r>
            <a:r>
              <a:rPr lang="it-IT" dirty="0" smtClean="0"/>
              <a:t>per arrivare </a:t>
            </a:r>
            <a:r>
              <a:rPr lang="it-IT" dirty="0"/>
              <a:t>ad una determinata decisione.</a:t>
            </a:r>
          </a:p>
          <a:p>
            <a:endParaRPr lang="it-IT"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cognitivo</a:t>
            </a:r>
            <a:endParaRPr lang="it-IT" dirty="0"/>
          </a:p>
        </p:txBody>
      </p:sp>
      <p:sp>
        <p:nvSpPr>
          <p:cNvPr id="3" name="Segnaposto contenuto 2"/>
          <p:cNvSpPr>
            <a:spLocks noGrp="1"/>
          </p:cNvSpPr>
          <p:nvPr>
            <p:ph idx="1"/>
          </p:nvPr>
        </p:nvSpPr>
        <p:spPr/>
        <p:txBody>
          <a:bodyPr>
            <a:normAutofit fontScale="92500" lnSpcReduction="10000"/>
          </a:bodyPr>
          <a:lstStyle/>
          <a:p>
            <a:r>
              <a:rPr lang="it-IT" dirty="0"/>
              <a:t>Per parlare di stili dunque, dovrebbero occorrere le due condizioni:</a:t>
            </a:r>
          </a:p>
          <a:p>
            <a:r>
              <a:rPr lang="it-IT" dirty="0"/>
              <a:t>a) che il medesimo </a:t>
            </a:r>
            <a:r>
              <a:rPr lang="it-IT" dirty="0">
                <a:solidFill>
                  <a:srgbClr val="FF0000"/>
                </a:solidFill>
              </a:rPr>
              <a:t>tipo di strategia </a:t>
            </a:r>
            <a:r>
              <a:rPr lang="it-IT" dirty="0"/>
              <a:t>venga adottata non solo per compiti strettamente</a:t>
            </a:r>
          </a:p>
          <a:p>
            <a:pPr>
              <a:buNone/>
            </a:pPr>
            <a:r>
              <a:rPr lang="it-IT" dirty="0" smtClean="0"/>
              <a:t>   cognitivi </a:t>
            </a:r>
            <a:r>
              <a:rPr lang="it-IT" dirty="0"/>
              <a:t>e/o scolatici </a:t>
            </a:r>
            <a:r>
              <a:rPr lang="it-IT" dirty="0">
                <a:solidFill>
                  <a:srgbClr val="FF0000"/>
                </a:solidFill>
              </a:rPr>
              <a:t>ma anche per problemi di vita comune,</a:t>
            </a:r>
            <a:r>
              <a:rPr lang="it-IT" dirty="0"/>
              <a:t> cioè che la </a:t>
            </a:r>
            <a:r>
              <a:rPr lang="it-IT" dirty="0" smtClean="0"/>
              <a:t>strategia delinei </a:t>
            </a:r>
            <a:r>
              <a:rPr lang="it-IT" dirty="0"/>
              <a:t>l'intera struttura della personalità</a:t>
            </a:r>
            <a:r>
              <a:rPr lang="it-IT" dirty="0" smtClean="0"/>
              <a:t>;</a:t>
            </a:r>
          </a:p>
          <a:p>
            <a:pPr>
              <a:buNone/>
            </a:pPr>
            <a:endParaRPr lang="it-IT" dirty="0"/>
          </a:p>
          <a:p>
            <a:r>
              <a:rPr lang="it-IT" dirty="0"/>
              <a:t>b) che detta preferenza si riveli stabile nel tempo.</a:t>
            </a:r>
          </a:p>
          <a:p>
            <a:endParaRPr lang="it-IT"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dirty="0" smtClean="0"/>
              <a:t>Stili cognitivi</a:t>
            </a:r>
            <a:endParaRPr lang="it-IT" dirty="0"/>
          </a:p>
        </p:txBody>
      </p:sp>
      <p:sp>
        <p:nvSpPr>
          <p:cNvPr id="3" name="Segnaposto contenuto 2"/>
          <p:cNvSpPr>
            <a:spLocks noGrp="1"/>
          </p:cNvSpPr>
          <p:nvPr>
            <p:ph idx="1"/>
          </p:nvPr>
        </p:nvSpPr>
        <p:spPr>
          <a:xfrm>
            <a:off x="457200" y="908720"/>
            <a:ext cx="8229600" cy="5616624"/>
          </a:xfrm>
        </p:spPr>
        <p:txBody>
          <a:bodyPr>
            <a:normAutofit fontScale="70000" lnSpcReduction="20000"/>
          </a:bodyPr>
          <a:lstStyle/>
          <a:p>
            <a:r>
              <a:rPr lang="it-IT" dirty="0"/>
              <a:t>Secondo quanto riportato dalla </a:t>
            </a:r>
            <a:r>
              <a:rPr lang="it-IT" sz="3400" b="1" dirty="0"/>
              <a:t>Gay (1993</a:t>
            </a:r>
            <a:r>
              <a:rPr lang="it-IT" sz="3400" b="1" dirty="0" smtClean="0"/>
              <a:t>)</a:t>
            </a:r>
          </a:p>
          <a:p>
            <a:r>
              <a:rPr lang="it-IT" sz="3400" b="1" dirty="0" smtClean="0"/>
              <a:t> </a:t>
            </a:r>
            <a:r>
              <a:rPr lang="it-IT" dirty="0"/>
              <a:t>«gli individui caratterizzati da </a:t>
            </a:r>
            <a:r>
              <a:rPr lang="it-IT" dirty="0" smtClean="0"/>
              <a:t>una prevalenza </a:t>
            </a:r>
            <a:r>
              <a:rPr lang="it-IT" dirty="0"/>
              <a:t>dello </a:t>
            </a:r>
            <a:r>
              <a:rPr lang="it-IT" b="1" i="1" dirty="0"/>
              <a:t>stile globale</a:t>
            </a:r>
            <a:r>
              <a:rPr lang="it-IT" b="1" dirty="0"/>
              <a:t>, </a:t>
            </a:r>
            <a:r>
              <a:rPr lang="it-IT" dirty="0"/>
              <a:t>cioè "orientato alla struttura", tendono ad </a:t>
            </a:r>
            <a:r>
              <a:rPr lang="it-IT" dirty="0" smtClean="0"/>
              <a:t>elaborare informazioni </a:t>
            </a:r>
            <a:r>
              <a:rPr lang="it-IT" dirty="0"/>
              <a:t>e a risolvere problemi mettendo in atto strategie che utilizzano </a:t>
            </a:r>
            <a:r>
              <a:rPr lang="it-IT" dirty="0" smtClean="0"/>
              <a:t>immagini </a:t>
            </a:r>
            <a:r>
              <a:rPr lang="it-IT" dirty="0" err="1" smtClean="0"/>
              <a:t>visivo-spaziali</a:t>
            </a:r>
            <a:r>
              <a:rPr lang="it-IT" dirty="0" smtClean="0"/>
              <a:t> </a:t>
            </a:r>
            <a:r>
              <a:rPr lang="it-IT" dirty="0"/>
              <a:t>unitarie, olistiche, </a:t>
            </a:r>
            <a:endParaRPr lang="it-IT" dirty="0" smtClean="0"/>
          </a:p>
          <a:p>
            <a:endParaRPr lang="it-IT" dirty="0"/>
          </a:p>
          <a:p>
            <a:r>
              <a:rPr lang="it-IT" dirty="0" smtClean="0"/>
              <a:t>mentre </a:t>
            </a:r>
            <a:r>
              <a:rPr lang="it-IT" dirty="0"/>
              <a:t>quelli a prevalente </a:t>
            </a:r>
            <a:r>
              <a:rPr lang="it-IT" b="1" i="1" dirty="0"/>
              <a:t>stile analitico</a:t>
            </a:r>
            <a:r>
              <a:rPr lang="it-IT" i="1" dirty="0"/>
              <a:t>, </a:t>
            </a:r>
            <a:r>
              <a:rPr lang="it-IT" dirty="0" smtClean="0"/>
              <a:t>cioè "orientati </a:t>
            </a:r>
            <a:r>
              <a:rPr lang="it-IT" dirty="0"/>
              <a:t>ai dettagli", ricorrono a strategie fondate su operazioni concettuali di </a:t>
            </a:r>
            <a:r>
              <a:rPr lang="it-IT" dirty="0" smtClean="0"/>
              <a:t>tipo verbale</a:t>
            </a:r>
            <a:r>
              <a:rPr lang="it-IT" dirty="0"/>
              <a:t>, razionale più che intuitivo. </a:t>
            </a:r>
            <a:endParaRPr lang="it-IT" dirty="0" smtClean="0"/>
          </a:p>
          <a:p>
            <a:endParaRPr lang="it-IT" dirty="0"/>
          </a:p>
          <a:p>
            <a:r>
              <a:rPr lang="it-IT" dirty="0" smtClean="0"/>
              <a:t>E </a:t>
            </a:r>
            <a:r>
              <a:rPr lang="it-IT" dirty="0"/>
              <a:t>ancora: il globale sarebbe, sul piano psicologico</a:t>
            </a:r>
          </a:p>
          <a:p>
            <a:r>
              <a:rPr lang="it-IT" dirty="0"/>
              <a:t>un </a:t>
            </a:r>
            <a:r>
              <a:rPr lang="it-IT" b="1" i="1" dirty="0"/>
              <a:t>impulsivo</a:t>
            </a:r>
            <a:r>
              <a:rPr lang="it-IT" i="1" dirty="0"/>
              <a:t>, </a:t>
            </a:r>
            <a:r>
              <a:rPr lang="it-IT" dirty="0"/>
              <a:t>portato all'azione immediata e con un'emotività intensa; </a:t>
            </a:r>
            <a:endParaRPr lang="it-IT" dirty="0" smtClean="0"/>
          </a:p>
          <a:p>
            <a:endParaRPr lang="it-IT" dirty="0"/>
          </a:p>
          <a:p>
            <a:r>
              <a:rPr lang="it-IT" dirty="0" smtClean="0"/>
              <a:t>l'analitico sarebbe </a:t>
            </a:r>
            <a:r>
              <a:rPr lang="it-IT" dirty="0"/>
              <a:t>invece un </a:t>
            </a:r>
            <a:r>
              <a:rPr lang="it-IT" b="1" i="1" dirty="0"/>
              <a:t>riflessivo</a:t>
            </a:r>
            <a:r>
              <a:rPr lang="it-IT" i="1" dirty="0"/>
              <a:t>, </a:t>
            </a:r>
            <a:r>
              <a:rPr lang="it-IT" dirty="0"/>
              <a:t>un </a:t>
            </a:r>
            <a:r>
              <a:rPr lang="it-IT" dirty="0" err="1"/>
              <a:t>progettatore</a:t>
            </a:r>
            <a:r>
              <a:rPr lang="it-IT" dirty="0"/>
              <a:t>, capace di una maggior </a:t>
            </a:r>
            <a:r>
              <a:rPr lang="it-IT" dirty="0" smtClean="0"/>
              <a:t>padronanza della </a:t>
            </a:r>
            <a:r>
              <a:rPr lang="it-IT" dirty="0"/>
              <a:t>propria emotività.»</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4294967295"/>
          </p:nvPr>
        </p:nvSpPr>
        <p:spPr>
          <a:xfrm>
            <a:off x="457200" y="1600200"/>
            <a:ext cx="8229600" cy="4525963"/>
          </a:xfrm>
          <a:prstGeom prst="rect">
            <a:avLst/>
          </a:prstGeom>
        </p:spPr>
        <p:txBody>
          <a:bodyPr/>
          <a:lstStyle/>
          <a:p>
            <a:r>
              <a:rPr lang="it-IT" dirty="0" smtClean="0"/>
              <a:t>Mettere schema di </a:t>
            </a:r>
            <a:r>
              <a:rPr lang="it-IT" dirty="0" err="1" smtClean="0"/>
              <a:t>evelina</a:t>
            </a:r>
            <a:r>
              <a:rPr lang="it-IT" dirty="0" smtClean="0"/>
              <a:t> </a:t>
            </a:r>
            <a:r>
              <a:rPr lang="it-IT" dirty="0" err="1" smtClean="0"/>
              <a:t>scann</a:t>
            </a:r>
            <a:r>
              <a:rPr lang="it-IT" dirty="0" smtClean="0"/>
              <a:t>.</a:t>
            </a:r>
            <a:endParaRPr lang="it-IT" dirty="0"/>
          </a:p>
        </p:txBody>
      </p:sp>
      <p:sp>
        <p:nvSpPr>
          <p:cNvPr id="5" name="Segnaposto numero diapositiva 4"/>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4</a:t>
            </a:fld>
            <a:endParaRPr lang="it-IT"/>
          </a:p>
        </p:txBody>
      </p:sp>
      <p:pic>
        <p:nvPicPr>
          <p:cNvPr id="6" name="Immagine 5" descr="schemaBES.jpg"/>
          <p:cNvPicPr>
            <a:picLocks noChangeAspect="1"/>
          </p:cNvPicPr>
          <p:nvPr/>
        </p:nvPicPr>
        <p:blipFill>
          <a:blip r:embed="rId2" cstate="print"/>
          <a:stretch>
            <a:fillRect/>
          </a:stretch>
        </p:blipFill>
        <p:spPr>
          <a:xfrm>
            <a:off x="-900608" y="122416"/>
            <a:ext cx="9429784" cy="6735584"/>
          </a:xfrm>
          <a:prstGeom prst="rect">
            <a:avLst/>
          </a:prstGeom>
          <a:solidFill>
            <a:srgbClr val="FFFF00"/>
          </a:solid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Stile di apprendimento</a:t>
            </a:r>
            <a:r>
              <a:rPr lang="it-IT" dirty="0" smtClean="0"/>
              <a:t/>
            </a:r>
            <a:br>
              <a:rPr lang="it-IT" dirty="0" smtClean="0"/>
            </a:br>
            <a:endParaRPr lang="it-IT" dirty="0"/>
          </a:p>
        </p:txBody>
      </p:sp>
      <p:sp>
        <p:nvSpPr>
          <p:cNvPr id="3" name="Segnaposto contenuto 2"/>
          <p:cNvSpPr>
            <a:spLocks noGrp="1"/>
          </p:cNvSpPr>
          <p:nvPr>
            <p:ph idx="1"/>
          </p:nvPr>
        </p:nvSpPr>
        <p:spPr>
          <a:xfrm>
            <a:off x="457200" y="980728"/>
            <a:ext cx="8229600" cy="5544616"/>
          </a:xfrm>
        </p:spPr>
        <p:txBody>
          <a:bodyPr>
            <a:normAutofit/>
          </a:bodyPr>
          <a:lstStyle/>
          <a:p>
            <a:pPr>
              <a:buNone/>
            </a:pPr>
            <a:endParaRPr lang="it-IT" dirty="0"/>
          </a:p>
          <a:p>
            <a:r>
              <a:rPr lang="it-IT" dirty="0"/>
              <a:t>Secondo </a:t>
            </a:r>
            <a:r>
              <a:rPr lang="it-IT" b="1" dirty="0" err="1"/>
              <a:t>Kigney</a:t>
            </a:r>
            <a:r>
              <a:rPr lang="it-IT" dirty="0"/>
              <a:t> lo stile di apprendimento </a:t>
            </a:r>
            <a:r>
              <a:rPr lang="it-IT" dirty="0" smtClean="0"/>
              <a:t>sarebbe:</a:t>
            </a:r>
          </a:p>
          <a:p>
            <a:r>
              <a:rPr lang="it-IT" dirty="0" smtClean="0"/>
              <a:t> </a:t>
            </a:r>
            <a:r>
              <a:rPr lang="it-IT" dirty="0"/>
              <a:t>un "</a:t>
            </a:r>
            <a:r>
              <a:rPr lang="it-IT" dirty="0">
                <a:solidFill>
                  <a:srgbClr val="FF0000"/>
                </a:solidFill>
              </a:rPr>
              <a:t>insieme di </a:t>
            </a:r>
            <a:r>
              <a:rPr lang="it-IT" u="sng" dirty="0">
                <a:solidFill>
                  <a:srgbClr val="FF0000"/>
                </a:solidFill>
              </a:rPr>
              <a:t>operazioni e </a:t>
            </a:r>
            <a:r>
              <a:rPr lang="it-IT" u="sng" dirty="0" smtClean="0">
                <a:solidFill>
                  <a:srgbClr val="FF0000"/>
                </a:solidFill>
              </a:rPr>
              <a:t>di procedure </a:t>
            </a:r>
            <a:r>
              <a:rPr lang="it-IT" dirty="0">
                <a:solidFill>
                  <a:srgbClr val="FF0000"/>
                </a:solidFill>
              </a:rPr>
              <a:t>che lo studente può usare per</a:t>
            </a:r>
            <a:r>
              <a:rPr lang="it-IT" dirty="0"/>
              <a:t> </a:t>
            </a:r>
            <a:r>
              <a:rPr lang="it-IT" b="1" i="1" u="sng" dirty="0">
                <a:solidFill>
                  <a:srgbClr val="FF0000"/>
                </a:solidFill>
              </a:rPr>
              <a:t>acquisire</a:t>
            </a:r>
            <a:r>
              <a:rPr lang="it-IT" b="1" i="1" dirty="0">
                <a:solidFill>
                  <a:srgbClr val="FF0000"/>
                </a:solidFill>
              </a:rPr>
              <a:t>, </a:t>
            </a:r>
            <a:r>
              <a:rPr lang="it-IT" b="1" i="1" u="sng" dirty="0">
                <a:solidFill>
                  <a:srgbClr val="FF0000"/>
                </a:solidFill>
              </a:rPr>
              <a:t>ritenere</a:t>
            </a:r>
            <a:r>
              <a:rPr lang="it-IT" b="1" i="1" dirty="0">
                <a:solidFill>
                  <a:srgbClr val="FF0000"/>
                </a:solidFill>
              </a:rPr>
              <a:t> e </a:t>
            </a:r>
            <a:r>
              <a:rPr lang="it-IT" b="1" i="1" u="sng" dirty="0">
                <a:solidFill>
                  <a:srgbClr val="FF0000"/>
                </a:solidFill>
              </a:rPr>
              <a:t>recuperare</a:t>
            </a:r>
            <a:r>
              <a:rPr lang="it-IT" dirty="0"/>
              <a:t> differenti </a:t>
            </a:r>
            <a:r>
              <a:rPr lang="it-IT" dirty="0" smtClean="0"/>
              <a:t>tipi di </a:t>
            </a:r>
            <a:r>
              <a:rPr lang="it-IT" dirty="0"/>
              <a:t>conoscenza e di prestazione</a:t>
            </a:r>
            <a:r>
              <a:rPr lang="it-IT" dirty="0" smtClean="0"/>
              <a:t>".</a:t>
            </a:r>
          </a:p>
          <a:p>
            <a:endParaRPr lang="it-IT" dirty="0"/>
          </a:p>
          <a:p>
            <a:pPr>
              <a:buNone/>
            </a:pPr>
            <a:endParaRPr lang="it-IT"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260649"/>
            <a:ext cx="7772400" cy="792088"/>
          </a:xfrm>
        </p:spPr>
        <p:txBody>
          <a:bodyPr/>
          <a:lstStyle/>
          <a:p>
            <a:r>
              <a:rPr lang="it-IT" dirty="0"/>
              <a:t>S</a:t>
            </a:r>
            <a:r>
              <a:rPr lang="it-IT" dirty="0" smtClean="0"/>
              <a:t>tile di apprendimento</a:t>
            </a:r>
            <a:endParaRPr lang="it-IT" dirty="0"/>
          </a:p>
        </p:txBody>
      </p:sp>
      <p:sp>
        <p:nvSpPr>
          <p:cNvPr id="3" name="Sottotitolo 2"/>
          <p:cNvSpPr>
            <a:spLocks noGrp="1"/>
          </p:cNvSpPr>
          <p:nvPr>
            <p:ph type="subTitle" idx="1"/>
          </p:nvPr>
        </p:nvSpPr>
        <p:spPr>
          <a:xfrm>
            <a:off x="539552" y="1196752"/>
            <a:ext cx="8064896" cy="5112568"/>
          </a:xfrm>
        </p:spPr>
        <p:txBody>
          <a:bodyPr>
            <a:normAutofit/>
          </a:bodyPr>
          <a:lstStyle/>
          <a:p>
            <a:pPr algn="l"/>
            <a:r>
              <a:rPr lang="it-IT" b="1" dirty="0"/>
              <a:t>Uno stile di apprendimento è il modo in cui una persona </a:t>
            </a:r>
            <a:r>
              <a:rPr lang="it-IT" b="1" dirty="0">
                <a:solidFill>
                  <a:srgbClr val="FF0000"/>
                </a:solidFill>
              </a:rPr>
              <a:t>impara, cioè acquisisce</a:t>
            </a:r>
          </a:p>
          <a:p>
            <a:pPr algn="l"/>
            <a:r>
              <a:rPr lang="it-IT" b="1" dirty="0"/>
              <a:t>conoscenze o competenze. </a:t>
            </a:r>
            <a:endParaRPr lang="it-IT" b="1" dirty="0" smtClean="0"/>
          </a:p>
          <a:p>
            <a:pPr algn="l"/>
            <a:endParaRPr lang="it-IT" b="1" dirty="0"/>
          </a:p>
          <a:p>
            <a:pPr algn="l"/>
            <a:r>
              <a:rPr lang="it-IT" b="1" dirty="0" smtClean="0"/>
              <a:t>In </a:t>
            </a:r>
            <a:r>
              <a:rPr lang="it-IT" b="1" dirty="0"/>
              <a:t>senso più ampio, si riferisce a come le </a:t>
            </a:r>
            <a:r>
              <a:rPr lang="it-IT" b="1" dirty="0" smtClean="0"/>
              <a:t>persone </a:t>
            </a:r>
            <a:r>
              <a:rPr lang="it-IT" b="1" u="sng" dirty="0" smtClean="0">
                <a:solidFill>
                  <a:srgbClr val="FF0000"/>
                </a:solidFill>
              </a:rPr>
              <a:t>interpretano</a:t>
            </a:r>
            <a:r>
              <a:rPr lang="it-IT" b="1" u="sng" dirty="0">
                <a:solidFill>
                  <a:srgbClr val="FF0000"/>
                </a:solidFill>
              </a:rPr>
              <a:t>, distinguono, elaborano la conoscenza e il contesto.</a:t>
            </a:r>
          </a:p>
          <a:p>
            <a:endParaRPr lang="it-IT"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980728"/>
          </a:xfrm>
        </p:spPr>
        <p:txBody>
          <a:bodyPr/>
          <a:lstStyle/>
          <a:p>
            <a:r>
              <a:rPr lang="it-IT" dirty="0" smtClean="0"/>
              <a:t>Stile Visivo</a:t>
            </a:r>
            <a:endParaRPr lang="it-IT" dirty="0"/>
          </a:p>
        </p:txBody>
      </p:sp>
      <p:sp>
        <p:nvSpPr>
          <p:cNvPr id="3" name="Sottotitolo 2"/>
          <p:cNvSpPr>
            <a:spLocks noGrp="1"/>
          </p:cNvSpPr>
          <p:nvPr>
            <p:ph type="subTitle" idx="1"/>
          </p:nvPr>
        </p:nvSpPr>
        <p:spPr>
          <a:xfrm>
            <a:off x="467544" y="1124744"/>
            <a:ext cx="8208912" cy="5328592"/>
          </a:xfrm>
        </p:spPr>
        <p:txBody>
          <a:bodyPr>
            <a:normAutofit fontScale="85000" lnSpcReduction="10000"/>
          </a:bodyPr>
          <a:lstStyle/>
          <a:p>
            <a:pPr algn="l"/>
            <a:r>
              <a:rPr lang="it-IT" dirty="0"/>
              <a:t>T</a:t>
            </a:r>
            <a:r>
              <a:rPr lang="it-IT" dirty="0" smtClean="0"/>
              <a:t>re </a:t>
            </a:r>
            <a:r>
              <a:rPr lang="it-IT" dirty="0"/>
              <a:t>tipi di stili di apprendimento:</a:t>
            </a:r>
          </a:p>
          <a:p>
            <a:pPr algn="l"/>
            <a:r>
              <a:rPr lang="it-IT" dirty="0"/>
              <a:t>Stile Visivo: gli allievi che preferiscono lo stile visivo in generale ricordano meglio </a:t>
            </a:r>
            <a:r>
              <a:rPr lang="it-IT" dirty="0" smtClean="0"/>
              <a:t>ciò che </a:t>
            </a:r>
            <a:r>
              <a:rPr lang="it-IT" dirty="0"/>
              <a:t>possono vedere. </a:t>
            </a:r>
            <a:endParaRPr lang="it-IT" dirty="0" smtClean="0"/>
          </a:p>
          <a:p>
            <a:pPr algn="l">
              <a:buFont typeface="Arial" pitchFamily="34" charset="0"/>
              <a:buChar char="•"/>
            </a:pPr>
            <a:r>
              <a:rPr lang="it-IT" dirty="0" smtClean="0"/>
              <a:t>Sono </a:t>
            </a:r>
            <a:r>
              <a:rPr lang="it-IT" dirty="0"/>
              <a:t>comunque suddivisi in due ulteriori categorie: </a:t>
            </a:r>
            <a:r>
              <a:rPr lang="it-IT" b="1" dirty="0" err="1" smtClean="0"/>
              <a:t>visivo-linguistico</a:t>
            </a:r>
            <a:endParaRPr lang="it-IT" b="1" dirty="0"/>
          </a:p>
          <a:p>
            <a:pPr algn="l">
              <a:buFont typeface="Arial" pitchFamily="34" charset="0"/>
              <a:buChar char="•"/>
            </a:pPr>
            <a:r>
              <a:rPr lang="it-IT" b="1" dirty="0" err="1" smtClean="0"/>
              <a:t>visivo-spaziale</a:t>
            </a:r>
            <a:r>
              <a:rPr lang="it-IT" b="1" dirty="0"/>
              <a:t>. </a:t>
            </a:r>
            <a:endParaRPr lang="it-IT" b="1" dirty="0" smtClean="0"/>
          </a:p>
          <a:p>
            <a:pPr algn="l"/>
            <a:endParaRPr lang="it-IT" dirty="0"/>
          </a:p>
          <a:p>
            <a:pPr algn="l"/>
            <a:r>
              <a:rPr lang="it-IT" dirty="0" smtClean="0"/>
              <a:t>Chi </a:t>
            </a:r>
            <a:r>
              <a:rPr lang="it-IT" dirty="0"/>
              <a:t>preferisce lo stile </a:t>
            </a:r>
            <a:r>
              <a:rPr lang="it-IT" dirty="0" err="1"/>
              <a:t>visivo-linguistico</a:t>
            </a:r>
            <a:r>
              <a:rPr lang="it-IT" dirty="0"/>
              <a:t> impara attraverso</a:t>
            </a:r>
          </a:p>
          <a:p>
            <a:pPr algn="l"/>
            <a:r>
              <a:rPr lang="it-IT" dirty="0"/>
              <a:t>il linguaggio scritto, cioè con attività di lettura o scrittura</a:t>
            </a:r>
            <a:r>
              <a:rPr lang="it-IT" dirty="0" smtClean="0"/>
              <a:t>.</a:t>
            </a:r>
          </a:p>
          <a:p>
            <a:pPr algn="l"/>
            <a:endParaRPr lang="it-IT" dirty="0"/>
          </a:p>
          <a:p>
            <a:pPr algn="l"/>
            <a:r>
              <a:rPr lang="it-IT" dirty="0" smtClean="0"/>
              <a:t> </a:t>
            </a:r>
            <a:r>
              <a:rPr lang="it-IT" dirty="0"/>
              <a:t>Chi preferisce lo stile </a:t>
            </a:r>
            <a:r>
              <a:rPr lang="it-IT" dirty="0" err="1" smtClean="0"/>
              <a:t>visivospaziale</a:t>
            </a:r>
            <a:r>
              <a:rPr lang="it-IT" dirty="0" smtClean="0"/>
              <a:t>, invece</a:t>
            </a:r>
            <a:r>
              <a:rPr lang="it-IT" dirty="0"/>
              <a:t>, impara attraverso grafici, tabelle disegni e videoproiezioni.</a:t>
            </a:r>
          </a:p>
          <a:p>
            <a:endParaRPr lang="it-IT"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1008112"/>
          </a:xfrm>
        </p:spPr>
        <p:txBody>
          <a:bodyPr/>
          <a:lstStyle/>
          <a:p>
            <a:r>
              <a:rPr lang="it-IT" dirty="0" smtClean="0"/>
              <a:t>Stile Uditivo</a:t>
            </a:r>
            <a:endParaRPr lang="it-IT" dirty="0"/>
          </a:p>
        </p:txBody>
      </p:sp>
      <p:sp>
        <p:nvSpPr>
          <p:cNvPr id="3" name="Sottotitolo 2"/>
          <p:cNvSpPr>
            <a:spLocks noGrp="1"/>
          </p:cNvSpPr>
          <p:nvPr>
            <p:ph type="subTitle" idx="1"/>
          </p:nvPr>
        </p:nvSpPr>
        <p:spPr>
          <a:xfrm>
            <a:off x="539552" y="1196752"/>
            <a:ext cx="8064896" cy="5256584"/>
          </a:xfrm>
        </p:spPr>
        <p:txBody>
          <a:bodyPr>
            <a:normAutofit fontScale="92500" lnSpcReduction="20000"/>
          </a:bodyPr>
          <a:lstStyle/>
          <a:p>
            <a:pPr algn="l"/>
            <a:r>
              <a:rPr lang="it-IT" dirty="0" smtClean="0"/>
              <a:t>Gli </a:t>
            </a:r>
            <a:r>
              <a:rPr lang="it-IT" dirty="0"/>
              <a:t>studenti con prevalenza dello stile auditivo hanno bisogno </a:t>
            </a:r>
            <a:r>
              <a:rPr lang="it-IT" dirty="0" smtClean="0"/>
              <a:t>di ascoltare </a:t>
            </a:r>
            <a:r>
              <a:rPr lang="it-IT" dirty="0"/>
              <a:t>ciò che devono imparare. </a:t>
            </a:r>
            <a:endParaRPr lang="it-IT" dirty="0" smtClean="0"/>
          </a:p>
          <a:p>
            <a:pPr algn="l"/>
            <a:endParaRPr lang="it-IT" dirty="0"/>
          </a:p>
          <a:p>
            <a:pPr algn="l"/>
            <a:r>
              <a:rPr lang="it-IT" dirty="0" smtClean="0"/>
              <a:t>Amano </a:t>
            </a:r>
            <a:r>
              <a:rPr lang="it-IT" dirty="0"/>
              <a:t>la lettura ad alta voce e a volte ripetono a</a:t>
            </a:r>
          </a:p>
          <a:p>
            <a:pPr algn="l"/>
            <a:r>
              <a:rPr lang="it-IT" dirty="0"/>
              <a:t>voce alta o parlano tra sé e sé mentre studiano. </a:t>
            </a:r>
            <a:endParaRPr lang="it-IT" dirty="0" smtClean="0"/>
          </a:p>
          <a:p>
            <a:pPr algn="l"/>
            <a:endParaRPr lang="it-IT" dirty="0" smtClean="0"/>
          </a:p>
          <a:p>
            <a:pPr algn="l"/>
            <a:r>
              <a:rPr lang="it-IT" dirty="0" smtClean="0"/>
              <a:t>Possono </a:t>
            </a:r>
            <a:r>
              <a:rPr lang="it-IT" dirty="0"/>
              <a:t>avere difficoltà con </a:t>
            </a:r>
            <a:r>
              <a:rPr lang="it-IT" dirty="0" smtClean="0"/>
              <a:t>i compiti </a:t>
            </a:r>
            <a:r>
              <a:rPr lang="it-IT" dirty="0"/>
              <a:t>scritti, mentre lavorano molto bene nelle situazioni di dialogo con </a:t>
            </a:r>
            <a:r>
              <a:rPr lang="it-IT" dirty="0" smtClean="0"/>
              <a:t>altri studenti</a:t>
            </a:r>
            <a:r>
              <a:rPr lang="it-IT" dirty="0"/>
              <a:t>. </a:t>
            </a:r>
            <a:endParaRPr lang="it-IT" dirty="0" smtClean="0"/>
          </a:p>
          <a:p>
            <a:pPr algn="l"/>
            <a:endParaRPr lang="it-IT" dirty="0" smtClean="0"/>
          </a:p>
          <a:p>
            <a:pPr algn="l"/>
            <a:r>
              <a:rPr lang="it-IT" dirty="0" smtClean="0"/>
              <a:t>Amano </a:t>
            </a:r>
            <a:r>
              <a:rPr lang="it-IT" dirty="0"/>
              <a:t>registrare e riascoltare le lezioni.</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Cinestesico</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Chi </a:t>
            </a:r>
            <a:r>
              <a:rPr lang="it-IT" dirty="0"/>
              <a:t>è orientato verso lo stile cinestesico ha bisogno di </a:t>
            </a:r>
            <a:r>
              <a:rPr lang="it-IT" dirty="0" smtClean="0"/>
              <a:t>toccare oggetti </a:t>
            </a:r>
            <a:r>
              <a:rPr lang="it-IT" dirty="0"/>
              <a:t>e di essere in movimento. </a:t>
            </a:r>
            <a:endParaRPr lang="it-IT" dirty="0" smtClean="0"/>
          </a:p>
          <a:p>
            <a:endParaRPr lang="it-IT" dirty="0"/>
          </a:p>
          <a:p>
            <a:r>
              <a:rPr lang="it-IT" dirty="0" smtClean="0"/>
              <a:t>Questi </a:t>
            </a:r>
            <a:r>
              <a:rPr lang="it-IT" dirty="0"/>
              <a:t>studenti non riescono a concentrarsi se</a:t>
            </a:r>
          </a:p>
          <a:p>
            <a:pPr>
              <a:buNone/>
            </a:pPr>
            <a:r>
              <a:rPr lang="it-IT" dirty="0" smtClean="0"/>
              <a:t>  sono </a:t>
            </a:r>
            <a:r>
              <a:rPr lang="it-IT" dirty="0"/>
              <a:t>costretti a stare immobili per lungo tempo, amano prendere appunti ed </a:t>
            </a:r>
            <a:r>
              <a:rPr lang="it-IT" dirty="0" smtClean="0"/>
              <a:t>essere </a:t>
            </a:r>
            <a:r>
              <a:rPr lang="it-IT" dirty="0"/>
              <a:t>coinvolti in varie attività durante le lezioni</a:t>
            </a:r>
            <a:r>
              <a:rPr lang="it-IT" dirty="0" smtClean="0"/>
              <a:t>.</a:t>
            </a:r>
          </a:p>
          <a:p>
            <a:pPr>
              <a:buNone/>
            </a:pPr>
            <a:endParaRPr lang="it-IT" dirty="0" smtClean="0"/>
          </a:p>
          <a:p>
            <a:r>
              <a:rPr lang="it-IT" dirty="0" smtClean="0"/>
              <a:t> </a:t>
            </a:r>
            <a:r>
              <a:rPr lang="it-IT" dirty="0"/>
              <a:t>Hanno spesso necessità di </a:t>
            </a:r>
            <a:r>
              <a:rPr lang="it-IT" dirty="0" smtClean="0"/>
              <a:t>pause frequenti</a:t>
            </a:r>
            <a:r>
              <a:rPr lang="it-IT" dirty="0"/>
              <a:t>.</a:t>
            </a:r>
          </a:p>
          <a:p>
            <a:pPr>
              <a:buNone/>
            </a:pPr>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00392" cy="692696"/>
          </a:xfrm>
        </p:spPr>
        <p:txBody>
          <a:bodyPr>
            <a:normAutofit fontScale="90000"/>
          </a:bodyPr>
          <a:lstStyle/>
          <a:p>
            <a:r>
              <a:rPr lang="it-IT" sz="3100" b="1" dirty="0" smtClean="0"/>
              <a:t/>
            </a:r>
            <a:br>
              <a:rPr lang="it-IT" sz="3100" b="1" dirty="0" smtClean="0"/>
            </a:br>
            <a:r>
              <a:rPr lang="it-IT" sz="3100" b="1" dirty="0" smtClean="0"/>
              <a:t>Strategie di apprendimento</a:t>
            </a:r>
            <a:r>
              <a:rPr lang="it-IT" dirty="0" smtClean="0"/>
              <a:t/>
            </a:r>
            <a:br>
              <a:rPr lang="it-IT" dirty="0" smtClean="0"/>
            </a:br>
            <a:endParaRPr lang="it-IT" dirty="0"/>
          </a:p>
        </p:txBody>
      </p:sp>
      <p:sp>
        <p:nvSpPr>
          <p:cNvPr id="3" name="Sottotitolo 2"/>
          <p:cNvSpPr>
            <a:spLocks noGrp="1"/>
          </p:cNvSpPr>
          <p:nvPr>
            <p:ph type="subTitle" idx="1"/>
          </p:nvPr>
        </p:nvSpPr>
        <p:spPr>
          <a:xfrm>
            <a:off x="395536" y="620688"/>
            <a:ext cx="8352928" cy="5976664"/>
          </a:xfrm>
        </p:spPr>
        <p:txBody>
          <a:bodyPr>
            <a:normAutofit fontScale="32500" lnSpcReduction="20000"/>
          </a:bodyPr>
          <a:lstStyle/>
          <a:p>
            <a:pPr algn="l"/>
            <a:endParaRPr lang="it-IT" sz="5500" dirty="0"/>
          </a:p>
          <a:p>
            <a:pPr algn="l"/>
            <a:r>
              <a:rPr lang="it-IT" sz="5500" b="1" dirty="0" smtClean="0">
                <a:solidFill>
                  <a:schemeClr val="tx1"/>
                </a:solidFill>
                <a:latin typeface="Cambria" pitchFamily="18" charset="0"/>
              </a:rPr>
              <a:t>Strategie per lo</a:t>
            </a:r>
            <a:r>
              <a:rPr lang="it-IT" sz="5500" b="1" cap="all" dirty="0" smtClean="0">
                <a:solidFill>
                  <a:schemeClr val="tx1"/>
                </a:solidFill>
                <a:latin typeface="Cambria" pitchFamily="18" charset="0"/>
              </a:rPr>
              <a:t> Stile visivo verbale</a:t>
            </a:r>
            <a:endParaRPr lang="it-IT" sz="5500" b="1" dirty="0" smtClean="0">
              <a:solidFill>
                <a:schemeClr val="tx1"/>
              </a:solidFill>
              <a:latin typeface="Cambria" pitchFamily="18" charset="0"/>
            </a:endParaRPr>
          </a:p>
          <a:p>
            <a:pPr algn="l">
              <a:buFont typeface="Arial" pitchFamily="34" charset="0"/>
              <a:buChar char="•"/>
            </a:pPr>
            <a:r>
              <a:rPr lang="it-IT" b="1" dirty="0" smtClean="0">
                <a:solidFill>
                  <a:schemeClr val="tx1"/>
                </a:solidFill>
                <a:latin typeface="Cambria" pitchFamily="18" charset="0"/>
              </a:rPr>
              <a:t> </a:t>
            </a:r>
            <a:r>
              <a:rPr lang="it-IT" sz="4900" b="1" dirty="0" smtClean="0">
                <a:solidFill>
                  <a:schemeClr val="tx1"/>
                </a:solidFill>
                <a:latin typeface="Cambria" pitchFamily="18" charset="0"/>
              </a:rPr>
              <a:t>prendere appunti in classe e riguardarli a casa; anche ricopiarli e riordinarli può aiutare a ricordare meglio,</a:t>
            </a:r>
          </a:p>
          <a:p>
            <a:pPr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prima di studiare un capitolo di un libro, leggere attentamente i titoli, i sottotitoli, le didascalie delle figure,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riassumere per iscritto quanto  letto o ascoltato,</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prendere  nota delle istruzioni per i compiti e le lezioni,</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studiare  e leggere  silenziosamente (</a:t>
            </a:r>
            <a:r>
              <a:rPr lang="it-IT" sz="4900" b="1" i="1" dirty="0" smtClean="0">
                <a:solidFill>
                  <a:schemeClr val="tx1"/>
                </a:solidFill>
                <a:latin typeface="Cambria" pitchFamily="18" charset="0"/>
              </a:rPr>
              <a:t>non</a:t>
            </a:r>
            <a:r>
              <a:rPr lang="it-IT" sz="4900" b="1" dirty="0" smtClean="0">
                <a:solidFill>
                  <a:schemeClr val="tx1"/>
                </a:solidFill>
                <a:latin typeface="Cambria" pitchFamily="18" charset="0"/>
              </a:rPr>
              <a:t> a voce alta),</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evidenziare  con sottolineature, simboli o abbreviazioni le idee più importanti di un testo, e riassumerle a margine dei paragrafi con parole  proprie,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accompagnare grafici e diagrammi con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in generale, elencare  per iscritto ciò che  si desidera ricordare,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chiedere all'insegnante istruzioni o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guardare  in volto la persona che parla: può aiutare  a concentrarsi,</a:t>
            </a:r>
          </a:p>
          <a:p>
            <a:pPr lvl="0" algn="l">
              <a:buFont typeface="Arial" pitchFamily="34" charset="0"/>
              <a:buChar char="•"/>
            </a:pPr>
            <a:endParaRPr lang="it-IT" sz="4900" b="1" dirty="0" smtClean="0">
              <a:solidFill>
                <a:schemeClr val="tx1"/>
              </a:solidFill>
              <a:latin typeface="Cambria" pitchFamily="18" charset="0"/>
            </a:endParaRPr>
          </a:p>
          <a:p>
            <a:pPr algn="l"/>
            <a:endParaRPr lang="it-IT"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274638"/>
            <a:ext cx="7859216" cy="562074"/>
          </a:xfrm>
        </p:spPr>
        <p:txBody>
          <a:bodyPr>
            <a:normAutofit/>
          </a:bodyPr>
          <a:lstStyle/>
          <a:p>
            <a:r>
              <a:rPr lang="it-IT" sz="2800" b="1" dirty="0" smtClean="0"/>
              <a:t>Strategie di apprendimento</a:t>
            </a:r>
            <a:endParaRPr lang="it-IT" sz="2800" dirty="0"/>
          </a:p>
        </p:txBody>
      </p:sp>
      <p:sp>
        <p:nvSpPr>
          <p:cNvPr id="3" name="Segnaposto contenuto 2"/>
          <p:cNvSpPr>
            <a:spLocks noGrp="1"/>
          </p:cNvSpPr>
          <p:nvPr>
            <p:ph idx="1"/>
          </p:nvPr>
        </p:nvSpPr>
        <p:spPr>
          <a:xfrm>
            <a:off x="251520" y="836712"/>
            <a:ext cx="8712968" cy="5688632"/>
          </a:xfrm>
        </p:spPr>
        <p:txBody>
          <a:bodyPr>
            <a:normAutofit fontScale="70000" lnSpcReduction="20000"/>
          </a:bodyPr>
          <a:lstStyle/>
          <a:p>
            <a:r>
              <a:rPr lang="it-IT" dirty="0" smtClean="0"/>
              <a:t>Strategie per lo</a:t>
            </a:r>
            <a:r>
              <a:rPr lang="it-IT" b="1" cap="all" dirty="0" smtClean="0"/>
              <a:t> </a:t>
            </a:r>
            <a:r>
              <a:rPr lang="it-IT" b="1" dirty="0" smtClean="0"/>
              <a:t>STILE VISIVO NON VERBALE</a:t>
            </a:r>
            <a:endParaRPr lang="it-IT" dirty="0" smtClean="0"/>
          </a:p>
          <a:p>
            <a:pPr lvl="0"/>
            <a:r>
              <a:rPr lang="it-IT" dirty="0" smtClean="0"/>
              <a:t>Disegnare  figure, grafici, diagrammi per ricordare termini, e concetti e per riassumere ciò che si è letto o ascoltato</a:t>
            </a:r>
          </a:p>
          <a:p>
            <a:pPr lvl="0">
              <a:buNone/>
            </a:pPr>
            <a:endParaRPr lang="it-IT" dirty="0" smtClean="0"/>
          </a:p>
          <a:p>
            <a:pPr lvl="0"/>
            <a:r>
              <a:rPr lang="it-IT" dirty="0" smtClean="0"/>
              <a:t>Usare  evidenziatori colorati nei  propri appunti</a:t>
            </a:r>
          </a:p>
          <a:p>
            <a:pPr lvl="0">
              <a:buNone/>
            </a:pPr>
            <a:endParaRPr lang="it-IT" dirty="0" smtClean="0"/>
          </a:p>
          <a:p>
            <a:pPr lvl="0"/>
            <a:r>
              <a:rPr lang="it-IT" dirty="0" smtClean="0"/>
              <a:t>Prima di leggere un capitolo di un libro, guardare  attentamente figure, fotografie, eventuali grafici, ecc.</a:t>
            </a:r>
          </a:p>
          <a:p>
            <a:pPr lvl="0">
              <a:buNone/>
            </a:pPr>
            <a:endParaRPr lang="it-IT" dirty="0" smtClean="0"/>
          </a:p>
          <a:p>
            <a:pPr lvl="0"/>
            <a:r>
              <a:rPr lang="it-IT" dirty="0" smtClean="0"/>
              <a:t>Crearsi  delle </a:t>
            </a:r>
            <a:r>
              <a:rPr lang="it-IT" i="1" dirty="0" smtClean="0"/>
              <a:t>immagini mentali</a:t>
            </a:r>
            <a:r>
              <a:rPr lang="it-IT" dirty="0" smtClean="0"/>
              <a:t> di ciò che si sta leggendo o ascoltando, in modo da ricordare meglio le informazioni date solo verbalmente</a:t>
            </a:r>
          </a:p>
          <a:p>
            <a:pPr lvl="0">
              <a:buNone/>
            </a:pPr>
            <a:endParaRPr lang="it-IT" dirty="0" smtClean="0"/>
          </a:p>
          <a:p>
            <a:pPr lvl="0"/>
            <a:r>
              <a:rPr lang="it-IT" dirty="0" smtClean="0"/>
              <a:t>Usare simboli e abbreviazioni</a:t>
            </a:r>
          </a:p>
          <a:p>
            <a:pPr lvl="0">
              <a:buNone/>
            </a:pPr>
            <a:endParaRPr lang="it-IT" dirty="0" smtClean="0"/>
          </a:p>
          <a:p>
            <a:pPr lvl="0"/>
            <a:r>
              <a:rPr lang="it-IT" dirty="0" smtClean="0"/>
              <a:t>Chiedere all'insegnante esempi concreti di concetti difficili e modelli di come deve essere svolto un compito</a:t>
            </a:r>
          </a:p>
          <a:p>
            <a:pPr lvl="0">
              <a:buNone/>
            </a:pPr>
            <a:endParaRPr lang="it-IT" dirty="0" smtClean="0"/>
          </a:p>
          <a:p>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0"/>
            <a:ext cx="8229600" cy="1143000"/>
          </a:xfrm>
        </p:spPr>
        <p:txBody>
          <a:bodyPr>
            <a:normAutofit fontScale="90000"/>
          </a:bodyPr>
          <a:lstStyle/>
          <a:p>
            <a:r>
              <a:rPr lang="it-IT" sz="3100" dirty="0" smtClean="0"/>
              <a:t>Uditivo</a:t>
            </a:r>
            <a:r>
              <a:rPr lang="it-IT" dirty="0" smtClean="0"/>
              <a:t/>
            </a:r>
            <a:br>
              <a:rPr lang="it-IT" dirty="0" smtClean="0"/>
            </a:br>
            <a:endParaRPr lang="it-IT" dirty="0"/>
          </a:p>
        </p:txBody>
      </p:sp>
      <p:sp>
        <p:nvSpPr>
          <p:cNvPr id="3" name="Segnaposto contenuto 2"/>
          <p:cNvSpPr>
            <a:spLocks noGrp="1"/>
          </p:cNvSpPr>
          <p:nvPr>
            <p:ph idx="1"/>
          </p:nvPr>
        </p:nvSpPr>
        <p:spPr>
          <a:xfrm>
            <a:off x="611560" y="548680"/>
            <a:ext cx="8229600" cy="5544616"/>
          </a:xfrm>
        </p:spPr>
        <p:txBody>
          <a:bodyPr>
            <a:normAutofit fontScale="62500" lnSpcReduction="20000"/>
          </a:bodyPr>
          <a:lstStyle/>
          <a:p>
            <a:r>
              <a:rPr lang="it-IT" sz="3400" dirty="0" smtClean="0"/>
              <a:t>Strategie per lo</a:t>
            </a:r>
            <a:r>
              <a:rPr lang="it-IT" sz="3400" b="1" cap="all" dirty="0" smtClean="0"/>
              <a:t> </a:t>
            </a:r>
            <a:r>
              <a:rPr lang="it-IT" sz="3400" b="1" dirty="0" smtClean="0"/>
              <a:t>STILE UDITIVO</a:t>
            </a:r>
            <a:endParaRPr lang="it-IT" sz="3400" dirty="0" smtClean="0"/>
          </a:p>
          <a:p>
            <a:r>
              <a:rPr lang="it-IT" sz="3400" dirty="0" smtClean="0"/>
              <a:t> prima di leggere un capitolo, guardare  titoli e figure e dire  a voce alta di che cosa secondo te tratterà il capitolo</a:t>
            </a:r>
          </a:p>
          <a:p>
            <a:endParaRPr lang="it-IT" sz="3400" dirty="0" smtClean="0"/>
          </a:p>
          <a:p>
            <a:pPr lvl="0"/>
            <a:r>
              <a:rPr lang="it-IT" sz="3400" dirty="0" smtClean="0"/>
              <a:t>Riferire  a qualcuno ciò che si è  studiato; farsi  fare domande</a:t>
            </a:r>
          </a:p>
          <a:p>
            <a:pPr lvl="0">
              <a:buNone/>
            </a:pPr>
            <a:endParaRPr lang="it-IT" sz="3400" dirty="0" smtClean="0"/>
          </a:p>
          <a:p>
            <a:pPr lvl="0"/>
            <a:r>
              <a:rPr lang="it-IT" sz="3400" dirty="0" smtClean="0"/>
              <a:t>Leggere  e riassumere  le idee principali a voce alta; se non  è possibile, cercare  comunque di "sentire" le parole nella mente mentre leggi</a:t>
            </a:r>
          </a:p>
          <a:p>
            <a:pPr lvl="0"/>
            <a:endParaRPr lang="it-IT" sz="3400" dirty="0" smtClean="0"/>
          </a:p>
          <a:p>
            <a:pPr lvl="0"/>
            <a:r>
              <a:rPr lang="it-IT" sz="3400" dirty="0" smtClean="0"/>
              <a:t>Recitare  a voce alta la soluzione di un problema prima di trascriverla</a:t>
            </a:r>
          </a:p>
          <a:p>
            <a:pPr lvl="0">
              <a:buNone/>
            </a:pPr>
            <a:endParaRPr lang="it-IT" sz="3400" dirty="0" smtClean="0"/>
          </a:p>
          <a:p>
            <a:pPr lvl="0"/>
            <a:r>
              <a:rPr lang="it-IT" sz="3400" dirty="0" smtClean="0"/>
              <a:t>Registrare  su una cassetta le lezioni o i tuoi appunti e ascolta la registrazione</a:t>
            </a:r>
          </a:p>
          <a:p>
            <a:pPr lvl="0">
              <a:buNone/>
            </a:pPr>
            <a:endParaRPr lang="it-IT" sz="3400" dirty="0" smtClean="0"/>
          </a:p>
          <a:p>
            <a:pPr lvl="0"/>
            <a:r>
              <a:rPr lang="it-IT" sz="3400" dirty="0" smtClean="0"/>
              <a:t>Chiedere  all'insegnante spiegazioni o istruzioni orali</a:t>
            </a:r>
          </a:p>
          <a:p>
            <a:pPr lvl="0">
              <a:buNone/>
            </a:pPr>
            <a:endParaRPr lang="it-IT" sz="3400" dirty="0" smtClean="0"/>
          </a:p>
          <a:p>
            <a:pPr lvl="0"/>
            <a:r>
              <a:rPr lang="it-IT" sz="3400" dirty="0" smtClean="0"/>
              <a:t>Lavorare  con un compagno</a:t>
            </a:r>
          </a:p>
          <a:p>
            <a:endParaRPr lang="it-IT"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1"/>
            <a:ext cx="7772400" cy="980728"/>
          </a:xfrm>
        </p:spPr>
        <p:txBody>
          <a:bodyPr>
            <a:normAutofit fontScale="90000"/>
          </a:bodyPr>
          <a:lstStyle/>
          <a:p>
            <a:r>
              <a:rPr lang="it-IT" sz="3100" dirty="0" smtClean="0"/>
              <a:t>Cinestesico</a:t>
            </a:r>
            <a:r>
              <a:rPr lang="it-IT" dirty="0" smtClean="0"/>
              <a:t/>
            </a:r>
            <a:br>
              <a:rPr lang="it-IT" dirty="0" smtClean="0"/>
            </a:br>
            <a:endParaRPr lang="it-IT" dirty="0"/>
          </a:p>
        </p:txBody>
      </p:sp>
      <p:sp>
        <p:nvSpPr>
          <p:cNvPr id="3" name="Sottotitolo 2"/>
          <p:cNvSpPr>
            <a:spLocks noGrp="1"/>
          </p:cNvSpPr>
          <p:nvPr>
            <p:ph type="subTitle" idx="1"/>
          </p:nvPr>
        </p:nvSpPr>
        <p:spPr>
          <a:xfrm>
            <a:off x="611560" y="404664"/>
            <a:ext cx="8208912" cy="6264696"/>
          </a:xfrm>
        </p:spPr>
        <p:txBody>
          <a:bodyPr>
            <a:normAutofit fontScale="47500" lnSpcReduction="20000"/>
          </a:bodyPr>
          <a:lstStyle/>
          <a:p>
            <a:pPr algn="l"/>
            <a:r>
              <a:rPr lang="it-IT" sz="3400" b="1" dirty="0" smtClean="0">
                <a:solidFill>
                  <a:schemeClr val="tx1"/>
                </a:solidFill>
              </a:rPr>
              <a:t>Strategie suggerite per lo STILE CINESTESICO</a:t>
            </a:r>
          </a:p>
          <a:p>
            <a:pPr lvl="0" algn="l"/>
            <a:r>
              <a:rPr lang="it-IT" sz="3400" b="1" dirty="0" smtClean="0">
                <a:solidFill>
                  <a:schemeClr val="tx1"/>
                </a:solidFill>
              </a:rPr>
              <a:t>Prendere  appunti mentre si ascolta  una lezione o si studia  un testo a casa: scrivere può aiutare la concentrazione</a:t>
            </a:r>
          </a:p>
          <a:p>
            <a:pPr lvl="0" algn="l"/>
            <a:endParaRPr lang="it-IT" sz="3400" b="1" dirty="0" smtClean="0">
              <a:solidFill>
                <a:schemeClr val="tx1"/>
              </a:solidFill>
            </a:endParaRPr>
          </a:p>
          <a:p>
            <a:pPr lvl="0" algn="l"/>
            <a:r>
              <a:rPr lang="it-IT" sz="3400" b="1" dirty="0" smtClean="0">
                <a:solidFill>
                  <a:schemeClr val="tx1"/>
                </a:solidFill>
              </a:rPr>
              <a:t>Prima di studiare un capitolo di un libro, guardare  le figure, leggere  eventuali introduzioni o riassunti, considerare  con attenzione i titoli e le parole in neretto o corsivo</a:t>
            </a:r>
          </a:p>
          <a:p>
            <a:pPr lvl="0" algn="l"/>
            <a:endParaRPr lang="it-IT" sz="3400" b="1" dirty="0" smtClean="0">
              <a:solidFill>
                <a:schemeClr val="tx1"/>
              </a:solidFill>
            </a:endParaRPr>
          </a:p>
          <a:p>
            <a:pPr lvl="0" algn="l"/>
            <a:r>
              <a:rPr lang="it-IT" sz="3400" b="1" dirty="0" smtClean="0">
                <a:solidFill>
                  <a:schemeClr val="tx1"/>
                </a:solidFill>
              </a:rPr>
              <a:t>Accompagnare  gli appunti con grafici e diagrammi</a:t>
            </a:r>
          </a:p>
          <a:p>
            <a:pPr lvl="0" algn="l"/>
            <a:endParaRPr lang="it-IT" sz="3400" b="1" dirty="0" smtClean="0">
              <a:solidFill>
                <a:schemeClr val="tx1"/>
              </a:solidFill>
            </a:endParaRPr>
          </a:p>
          <a:p>
            <a:pPr lvl="0" algn="l"/>
            <a:r>
              <a:rPr lang="it-IT" sz="3400" b="1" dirty="0" smtClean="0">
                <a:solidFill>
                  <a:schemeClr val="tx1"/>
                </a:solidFill>
              </a:rPr>
              <a:t>Evidenziare  le idee principali in un testo, poi farne un riassunto con parole proprie  su un foglio a parte</a:t>
            </a:r>
          </a:p>
          <a:p>
            <a:pPr lvl="0" algn="l"/>
            <a:endParaRPr lang="it-IT" sz="3400" b="1" dirty="0" smtClean="0">
              <a:solidFill>
                <a:schemeClr val="tx1"/>
              </a:solidFill>
            </a:endParaRPr>
          </a:p>
          <a:p>
            <a:pPr lvl="0" algn="l"/>
            <a:r>
              <a:rPr lang="it-IT" sz="3400" b="1" dirty="0" smtClean="0">
                <a:solidFill>
                  <a:schemeClr val="tx1"/>
                </a:solidFill>
              </a:rPr>
              <a:t>Programmare  lo  studio in modo da alternare i periodi di lavoro con le pause di cui si ha bisogno</a:t>
            </a:r>
          </a:p>
          <a:p>
            <a:pPr lvl="0" algn="l"/>
            <a:endParaRPr lang="it-IT" sz="3400" b="1" dirty="0" smtClean="0">
              <a:solidFill>
                <a:schemeClr val="tx1"/>
              </a:solidFill>
            </a:endParaRPr>
          </a:p>
          <a:p>
            <a:pPr lvl="0" algn="l"/>
            <a:r>
              <a:rPr lang="it-IT" sz="3400" b="1" dirty="0" smtClean="0">
                <a:solidFill>
                  <a:schemeClr val="tx1"/>
                </a:solidFill>
              </a:rPr>
              <a:t>Dividere un compito lungo in parti più piccole, e variare  le attività in modo da non dover fare la stessa cosa a lungo</a:t>
            </a:r>
          </a:p>
          <a:p>
            <a:pPr lvl="0" algn="l"/>
            <a:endParaRPr lang="it-IT" sz="3400" b="1" dirty="0" smtClean="0">
              <a:solidFill>
                <a:schemeClr val="tx1"/>
              </a:solidFill>
            </a:endParaRPr>
          </a:p>
          <a:p>
            <a:pPr lvl="0" algn="l"/>
            <a:r>
              <a:rPr lang="it-IT" sz="3400" b="1" dirty="0" smtClean="0">
                <a:solidFill>
                  <a:schemeClr val="tx1"/>
                </a:solidFill>
              </a:rPr>
              <a:t>A casa, cercare le posizioni e i movimenti che più  aiutano a concentrarsi mentre si studia:  per esempio, alternare  momenti in cui stai seduto a momenti in cui  si cammina</a:t>
            </a:r>
          </a:p>
          <a:p>
            <a:pPr lvl="0" algn="l"/>
            <a:endParaRPr lang="it-IT" sz="3400" b="1" dirty="0" smtClean="0">
              <a:solidFill>
                <a:schemeClr val="tx1"/>
              </a:solidFill>
            </a:endParaRPr>
          </a:p>
          <a:p>
            <a:pPr lvl="0" algn="l"/>
            <a:r>
              <a:rPr lang="it-IT" sz="3400" b="1" dirty="0" smtClean="0">
                <a:solidFill>
                  <a:schemeClr val="tx1"/>
                </a:solidFill>
              </a:rPr>
              <a:t>In classe, cercare  di fare qualche movimento (anche solo con le mani), senza naturalmente disturbare gli altri</a:t>
            </a:r>
          </a:p>
          <a:p>
            <a:pPr lvl="0" algn="l"/>
            <a:endParaRPr lang="it-IT" sz="3400" b="1" dirty="0" smtClean="0">
              <a:solidFill>
                <a:schemeClr val="tx1"/>
              </a:solidFill>
            </a:endParaRPr>
          </a:p>
          <a:p>
            <a:pPr lvl="0" algn="l"/>
            <a:r>
              <a:rPr lang="it-IT" sz="3400" b="1" dirty="0" smtClean="0">
                <a:solidFill>
                  <a:schemeClr val="tx1"/>
                </a:solidFill>
              </a:rPr>
              <a:t>Studiare  con un compagno</a:t>
            </a:r>
          </a:p>
          <a:p>
            <a:pPr algn="l"/>
            <a:r>
              <a:rPr lang="it-IT" sz="3400" b="1" dirty="0" smtClean="0">
                <a:solidFill>
                  <a:schemeClr val="tx1"/>
                </a:solidFill>
              </a:rPr>
              <a:t> </a:t>
            </a:r>
          </a:p>
          <a:p>
            <a:pPr algn="l"/>
            <a:endParaRPr lang="it-IT"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1485900" y="4020439"/>
            <a:ext cx="6172200" cy="0"/>
          </a:xfrm>
          <a:custGeom>
            <a:avLst/>
            <a:gdLst/>
            <a:ahLst/>
            <a:cxnLst/>
            <a:rect l="l" t="t" r="r" b="b"/>
            <a:pathLst>
              <a:path w="6172200">
                <a:moveTo>
                  <a:pt x="0" y="0"/>
                </a:moveTo>
                <a:lnTo>
                  <a:pt x="6172200" y="0"/>
                </a:lnTo>
              </a:path>
            </a:pathLst>
          </a:custGeom>
          <a:ln w="9999">
            <a:solidFill>
              <a:srgbClr val="1CACE3"/>
            </a:solidFill>
          </a:ln>
        </p:spPr>
        <p:txBody>
          <a:bodyPr wrap="square" lIns="0" tIns="0" rIns="0" bIns="0" rtlCol="0"/>
          <a:lstStyle/>
          <a:p>
            <a:endParaRPr/>
          </a:p>
        </p:txBody>
      </p:sp>
      <p:sp>
        <p:nvSpPr>
          <p:cNvPr id="5" name="object 5"/>
          <p:cNvSpPr txBox="1"/>
          <p:nvPr/>
        </p:nvSpPr>
        <p:spPr>
          <a:xfrm>
            <a:off x="549960" y="3382372"/>
            <a:ext cx="8162290" cy="482600"/>
          </a:xfrm>
          <a:prstGeom prst="rect">
            <a:avLst/>
          </a:prstGeom>
        </p:spPr>
        <p:txBody>
          <a:bodyPr vert="horz" wrap="square" lIns="0" tIns="0" rIns="0" bIns="0" rtlCol="0">
            <a:spAutoFit/>
          </a:bodyPr>
          <a:lstStyle/>
          <a:p>
            <a:pPr marL="12700">
              <a:lnSpc>
                <a:spcPct val="100000"/>
              </a:lnSpc>
            </a:pPr>
            <a:r>
              <a:rPr sz="3600" i="1" spc="-70" dirty="0">
                <a:solidFill>
                  <a:srgbClr val="1CACE3"/>
                </a:solidFill>
                <a:latin typeface="Corbel"/>
                <a:cs typeface="Corbel"/>
              </a:rPr>
              <a:t>S</a:t>
            </a:r>
            <a:r>
              <a:rPr sz="3600" i="1" spc="-25" dirty="0">
                <a:solidFill>
                  <a:srgbClr val="1CACE3"/>
                </a:solidFill>
                <a:latin typeface="Corbel"/>
                <a:cs typeface="Corbel"/>
              </a:rPr>
              <a:t>tudent</a:t>
            </a:r>
            <a:r>
              <a:rPr sz="3600" i="1" dirty="0">
                <a:solidFill>
                  <a:srgbClr val="1CACE3"/>
                </a:solidFill>
                <a:latin typeface="Corbel"/>
                <a:cs typeface="Corbel"/>
              </a:rPr>
              <a:t>i</a:t>
            </a:r>
            <a:r>
              <a:rPr sz="3600" i="1" spc="-5" dirty="0">
                <a:solidFill>
                  <a:srgbClr val="1CACE3"/>
                </a:solidFill>
                <a:latin typeface="Corbel"/>
                <a:cs typeface="Corbel"/>
              </a:rPr>
              <a:t> </a:t>
            </a:r>
            <a:r>
              <a:rPr sz="3600" i="1" spc="-35" dirty="0">
                <a:solidFill>
                  <a:srgbClr val="1CACE3"/>
                </a:solidFill>
                <a:latin typeface="Corbel"/>
                <a:cs typeface="Corbel"/>
              </a:rPr>
              <a:t>c</a:t>
            </a:r>
            <a:r>
              <a:rPr sz="3600" i="1" spc="-25" dirty="0">
                <a:solidFill>
                  <a:srgbClr val="1CACE3"/>
                </a:solidFill>
                <a:latin typeface="Corbel"/>
                <a:cs typeface="Corbel"/>
              </a:rPr>
              <a:t>o</a:t>
            </a:r>
            <a:r>
              <a:rPr sz="3600" i="1" spc="-20" dirty="0">
                <a:solidFill>
                  <a:srgbClr val="1CACE3"/>
                </a:solidFill>
                <a:latin typeface="Corbel"/>
                <a:cs typeface="Corbel"/>
              </a:rPr>
              <a:t>n</a:t>
            </a:r>
            <a:r>
              <a:rPr sz="3600" i="1" dirty="0">
                <a:solidFill>
                  <a:srgbClr val="1CACE3"/>
                </a:solidFill>
                <a:latin typeface="Corbel"/>
                <a:cs typeface="Corbel"/>
              </a:rPr>
              <a:t> </a:t>
            </a:r>
            <a:r>
              <a:rPr sz="3600" i="1" spc="-5" dirty="0">
                <a:solidFill>
                  <a:srgbClr val="1CACE3"/>
                </a:solidFill>
                <a:latin typeface="Corbel"/>
                <a:cs typeface="Corbel"/>
              </a:rPr>
              <a:t>DS</a:t>
            </a:r>
            <a:r>
              <a:rPr sz="3600" i="1" dirty="0">
                <a:solidFill>
                  <a:srgbClr val="1CACE3"/>
                </a:solidFill>
                <a:latin typeface="Corbel"/>
                <a:cs typeface="Corbel"/>
              </a:rPr>
              <a:t>A e</a:t>
            </a:r>
            <a:r>
              <a:rPr sz="3600" i="1" spc="10" dirty="0">
                <a:solidFill>
                  <a:srgbClr val="1CACE3"/>
                </a:solidFill>
                <a:latin typeface="Corbel"/>
                <a:cs typeface="Corbel"/>
              </a:rPr>
              <a:t> </a:t>
            </a:r>
            <a:r>
              <a:rPr sz="3600" i="1" dirty="0">
                <a:solidFill>
                  <a:srgbClr val="1CACE3"/>
                </a:solidFill>
                <a:latin typeface="Corbel"/>
                <a:cs typeface="Corbel"/>
              </a:rPr>
              <a:t>disturbi</a:t>
            </a:r>
            <a:r>
              <a:rPr sz="3600" i="1" spc="-20" dirty="0">
                <a:solidFill>
                  <a:srgbClr val="1CACE3"/>
                </a:solidFill>
                <a:latin typeface="Corbel"/>
                <a:cs typeface="Corbel"/>
              </a:rPr>
              <a:t> </a:t>
            </a:r>
            <a:r>
              <a:rPr sz="3600" i="1" spc="-5" dirty="0">
                <a:solidFill>
                  <a:srgbClr val="1CACE3"/>
                </a:solidFill>
                <a:latin typeface="Corbel"/>
                <a:cs typeface="Corbel"/>
              </a:rPr>
              <a:t>evol</a:t>
            </a:r>
            <a:r>
              <a:rPr sz="3600" i="1" spc="-15" dirty="0">
                <a:solidFill>
                  <a:srgbClr val="1CACE3"/>
                </a:solidFill>
                <a:latin typeface="Corbel"/>
                <a:cs typeface="Corbel"/>
              </a:rPr>
              <a:t>u</a:t>
            </a:r>
            <a:r>
              <a:rPr sz="3600" i="1" spc="-5" dirty="0">
                <a:solidFill>
                  <a:srgbClr val="1CACE3"/>
                </a:solidFill>
                <a:latin typeface="Corbel"/>
                <a:cs typeface="Corbel"/>
              </a:rPr>
              <a:t>tiv</a:t>
            </a:r>
            <a:r>
              <a:rPr sz="3600" i="1" dirty="0">
                <a:solidFill>
                  <a:srgbClr val="1CACE3"/>
                </a:solidFill>
                <a:latin typeface="Corbel"/>
                <a:cs typeface="Corbel"/>
              </a:rPr>
              <a:t>i</a:t>
            </a:r>
            <a:r>
              <a:rPr sz="3600" i="1" spc="15" dirty="0">
                <a:solidFill>
                  <a:srgbClr val="1CACE3"/>
                </a:solidFill>
                <a:latin typeface="Corbel"/>
                <a:cs typeface="Corbel"/>
              </a:rPr>
              <a:t> </a:t>
            </a:r>
            <a:r>
              <a:rPr sz="3600" i="1" spc="-5" dirty="0">
                <a:solidFill>
                  <a:srgbClr val="1CACE3"/>
                </a:solidFill>
                <a:latin typeface="Corbel"/>
                <a:cs typeface="Corbel"/>
              </a:rPr>
              <a:t>specifici</a:t>
            </a:r>
            <a:endParaRPr sz="3600">
              <a:latin typeface="Corbel"/>
              <a:cs typeface="Corbe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500034" y="0"/>
            <a:ext cx="8229600" cy="1143000"/>
          </a:xfrm>
          <a:prstGeom prst="rect">
            <a:avLst/>
          </a:prstGeom>
        </p:spPr>
        <p:txBody>
          <a:bodyPr vert="horz" wrap="square" lIns="0" tIns="0" rIns="0" bIns="0" rtlCol="0">
            <a:spAutoFit/>
          </a:bodyPr>
          <a:lstStyle/>
          <a:p>
            <a:pPr marL="191770">
              <a:lnSpc>
                <a:spcPct val="100000"/>
              </a:lnSpc>
            </a:pPr>
            <a:r>
              <a:rPr sz="2800" spc="-20" dirty="0">
                <a:solidFill>
                  <a:srgbClr val="1CACE3"/>
                </a:solidFill>
              </a:rPr>
              <a:t>Procedur</a:t>
            </a:r>
            <a:r>
              <a:rPr sz="2800" spc="-15" dirty="0">
                <a:solidFill>
                  <a:srgbClr val="1CACE3"/>
                </a:solidFill>
              </a:rPr>
              <a:t>a</a:t>
            </a:r>
            <a:r>
              <a:rPr sz="2800" spc="10" dirty="0">
                <a:solidFill>
                  <a:srgbClr val="1CACE3"/>
                </a:solidFill>
              </a:rPr>
              <a:t> </a:t>
            </a:r>
            <a:r>
              <a:rPr sz="2800" spc="-15" dirty="0">
                <a:solidFill>
                  <a:srgbClr val="1CACE3"/>
                </a:solidFill>
              </a:rPr>
              <a:t>di</a:t>
            </a:r>
            <a:r>
              <a:rPr sz="2800" spc="5" dirty="0">
                <a:solidFill>
                  <a:srgbClr val="1CACE3"/>
                </a:solidFill>
              </a:rPr>
              <a:t> </a:t>
            </a:r>
            <a:r>
              <a:rPr sz="2800" spc="-15" dirty="0">
                <a:solidFill>
                  <a:srgbClr val="1CACE3"/>
                </a:solidFill>
              </a:rPr>
              <a:t>individ</a:t>
            </a:r>
            <a:r>
              <a:rPr sz="2800" spc="-5" dirty="0">
                <a:solidFill>
                  <a:srgbClr val="1CACE3"/>
                </a:solidFill>
              </a:rPr>
              <a:t>u</a:t>
            </a:r>
            <a:r>
              <a:rPr sz="2800" spc="-15" dirty="0">
                <a:solidFill>
                  <a:srgbClr val="1CACE3"/>
                </a:solidFill>
              </a:rPr>
              <a:t>azione</a:t>
            </a:r>
            <a:r>
              <a:rPr sz="2800" spc="-10" dirty="0">
                <a:solidFill>
                  <a:srgbClr val="1CACE3"/>
                </a:solidFill>
              </a:rPr>
              <a:t> </a:t>
            </a:r>
            <a:r>
              <a:rPr sz="2800" spc="-15" dirty="0">
                <a:solidFill>
                  <a:srgbClr val="1CACE3"/>
                </a:solidFill>
              </a:rPr>
              <a:t>delle</a:t>
            </a:r>
            <a:r>
              <a:rPr sz="2800" spc="-5" dirty="0">
                <a:solidFill>
                  <a:srgbClr val="1CACE3"/>
                </a:solidFill>
              </a:rPr>
              <a:t> </a:t>
            </a:r>
            <a:r>
              <a:rPr sz="2800" spc="-20" dirty="0">
                <a:solidFill>
                  <a:srgbClr val="1CACE3"/>
                </a:solidFill>
              </a:rPr>
              <a:t>situazion</a:t>
            </a:r>
            <a:r>
              <a:rPr sz="2800" spc="-10" dirty="0">
                <a:solidFill>
                  <a:srgbClr val="1CACE3"/>
                </a:solidFill>
              </a:rPr>
              <a:t>i</a:t>
            </a:r>
            <a:r>
              <a:rPr sz="2800" spc="45" dirty="0">
                <a:solidFill>
                  <a:srgbClr val="1CACE3"/>
                </a:solidFill>
              </a:rPr>
              <a:t> </a:t>
            </a:r>
            <a:r>
              <a:rPr sz="2800" spc="-15" dirty="0">
                <a:solidFill>
                  <a:srgbClr val="1CACE3"/>
                </a:solidFill>
              </a:rPr>
              <a:t>di</a:t>
            </a:r>
            <a:r>
              <a:rPr sz="2800" spc="-5" dirty="0">
                <a:solidFill>
                  <a:srgbClr val="1CACE3"/>
                </a:solidFill>
              </a:rPr>
              <a:t> </a:t>
            </a:r>
            <a:r>
              <a:rPr sz="2800" spc="-25" dirty="0">
                <a:solidFill>
                  <a:srgbClr val="1CACE3"/>
                </a:solidFill>
              </a:rPr>
              <a:t>BES</a:t>
            </a:r>
            <a:endParaRPr sz="2800"/>
          </a:p>
        </p:txBody>
      </p:sp>
      <p:sp>
        <p:nvSpPr>
          <p:cNvPr id="4" name="object 4"/>
          <p:cNvSpPr/>
          <p:nvPr/>
        </p:nvSpPr>
        <p:spPr>
          <a:xfrm>
            <a:off x="390360" y="935608"/>
            <a:ext cx="4043045" cy="432434"/>
          </a:xfrm>
          <a:custGeom>
            <a:avLst/>
            <a:gdLst/>
            <a:ahLst/>
            <a:cxnLst/>
            <a:rect l="l" t="t" r="r" b="b"/>
            <a:pathLst>
              <a:path w="4043045" h="432434">
                <a:moveTo>
                  <a:pt x="3970819" y="0"/>
                </a:moveTo>
                <a:lnTo>
                  <a:pt x="71732" y="0"/>
                </a:lnTo>
                <a:lnTo>
                  <a:pt x="31616" y="12393"/>
                </a:lnTo>
                <a:lnTo>
                  <a:pt x="5633" y="44047"/>
                </a:lnTo>
                <a:lnTo>
                  <a:pt x="0" y="360321"/>
                </a:lnTo>
                <a:lnTo>
                  <a:pt x="1509" y="374780"/>
                </a:lnTo>
                <a:lnTo>
                  <a:pt x="21183" y="411046"/>
                </a:lnTo>
                <a:lnTo>
                  <a:pt x="57530" y="430596"/>
                </a:lnTo>
                <a:lnTo>
                  <a:pt x="72008" y="432053"/>
                </a:lnTo>
                <a:lnTo>
                  <a:pt x="3971095" y="432053"/>
                </a:lnTo>
                <a:lnTo>
                  <a:pt x="4011205" y="419660"/>
                </a:lnTo>
                <a:lnTo>
                  <a:pt x="4037192" y="388006"/>
                </a:lnTo>
                <a:lnTo>
                  <a:pt x="4042828" y="71732"/>
                </a:lnTo>
                <a:lnTo>
                  <a:pt x="4041317" y="57273"/>
                </a:lnTo>
                <a:lnTo>
                  <a:pt x="4021639" y="21007"/>
                </a:lnTo>
                <a:lnTo>
                  <a:pt x="3985294" y="1457"/>
                </a:lnTo>
                <a:lnTo>
                  <a:pt x="3970819" y="0"/>
                </a:lnTo>
                <a:close/>
              </a:path>
            </a:pathLst>
          </a:custGeom>
          <a:solidFill>
            <a:srgbClr val="1CACE3"/>
          </a:solidFill>
        </p:spPr>
        <p:txBody>
          <a:bodyPr wrap="square" lIns="0" tIns="0" rIns="0" bIns="0" rtlCol="0"/>
          <a:lstStyle/>
          <a:p>
            <a:endParaRPr/>
          </a:p>
        </p:txBody>
      </p:sp>
      <p:sp>
        <p:nvSpPr>
          <p:cNvPr id="5" name="object 5"/>
          <p:cNvSpPr/>
          <p:nvPr/>
        </p:nvSpPr>
        <p:spPr>
          <a:xfrm>
            <a:off x="390359" y="935608"/>
            <a:ext cx="4043045" cy="432434"/>
          </a:xfrm>
          <a:custGeom>
            <a:avLst/>
            <a:gdLst/>
            <a:ahLst/>
            <a:cxnLst/>
            <a:rect l="l" t="t" r="r" b="b"/>
            <a:pathLst>
              <a:path w="4043045" h="432434">
                <a:moveTo>
                  <a:pt x="0" y="72008"/>
                </a:moveTo>
                <a:lnTo>
                  <a:pt x="12245" y="31836"/>
                </a:lnTo>
                <a:lnTo>
                  <a:pt x="43802" y="5737"/>
                </a:lnTo>
                <a:lnTo>
                  <a:pt x="72008" y="0"/>
                </a:lnTo>
                <a:lnTo>
                  <a:pt x="3970820" y="0"/>
                </a:lnTo>
                <a:lnTo>
                  <a:pt x="3985294" y="1457"/>
                </a:lnTo>
                <a:lnTo>
                  <a:pt x="3998781" y="5636"/>
                </a:lnTo>
                <a:lnTo>
                  <a:pt x="4030436" y="31623"/>
                </a:lnTo>
                <a:lnTo>
                  <a:pt x="4042828" y="71732"/>
                </a:lnTo>
                <a:lnTo>
                  <a:pt x="4042829" y="72008"/>
                </a:lnTo>
                <a:lnTo>
                  <a:pt x="4042829" y="360044"/>
                </a:lnTo>
                <a:lnTo>
                  <a:pt x="4041372" y="374519"/>
                </a:lnTo>
                <a:lnTo>
                  <a:pt x="4037193" y="388006"/>
                </a:lnTo>
                <a:lnTo>
                  <a:pt x="4011206" y="419660"/>
                </a:lnTo>
                <a:lnTo>
                  <a:pt x="3971096" y="432053"/>
                </a:lnTo>
                <a:lnTo>
                  <a:pt x="3970820" y="432053"/>
                </a:lnTo>
                <a:lnTo>
                  <a:pt x="72008" y="432053"/>
                </a:lnTo>
                <a:lnTo>
                  <a:pt x="57530" y="430596"/>
                </a:lnTo>
                <a:lnTo>
                  <a:pt x="44042" y="426417"/>
                </a:lnTo>
                <a:lnTo>
                  <a:pt x="12389" y="400430"/>
                </a:lnTo>
                <a:lnTo>
                  <a:pt x="0" y="360321"/>
                </a:lnTo>
                <a:lnTo>
                  <a:pt x="0" y="360044"/>
                </a:lnTo>
                <a:lnTo>
                  <a:pt x="0" y="72008"/>
                </a:lnTo>
                <a:close/>
              </a:path>
            </a:pathLst>
          </a:custGeom>
          <a:ln w="19049">
            <a:solidFill>
              <a:srgbClr val="117DA7"/>
            </a:solidFill>
          </a:ln>
        </p:spPr>
        <p:txBody>
          <a:bodyPr wrap="square" lIns="0" tIns="0" rIns="0" bIns="0" rtlCol="0"/>
          <a:lstStyle/>
          <a:p>
            <a:endParaRPr/>
          </a:p>
        </p:txBody>
      </p:sp>
      <p:sp>
        <p:nvSpPr>
          <p:cNvPr id="6" name="object 6"/>
          <p:cNvSpPr/>
          <p:nvPr/>
        </p:nvSpPr>
        <p:spPr>
          <a:xfrm>
            <a:off x="4470653" y="3763771"/>
            <a:ext cx="2784475" cy="2406015"/>
          </a:xfrm>
          <a:custGeom>
            <a:avLst/>
            <a:gdLst/>
            <a:ahLst/>
            <a:cxnLst/>
            <a:rect l="l" t="t" r="r" b="b"/>
            <a:pathLst>
              <a:path w="2784475" h="2406015">
                <a:moveTo>
                  <a:pt x="0" y="2405888"/>
                </a:moveTo>
                <a:lnTo>
                  <a:pt x="2784094" y="0"/>
                </a:lnTo>
              </a:path>
            </a:pathLst>
          </a:custGeom>
          <a:ln w="9999">
            <a:solidFill>
              <a:srgbClr val="42B996"/>
            </a:solidFill>
          </a:ln>
        </p:spPr>
        <p:txBody>
          <a:bodyPr wrap="square" lIns="0" tIns="0" rIns="0" bIns="0" rtlCol="0"/>
          <a:lstStyle/>
          <a:p>
            <a:endParaRPr/>
          </a:p>
        </p:txBody>
      </p:sp>
      <p:sp>
        <p:nvSpPr>
          <p:cNvPr id="7" name="object 7"/>
          <p:cNvSpPr/>
          <p:nvPr/>
        </p:nvSpPr>
        <p:spPr>
          <a:xfrm>
            <a:off x="4470653" y="4837938"/>
            <a:ext cx="2752725" cy="1332230"/>
          </a:xfrm>
          <a:custGeom>
            <a:avLst/>
            <a:gdLst/>
            <a:ahLst/>
            <a:cxnLst/>
            <a:rect l="l" t="t" r="r" b="b"/>
            <a:pathLst>
              <a:path w="2752725" h="1332229">
                <a:moveTo>
                  <a:pt x="0" y="1331722"/>
                </a:moveTo>
                <a:lnTo>
                  <a:pt x="2752471" y="0"/>
                </a:lnTo>
              </a:path>
            </a:pathLst>
          </a:custGeom>
          <a:ln w="9999">
            <a:solidFill>
              <a:srgbClr val="42B996"/>
            </a:solidFill>
          </a:ln>
        </p:spPr>
        <p:txBody>
          <a:bodyPr wrap="square" lIns="0" tIns="0" rIns="0" bIns="0" rtlCol="0"/>
          <a:lstStyle/>
          <a:p>
            <a:endParaRPr/>
          </a:p>
        </p:txBody>
      </p:sp>
      <p:sp>
        <p:nvSpPr>
          <p:cNvPr id="8" name="object 8"/>
          <p:cNvSpPr/>
          <p:nvPr/>
        </p:nvSpPr>
        <p:spPr>
          <a:xfrm>
            <a:off x="4470653" y="5846013"/>
            <a:ext cx="2798445" cy="323850"/>
          </a:xfrm>
          <a:custGeom>
            <a:avLst/>
            <a:gdLst/>
            <a:ahLst/>
            <a:cxnLst/>
            <a:rect l="l" t="t" r="r" b="b"/>
            <a:pathLst>
              <a:path w="2798445" h="323850">
                <a:moveTo>
                  <a:pt x="0" y="323646"/>
                </a:moveTo>
                <a:lnTo>
                  <a:pt x="2797937" y="0"/>
                </a:lnTo>
              </a:path>
            </a:pathLst>
          </a:custGeom>
          <a:ln w="9999">
            <a:solidFill>
              <a:srgbClr val="42B996"/>
            </a:solidFill>
          </a:ln>
        </p:spPr>
        <p:txBody>
          <a:bodyPr wrap="square" lIns="0" tIns="0" rIns="0" bIns="0" rtlCol="0"/>
          <a:lstStyle/>
          <a:p>
            <a:endParaRPr/>
          </a:p>
        </p:txBody>
      </p:sp>
      <p:sp>
        <p:nvSpPr>
          <p:cNvPr id="9" name="object 9"/>
          <p:cNvSpPr/>
          <p:nvPr/>
        </p:nvSpPr>
        <p:spPr>
          <a:xfrm>
            <a:off x="2707385" y="4116704"/>
            <a:ext cx="1763395" cy="447040"/>
          </a:xfrm>
          <a:custGeom>
            <a:avLst/>
            <a:gdLst/>
            <a:ahLst/>
            <a:cxnLst/>
            <a:rect l="l" t="t" r="r" b="b"/>
            <a:pathLst>
              <a:path w="1763395" h="447039">
                <a:moveTo>
                  <a:pt x="0" y="0"/>
                </a:moveTo>
                <a:lnTo>
                  <a:pt x="0" y="241808"/>
                </a:lnTo>
                <a:lnTo>
                  <a:pt x="1763267" y="241808"/>
                </a:lnTo>
                <a:lnTo>
                  <a:pt x="1763267" y="446786"/>
                </a:lnTo>
              </a:path>
            </a:pathLst>
          </a:custGeom>
          <a:ln w="9999">
            <a:solidFill>
              <a:srgbClr val="27CED6"/>
            </a:solidFill>
          </a:ln>
        </p:spPr>
        <p:txBody>
          <a:bodyPr wrap="square" lIns="0" tIns="0" rIns="0" bIns="0" rtlCol="0"/>
          <a:lstStyle/>
          <a:p>
            <a:endParaRPr/>
          </a:p>
        </p:txBody>
      </p:sp>
      <p:sp>
        <p:nvSpPr>
          <p:cNvPr id="10" name="object 10"/>
          <p:cNvSpPr/>
          <p:nvPr/>
        </p:nvSpPr>
        <p:spPr>
          <a:xfrm>
            <a:off x="1760473" y="4116704"/>
            <a:ext cx="947419" cy="434340"/>
          </a:xfrm>
          <a:custGeom>
            <a:avLst/>
            <a:gdLst/>
            <a:ahLst/>
            <a:cxnLst/>
            <a:rect l="l" t="t" r="r" b="b"/>
            <a:pathLst>
              <a:path w="947419" h="434339">
                <a:moveTo>
                  <a:pt x="946912" y="0"/>
                </a:moveTo>
                <a:lnTo>
                  <a:pt x="946912" y="228981"/>
                </a:lnTo>
                <a:lnTo>
                  <a:pt x="0" y="228981"/>
                </a:lnTo>
                <a:lnTo>
                  <a:pt x="0" y="433959"/>
                </a:lnTo>
              </a:path>
            </a:pathLst>
          </a:custGeom>
          <a:ln w="9999">
            <a:solidFill>
              <a:srgbClr val="27CED6"/>
            </a:solidFill>
          </a:ln>
        </p:spPr>
        <p:txBody>
          <a:bodyPr wrap="square" lIns="0" tIns="0" rIns="0" bIns="0" rtlCol="0"/>
          <a:lstStyle/>
          <a:p>
            <a:endParaRPr/>
          </a:p>
        </p:txBody>
      </p:sp>
      <p:sp>
        <p:nvSpPr>
          <p:cNvPr id="11" name="object 11"/>
          <p:cNvSpPr/>
          <p:nvPr/>
        </p:nvSpPr>
        <p:spPr>
          <a:xfrm>
            <a:off x="339852" y="3092195"/>
            <a:ext cx="4735068" cy="1089659"/>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379133" y="3105657"/>
            <a:ext cx="4656543" cy="1011046"/>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625017" y="3339210"/>
            <a:ext cx="4657090" cy="1011555"/>
          </a:xfrm>
          <a:custGeom>
            <a:avLst/>
            <a:gdLst/>
            <a:ahLst/>
            <a:cxnLst/>
            <a:rect l="l" t="t" r="r" b="b"/>
            <a:pathLst>
              <a:path w="4657090" h="1011554">
                <a:moveTo>
                  <a:pt x="4555439" y="0"/>
                </a:moveTo>
                <a:lnTo>
                  <a:pt x="97181" y="74"/>
                </a:lnTo>
                <a:lnTo>
                  <a:pt x="56062" y="10575"/>
                </a:lnTo>
                <a:lnTo>
                  <a:pt x="23720" y="36080"/>
                </a:lnTo>
                <a:lnTo>
                  <a:pt x="4086" y="72645"/>
                </a:lnTo>
                <a:lnTo>
                  <a:pt x="0" y="101218"/>
                </a:lnTo>
                <a:lnTo>
                  <a:pt x="70" y="913767"/>
                </a:lnTo>
                <a:lnTo>
                  <a:pt x="10527" y="954943"/>
                </a:lnTo>
                <a:lnTo>
                  <a:pt x="35994" y="987315"/>
                </a:lnTo>
                <a:lnTo>
                  <a:pt x="72530" y="1006959"/>
                </a:lnTo>
                <a:lnTo>
                  <a:pt x="101092" y="1011046"/>
                </a:lnTo>
                <a:lnTo>
                  <a:pt x="4559251" y="1010976"/>
                </a:lnTo>
                <a:lnTo>
                  <a:pt x="4600428" y="1000528"/>
                </a:lnTo>
                <a:lnTo>
                  <a:pt x="4632799" y="975073"/>
                </a:lnTo>
                <a:lnTo>
                  <a:pt x="4652443" y="938534"/>
                </a:lnTo>
                <a:lnTo>
                  <a:pt x="4656531" y="909955"/>
                </a:lnTo>
                <a:lnTo>
                  <a:pt x="4656457" y="97304"/>
                </a:lnTo>
                <a:lnTo>
                  <a:pt x="4645981" y="56141"/>
                </a:lnTo>
                <a:lnTo>
                  <a:pt x="4620524" y="23756"/>
                </a:lnTo>
                <a:lnTo>
                  <a:pt x="4584001" y="4093"/>
                </a:lnTo>
                <a:lnTo>
                  <a:pt x="4555439" y="0"/>
                </a:lnTo>
                <a:close/>
              </a:path>
            </a:pathLst>
          </a:custGeom>
          <a:solidFill>
            <a:srgbClr val="FFFFFF"/>
          </a:solidFill>
        </p:spPr>
        <p:txBody>
          <a:bodyPr wrap="square" lIns="0" tIns="0" rIns="0" bIns="0" rtlCol="0"/>
          <a:lstStyle/>
          <a:p>
            <a:endParaRPr/>
          </a:p>
        </p:txBody>
      </p:sp>
      <p:sp>
        <p:nvSpPr>
          <p:cNvPr id="14" name="object 14"/>
          <p:cNvSpPr/>
          <p:nvPr/>
        </p:nvSpPr>
        <p:spPr>
          <a:xfrm>
            <a:off x="625017" y="3339210"/>
            <a:ext cx="4657090" cy="1011555"/>
          </a:xfrm>
          <a:custGeom>
            <a:avLst/>
            <a:gdLst/>
            <a:ahLst/>
            <a:cxnLst/>
            <a:rect l="l" t="t" r="r" b="b"/>
            <a:pathLst>
              <a:path w="4657090" h="1011554">
                <a:moveTo>
                  <a:pt x="0" y="101218"/>
                </a:moveTo>
                <a:lnTo>
                  <a:pt x="8976" y="59471"/>
                </a:lnTo>
                <a:lnTo>
                  <a:pt x="33283" y="26155"/>
                </a:lnTo>
                <a:lnTo>
                  <a:pt x="68988" y="5213"/>
                </a:lnTo>
                <a:lnTo>
                  <a:pt x="101092" y="0"/>
                </a:lnTo>
                <a:lnTo>
                  <a:pt x="4555439" y="0"/>
                </a:lnTo>
                <a:lnTo>
                  <a:pt x="4570045" y="1047"/>
                </a:lnTo>
                <a:lnTo>
                  <a:pt x="4584001" y="4093"/>
                </a:lnTo>
                <a:lnTo>
                  <a:pt x="4620524" y="23756"/>
                </a:lnTo>
                <a:lnTo>
                  <a:pt x="4645981" y="56141"/>
                </a:lnTo>
                <a:lnTo>
                  <a:pt x="4656457" y="97304"/>
                </a:lnTo>
                <a:lnTo>
                  <a:pt x="4656531" y="101218"/>
                </a:lnTo>
                <a:lnTo>
                  <a:pt x="4656531" y="909955"/>
                </a:lnTo>
                <a:lnTo>
                  <a:pt x="4655485" y="924570"/>
                </a:lnTo>
                <a:lnTo>
                  <a:pt x="4652443" y="938534"/>
                </a:lnTo>
                <a:lnTo>
                  <a:pt x="4632799" y="975073"/>
                </a:lnTo>
                <a:lnTo>
                  <a:pt x="4600428" y="1000528"/>
                </a:lnTo>
                <a:lnTo>
                  <a:pt x="4559251" y="1010976"/>
                </a:lnTo>
                <a:lnTo>
                  <a:pt x="4555439" y="1011046"/>
                </a:lnTo>
                <a:lnTo>
                  <a:pt x="101092" y="1011046"/>
                </a:lnTo>
                <a:lnTo>
                  <a:pt x="86488" y="1010000"/>
                </a:lnTo>
                <a:lnTo>
                  <a:pt x="72530" y="1006959"/>
                </a:lnTo>
                <a:lnTo>
                  <a:pt x="35994" y="987315"/>
                </a:lnTo>
                <a:lnTo>
                  <a:pt x="10527" y="954943"/>
                </a:lnTo>
                <a:lnTo>
                  <a:pt x="70" y="913767"/>
                </a:lnTo>
                <a:lnTo>
                  <a:pt x="0" y="909955"/>
                </a:lnTo>
                <a:lnTo>
                  <a:pt x="0" y="101218"/>
                </a:lnTo>
                <a:close/>
              </a:path>
            </a:pathLst>
          </a:custGeom>
          <a:ln w="9999">
            <a:solidFill>
              <a:srgbClr val="1CACE3"/>
            </a:solidFill>
          </a:ln>
        </p:spPr>
        <p:txBody>
          <a:bodyPr wrap="square" lIns="0" tIns="0" rIns="0" bIns="0" rtlCol="0"/>
          <a:lstStyle/>
          <a:p>
            <a:endParaRPr/>
          </a:p>
        </p:txBody>
      </p:sp>
      <p:sp>
        <p:nvSpPr>
          <p:cNvPr id="15" name="object 15"/>
          <p:cNvSpPr/>
          <p:nvPr/>
        </p:nvSpPr>
        <p:spPr>
          <a:xfrm>
            <a:off x="654094" y="4550664"/>
            <a:ext cx="2212975" cy="1631950"/>
          </a:xfrm>
          <a:custGeom>
            <a:avLst/>
            <a:gdLst/>
            <a:ahLst/>
            <a:cxnLst/>
            <a:rect l="l" t="t" r="r" b="b"/>
            <a:pathLst>
              <a:path w="2212975" h="1631950">
                <a:moveTo>
                  <a:pt x="2049608" y="0"/>
                </a:moveTo>
                <a:lnTo>
                  <a:pt x="160609" y="19"/>
                </a:lnTo>
                <a:lnTo>
                  <a:pt x="117823" y="6377"/>
                </a:lnTo>
                <a:lnTo>
                  <a:pt x="79429" y="23082"/>
                </a:lnTo>
                <a:lnTo>
                  <a:pt x="46937" y="48624"/>
                </a:lnTo>
                <a:lnTo>
                  <a:pt x="21857" y="81496"/>
                </a:lnTo>
                <a:lnTo>
                  <a:pt x="5701" y="120189"/>
                </a:lnTo>
                <a:lnTo>
                  <a:pt x="94" y="160629"/>
                </a:lnTo>
                <a:lnTo>
                  <a:pt x="0" y="1471209"/>
                </a:lnTo>
                <a:lnTo>
                  <a:pt x="876" y="1485864"/>
                </a:lnTo>
                <a:lnTo>
                  <a:pt x="10851" y="1527353"/>
                </a:lnTo>
                <a:lnTo>
                  <a:pt x="30672" y="1563950"/>
                </a:lnTo>
                <a:lnTo>
                  <a:pt x="58827" y="1594143"/>
                </a:lnTo>
                <a:lnTo>
                  <a:pt x="93806" y="1616419"/>
                </a:lnTo>
                <a:lnTo>
                  <a:pt x="134097" y="1629267"/>
                </a:lnTo>
                <a:lnTo>
                  <a:pt x="163162" y="1631848"/>
                </a:lnTo>
                <a:lnTo>
                  <a:pt x="2052163" y="1631828"/>
                </a:lnTo>
                <a:lnTo>
                  <a:pt x="2094961" y="1625467"/>
                </a:lnTo>
                <a:lnTo>
                  <a:pt x="2133361" y="1608757"/>
                </a:lnTo>
                <a:lnTo>
                  <a:pt x="2165854" y="1583210"/>
                </a:lnTo>
                <a:lnTo>
                  <a:pt x="2190931" y="1550338"/>
                </a:lnTo>
                <a:lnTo>
                  <a:pt x="2207083" y="1511652"/>
                </a:lnTo>
                <a:lnTo>
                  <a:pt x="2212690" y="1471209"/>
                </a:lnTo>
                <a:lnTo>
                  <a:pt x="2212783" y="160629"/>
                </a:lnTo>
                <a:lnTo>
                  <a:pt x="2211906" y="145968"/>
                </a:lnTo>
                <a:lnTo>
                  <a:pt x="2201929" y="104471"/>
                </a:lnTo>
                <a:lnTo>
                  <a:pt x="2182110" y="67874"/>
                </a:lnTo>
                <a:lnTo>
                  <a:pt x="2153957" y="37688"/>
                </a:lnTo>
                <a:lnTo>
                  <a:pt x="2118978" y="15420"/>
                </a:lnTo>
                <a:lnTo>
                  <a:pt x="2078681" y="2578"/>
                </a:lnTo>
                <a:lnTo>
                  <a:pt x="2049608" y="0"/>
                </a:lnTo>
                <a:close/>
              </a:path>
            </a:pathLst>
          </a:custGeom>
          <a:solidFill>
            <a:srgbClr val="FFFFFF"/>
          </a:solidFill>
        </p:spPr>
        <p:txBody>
          <a:bodyPr wrap="square" lIns="0" tIns="0" rIns="0" bIns="0" rtlCol="0"/>
          <a:lstStyle/>
          <a:p>
            <a:endParaRPr/>
          </a:p>
        </p:txBody>
      </p:sp>
      <p:sp>
        <p:nvSpPr>
          <p:cNvPr id="16" name="object 16"/>
          <p:cNvSpPr/>
          <p:nvPr/>
        </p:nvSpPr>
        <p:spPr>
          <a:xfrm>
            <a:off x="654075" y="4550664"/>
            <a:ext cx="2212975" cy="1631950"/>
          </a:xfrm>
          <a:custGeom>
            <a:avLst/>
            <a:gdLst/>
            <a:ahLst/>
            <a:cxnLst/>
            <a:rect l="l" t="t" r="r" b="b"/>
            <a:pathLst>
              <a:path w="2212975" h="1631950">
                <a:moveTo>
                  <a:pt x="0" y="163194"/>
                </a:moveTo>
                <a:lnTo>
                  <a:pt x="5721" y="120189"/>
                </a:lnTo>
                <a:lnTo>
                  <a:pt x="21876" y="81496"/>
                </a:lnTo>
                <a:lnTo>
                  <a:pt x="46956" y="48624"/>
                </a:lnTo>
                <a:lnTo>
                  <a:pt x="79449" y="23082"/>
                </a:lnTo>
                <a:lnTo>
                  <a:pt x="117843" y="6377"/>
                </a:lnTo>
                <a:lnTo>
                  <a:pt x="160628" y="19"/>
                </a:lnTo>
                <a:lnTo>
                  <a:pt x="163182" y="0"/>
                </a:lnTo>
                <a:lnTo>
                  <a:pt x="2049627" y="0"/>
                </a:lnTo>
                <a:lnTo>
                  <a:pt x="2064348" y="654"/>
                </a:lnTo>
                <a:lnTo>
                  <a:pt x="2078701" y="2578"/>
                </a:lnTo>
                <a:lnTo>
                  <a:pt x="2118997" y="15420"/>
                </a:lnTo>
                <a:lnTo>
                  <a:pt x="2153976" y="37688"/>
                </a:lnTo>
                <a:lnTo>
                  <a:pt x="2182130" y="67874"/>
                </a:lnTo>
                <a:lnTo>
                  <a:pt x="2201949" y="104471"/>
                </a:lnTo>
                <a:lnTo>
                  <a:pt x="2211925" y="145968"/>
                </a:lnTo>
                <a:lnTo>
                  <a:pt x="2212822" y="163194"/>
                </a:lnTo>
                <a:lnTo>
                  <a:pt x="2212822" y="1468666"/>
                </a:lnTo>
                <a:lnTo>
                  <a:pt x="2212168" y="1483379"/>
                </a:lnTo>
                <a:lnTo>
                  <a:pt x="2210243" y="1497727"/>
                </a:lnTo>
                <a:lnTo>
                  <a:pt x="2197401" y="1538014"/>
                </a:lnTo>
                <a:lnTo>
                  <a:pt x="2175131" y="1572992"/>
                </a:lnTo>
                <a:lnTo>
                  <a:pt x="2144942" y="1601149"/>
                </a:lnTo>
                <a:lnTo>
                  <a:pt x="2108344" y="1620973"/>
                </a:lnTo>
                <a:lnTo>
                  <a:pt x="2066844" y="1630951"/>
                </a:lnTo>
                <a:lnTo>
                  <a:pt x="2049627" y="1631848"/>
                </a:lnTo>
                <a:lnTo>
                  <a:pt x="163182" y="1631848"/>
                </a:lnTo>
                <a:lnTo>
                  <a:pt x="148466" y="1631193"/>
                </a:lnTo>
                <a:lnTo>
                  <a:pt x="134116" y="1629267"/>
                </a:lnTo>
                <a:lnTo>
                  <a:pt x="93826" y="1616419"/>
                </a:lnTo>
                <a:lnTo>
                  <a:pt x="58847" y="1594143"/>
                </a:lnTo>
                <a:lnTo>
                  <a:pt x="30691" y="1563950"/>
                </a:lnTo>
                <a:lnTo>
                  <a:pt x="10870" y="1527353"/>
                </a:lnTo>
                <a:lnTo>
                  <a:pt x="895" y="1485864"/>
                </a:lnTo>
                <a:lnTo>
                  <a:pt x="0" y="1468666"/>
                </a:lnTo>
                <a:lnTo>
                  <a:pt x="0" y="163194"/>
                </a:lnTo>
                <a:close/>
              </a:path>
            </a:pathLst>
          </a:custGeom>
          <a:ln w="19050">
            <a:solidFill>
              <a:srgbClr val="1CACE3"/>
            </a:solidFill>
          </a:ln>
        </p:spPr>
        <p:txBody>
          <a:bodyPr wrap="square" lIns="0" tIns="0" rIns="0" bIns="0" rtlCol="0"/>
          <a:lstStyle/>
          <a:p>
            <a:endParaRPr/>
          </a:p>
        </p:txBody>
      </p:sp>
      <p:sp>
        <p:nvSpPr>
          <p:cNvPr id="17" name="object 17"/>
          <p:cNvSpPr/>
          <p:nvPr/>
        </p:nvSpPr>
        <p:spPr>
          <a:xfrm>
            <a:off x="899966" y="4784216"/>
            <a:ext cx="2212975" cy="1631950"/>
          </a:xfrm>
          <a:custGeom>
            <a:avLst/>
            <a:gdLst/>
            <a:ahLst/>
            <a:cxnLst/>
            <a:rect l="l" t="t" r="r" b="b"/>
            <a:pathLst>
              <a:path w="2212975" h="1631950">
                <a:moveTo>
                  <a:pt x="2049735" y="0"/>
                </a:moveTo>
                <a:lnTo>
                  <a:pt x="160609" y="19"/>
                </a:lnTo>
                <a:lnTo>
                  <a:pt x="117828" y="6387"/>
                </a:lnTo>
                <a:lnTo>
                  <a:pt x="79435" y="23111"/>
                </a:lnTo>
                <a:lnTo>
                  <a:pt x="46941" y="48672"/>
                </a:lnTo>
                <a:lnTo>
                  <a:pt x="21860" y="81553"/>
                </a:lnTo>
                <a:lnTo>
                  <a:pt x="5702" y="120233"/>
                </a:lnTo>
                <a:lnTo>
                  <a:pt x="89" y="160737"/>
                </a:lnTo>
                <a:lnTo>
                  <a:pt x="0" y="1471234"/>
                </a:lnTo>
                <a:lnTo>
                  <a:pt x="876" y="1485889"/>
                </a:lnTo>
                <a:lnTo>
                  <a:pt x="10853" y="1527378"/>
                </a:lnTo>
                <a:lnTo>
                  <a:pt x="30676" y="1563975"/>
                </a:lnTo>
                <a:lnTo>
                  <a:pt x="58833" y="1594168"/>
                </a:lnTo>
                <a:lnTo>
                  <a:pt x="93812" y="1616445"/>
                </a:lnTo>
                <a:lnTo>
                  <a:pt x="134100" y="1629293"/>
                </a:lnTo>
                <a:lnTo>
                  <a:pt x="163162" y="1631873"/>
                </a:lnTo>
                <a:lnTo>
                  <a:pt x="2052182" y="1631855"/>
                </a:lnTo>
                <a:lnTo>
                  <a:pt x="2094953" y="1625516"/>
                </a:lnTo>
                <a:lnTo>
                  <a:pt x="2133342" y="1608816"/>
                </a:lnTo>
                <a:lnTo>
                  <a:pt x="2165836" y="1583270"/>
                </a:lnTo>
                <a:lnTo>
                  <a:pt x="2190919" y="1550391"/>
                </a:lnTo>
                <a:lnTo>
                  <a:pt x="2207080" y="1511694"/>
                </a:lnTo>
                <a:lnTo>
                  <a:pt x="2212690" y="1471234"/>
                </a:lnTo>
                <a:lnTo>
                  <a:pt x="2212785" y="160737"/>
                </a:lnTo>
                <a:lnTo>
                  <a:pt x="2211916" y="146085"/>
                </a:lnTo>
                <a:lnTo>
                  <a:pt x="2201958" y="104594"/>
                </a:lnTo>
                <a:lnTo>
                  <a:pt x="2182153" y="67977"/>
                </a:lnTo>
                <a:lnTo>
                  <a:pt x="2154012" y="37757"/>
                </a:lnTo>
                <a:lnTo>
                  <a:pt x="2119051" y="15452"/>
                </a:lnTo>
                <a:lnTo>
                  <a:pt x="2078782" y="2585"/>
                </a:lnTo>
                <a:lnTo>
                  <a:pt x="2049735" y="0"/>
                </a:lnTo>
                <a:close/>
              </a:path>
            </a:pathLst>
          </a:custGeom>
          <a:solidFill>
            <a:srgbClr val="FFFFFF"/>
          </a:solidFill>
        </p:spPr>
        <p:txBody>
          <a:bodyPr wrap="square" lIns="0" tIns="0" rIns="0" bIns="0" rtlCol="0"/>
          <a:lstStyle/>
          <a:p>
            <a:endParaRPr/>
          </a:p>
        </p:txBody>
      </p:sp>
      <p:sp>
        <p:nvSpPr>
          <p:cNvPr id="18" name="object 18"/>
          <p:cNvSpPr/>
          <p:nvPr/>
        </p:nvSpPr>
        <p:spPr>
          <a:xfrm>
            <a:off x="899947" y="4784216"/>
            <a:ext cx="2212975" cy="1631950"/>
          </a:xfrm>
          <a:custGeom>
            <a:avLst/>
            <a:gdLst/>
            <a:ahLst/>
            <a:cxnLst/>
            <a:rect l="l" t="t" r="r" b="b"/>
            <a:pathLst>
              <a:path w="2212975" h="1631950">
                <a:moveTo>
                  <a:pt x="0" y="163194"/>
                </a:moveTo>
                <a:lnTo>
                  <a:pt x="5721" y="120233"/>
                </a:lnTo>
                <a:lnTo>
                  <a:pt x="21879" y="81553"/>
                </a:lnTo>
                <a:lnTo>
                  <a:pt x="46961" y="48672"/>
                </a:lnTo>
                <a:lnTo>
                  <a:pt x="79454" y="23111"/>
                </a:lnTo>
                <a:lnTo>
                  <a:pt x="117847" y="6387"/>
                </a:lnTo>
                <a:lnTo>
                  <a:pt x="160628" y="19"/>
                </a:lnTo>
                <a:lnTo>
                  <a:pt x="163182" y="0"/>
                </a:lnTo>
                <a:lnTo>
                  <a:pt x="2049754" y="0"/>
                </a:lnTo>
                <a:lnTo>
                  <a:pt x="2064460" y="655"/>
                </a:lnTo>
                <a:lnTo>
                  <a:pt x="2078801" y="2585"/>
                </a:lnTo>
                <a:lnTo>
                  <a:pt x="2119070" y="15452"/>
                </a:lnTo>
                <a:lnTo>
                  <a:pt x="2154032" y="37757"/>
                </a:lnTo>
                <a:lnTo>
                  <a:pt x="2182172" y="67977"/>
                </a:lnTo>
                <a:lnTo>
                  <a:pt x="2201978" y="104594"/>
                </a:lnTo>
                <a:lnTo>
                  <a:pt x="2211935" y="146085"/>
                </a:lnTo>
                <a:lnTo>
                  <a:pt x="2212822" y="163194"/>
                </a:lnTo>
                <a:lnTo>
                  <a:pt x="2212822" y="1468691"/>
                </a:lnTo>
                <a:lnTo>
                  <a:pt x="2212168" y="1483410"/>
                </a:lnTo>
                <a:lnTo>
                  <a:pt x="2210241" y="1497763"/>
                </a:lnTo>
                <a:lnTo>
                  <a:pt x="2197392" y="1538064"/>
                </a:lnTo>
                <a:lnTo>
                  <a:pt x="2175114" y="1573050"/>
                </a:lnTo>
                <a:lnTo>
                  <a:pt x="2144923" y="1601209"/>
                </a:lnTo>
                <a:lnTo>
                  <a:pt x="2108331" y="1621026"/>
                </a:lnTo>
                <a:lnTo>
                  <a:pt x="2066852" y="1630987"/>
                </a:lnTo>
                <a:lnTo>
                  <a:pt x="2049754" y="1631873"/>
                </a:lnTo>
                <a:lnTo>
                  <a:pt x="163182" y="1631873"/>
                </a:lnTo>
                <a:lnTo>
                  <a:pt x="148468" y="1631219"/>
                </a:lnTo>
                <a:lnTo>
                  <a:pt x="134120" y="1629293"/>
                </a:lnTo>
                <a:lnTo>
                  <a:pt x="93831" y="1616445"/>
                </a:lnTo>
                <a:lnTo>
                  <a:pt x="58852" y="1594168"/>
                </a:lnTo>
                <a:lnTo>
                  <a:pt x="30695" y="1563975"/>
                </a:lnTo>
                <a:lnTo>
                  <a:pt x="10872" y="1527378"/>
                </a:lnTo>
                <a:lnTo>
                  <a:pt x="895" y="1485889"/>
                </a:lnTo>
                <a:lnTo>
                  <a:pt x="0" y="1468691"/>
                </a:lnTo>
                <a:lnTo>
                  <a:pt x="0" y="163194"/>
                </a:lnTo>
                <a:close/>
              </a:path>
            </a:pathLst>
          </a:custGeom>
          <a:ln w="19050">
            <a:solidFill>
              <a:srgbClr val="42B996"/>
            </a:solidFill>
          </a:ln>
        </p:spPr>
        <p:txBody>
          <a:bodyPr wrap="square" lIns="0" tIns="0" rIns="0" bIns="0" rtlCol="0"/>
          <a:lstStyle/>
          <a:p>
            <a:endParaRPr/>
          </a:p>
        </p:txBody>
      </p:sp>
      <p:sp>
        <p:nvSpPr>
          <p:cNvPr id="19" name="object 19"/>
          <p:cNvSpPr/>
          <p:nvPr/>
        </p:nvSpPr>
        <p:spPr>
          <a:xfrm>
            <a:off x="3364229" y="4563490"/>
            <a:ext cx="2212975" cy="1606550"/>
          </a:xfrm>
          <a:custGeom>
            <a:avLst/>
            <a:gdLst/>
            <a:ahLst/>
            <a:cxnLst/>
            <a:rect l="l" t="t" r="r" b="b"/>
            <a:pathLst>
              <a:path w="2212975" h="1606550">
                <a:moveTo>
                  <a:pt x="2052193" y="0"/>
                </a:moveTo>
                <a:lnTo>
                  <a:pt x="160655" y="0"/>
                </a:lnTo>
                <a:lnTo>
                  <a:pt x="147540" y="526"/>
                </a:lnTo>
                <a:lnTo>
                  <a:pt x="105709" y="9629"/>
                </a:lnTo>
                <a:lnTo>
                  <a:pt x="68746" y="28843"/>
                </a:lnTo>
                <a:lnTo>
                  <a:pt x="38205" y="56612"/>
                </a:lnTo>
                <a:lnTo>
                  <a:pt x="15644" y="91380"/>
                </a:lnTo>
                <a:lnTo>
                  <a:pt x="2618" y="131591"/>
                </a:lnTo>
                <a:lnTo>
                  <a:pt x="0" y="160654"/>
                </a:lnTo>
                <a:lnTo>
                  <a:pt x="0" y="1445552"/>
                </a:lnTo>
                <a:lnTo>
                  <a:pt x="5388" y="1486968"/>
                </a:lnTo>
                <a:lnTo>
                  <a:pt x="21401" y="1525721"/>
                </a:lnTo>
                <a:lnTo>
                  <a:pt x="46491" y="1558577"/>
                </a:lnTo>
                <a:lnTo>
                  <a:pt x="79101" y="1583977"/>
                </a:lnTo>
                <a:lnTo>
                  <a:pt x="117674" y="1600361"/>
                </a:lnTo>
                <a:lnTo>
                  <a:pt x="160655" y="1606168"/>
                </a:lnTo>
                <a:lnTo>
                  <a:pt x="2052193" y="1606168"/>
                </a:lnTo>
                <a:lnTo>
                  <a:pt x="2093634" y="1600778"/>
                </a:lnTo>
                <a:lnTo>
                  <a:pt x="2132400" y="1584763"/>
                </a:lnTo>
                <a:lnTo>
                  <a:pt x="2165261" y="1559672"/>
                </a:lnTo>
                <a:lnTo>
                  <a:pt x="2190660" y="1527067"/>
                </a:lnTo>
                <a:lnTo>
                  <a:pt x="2207041" y="1488507"/>
                </a:lnTo>
                <a:lnTo>
                  <a:pt x="2212848" y="1445552"/>
                </a:lnTo>
                <a:lnTo>
                  <a:pt x="2212848" y="160654"/>
                </a:lnTo>
                <a:lnTo>
                  <a:pt x="2207452" y="119189"/>
                </a:lnTo>
                <a:lnTo>
                  <a:pt x="2191436" y="80430"/>
                </a:lnTo>
                <a:lnTo>
                  <a:pt x="2166346" y="47576"/>
                </a:lnTo>
                <a:lnTo>
                  <a:pt x="2133738" y="22182"/>
                </a:lnTo>
                <a:lnTo>
                  <a:pt x="2095168" y="5804"/>
                </a:lnTo>
                <a:lnTo>
                  <a:pt x="2052193" y="0"/>
                </a:lnTo>
                <a:close/>
              </a:path>
            </a:pathLst>
          </a:custGeom>
          <a:solidFill>
            <a:srgbClr val="FFFFFF"/>
          </a:solidFill>
        </p:spPr>
        <p:txBody>
          <a:bodyPr wrap="square" lIns="0" tIns="0" rIns="0" bIns="0" rtlCol="0"/>
          <a:lstStyle/>
          <a:p>
            <a:endParaRPr/>
          </a:p>
        </p:txBody>
      </p:sp>
      <p:sp>
        <p:nvSpPr>
          <p:cNvPr id="20" name="object 20"/>
          <p:cNvSpPr/>
          <p:nvPr/>
        </p:nvSpPr>
        <p:spPr>
          <a:xfrm>
            <a:off x="3364229" y="4563490"/>
            <a:ext cx="2212975" cy="1606550"/>
          </a:xfrm>
          <a:custGeom>
            <a:avLst/>
            <a:gdLst/>
            <a:ahLst/>
            <a:cxnLst/>
            <a:rect l="l" t="t" r="r" b="b"/>
            <a:pathLst>
              <a:path w="2212975" h="1606550">
                <a:moveTo>
                  <a:pt x="0" y="160654"/>
                </a:moveTo>
                <a:lnTo>
                  <a:pt x="5804" y="117679"/>
                </a:lnTo>
                <a:lnTo>
                  <a:pt x="22182" y="79109"/>
                </a:lnTo>
                <a:lnTo>
                  <a:pt x="47576" y="46501"/>
                </a:lnTo>
                <a:lnTo>
                  <a:pt x="80430" y="21411"/>
                </a:lnTo>
                <a:lnTo>
                  <a:pt x="119189" y="5395"/>
                </a:lnTo>
                <a:lnTo>
                  <a:pt x="160655" y="0"/>
                </a:lnTo>
                <a:lnTo>
                  <a:pt x="2052193" y="0"/>
                </a:lnTo>
                <a:lnTo>
                  <a:pt x="2066911" y="664"/>
                </a:lnTo>
                <a:lnTo>
                  <a:pt x="2081256" y="2618"/>
                </a:lnTo>
                <a:lnTo>
                  <a:pt x="2121467" y="15644"/>
                </a:lnTo>
                <a:lnTo>
                  <a:pt x="2156235" y="38205"/>
                </a:lnTo>
                <a:lnTo>
                  <a:pt x="2184004" y="68746"/>
                </a:lnTo>
                <a:lnTo>
                  <a:pt x="2203218" y="105709"/>
                </a:lnTo>
                <a:lnTo>
                  <a:pt x="2212321" y="147540"/>
                </a:lnTo>
                <a:lnTo>
                  <a:pt x="2212848" y="160654"/>
                </a:lnTo>
                <a:lnTo>
                  <a:pt x="2212848" y="1445552"/>
                </a:lnTo>
                <a:lnTo>
                  <a:pt x="2212183" y="1460262"/>
                </a:lnTo>
                <a:lnTo>
                  <a:pt x="2210229" y="1474600"/>
                </a:lnTo>
                <a:lnTo>
                  <a:pt x="2197200" y="1514799"/>
                </a:lnTo>
                <a:lnTo>
                  <a:pt x="2174633" y="1549562"/>
                </a:lnTo>
                <a:lnTo>
                  <a:pt x="2144087" y="1577330"/>
                </a:lnTo>
                <a:lnTo>
                  <a:pt x="2107116" y="1596544"/>
                </a:lnTo>
                <a:lnTo>
                  <a:pt x="2065277" y="1605644"/>
                </a:lnTo>
                <a:lnTo>
                  <a:pt x="2052193" y="1606168"/>
                </a:lnTo>
                <a:lnTo>
                  <a:pt x="160655" y="1606168"/>
                </a:lnTo>
                <a:lnTo>
                  <a:pt x="145934" y="1605504"/>
                </a:lnTo>
                <a:lnTo>
                  <a:pt x="131588" y="1603549"/>
                </a:lnTo>
                <a:lnTo>
                  <a:pt x="91373" y="1590517"/>
                </a:lnTo>
                <a:lnTo>
                  <a:pt x="56602" y="1567949"/>
                </a:lnTo>
                <a:lnTo>
                  <a:pt x="28833" y="1537405"/>
                </a:lnTo>
                <a:lnTo>
                  <a:pt x="9621" y="1500445"/>
                </a:lnTo>
                <a:lnTo>
                  <a:pt x="524" y="1458627"/>
                </a:lnTo>
                <a:lnTo>
                  <a:pt x="0" y="1445552"/>
                </a:lnTo>
                <a:lnTo>
                  <a:pt x="0" y="160654"/>
                </a:lnTo>
                <a:close/>
              </a:path>
            </a:pathLst>
          </a:custGeom>
          <a:ln w="19050">
            <a:solidFill>
              <a:srgbClr val="1CACE3"/>
            </a:solidFill>
          </a:ln>
        </p:spPr>
        <p:txBody>
          <a:bodyPr wrap="square" lIns="0" tIns="0" rIns="0" bIns="0" rtlCol="0"/>
          <a:lstStyle/>
          <a:p>
            <a:endParaRPr/>
          </a:p>
        </p:txBody>
      </p:sp>
      <p:sp>
        <p:nvSpPr>
          <p:cNvPr id="21" name="object 21"/>
          <p:cNvSpPr/>
          <p:nvPr/>
        </p:nvSpPr>
        <p:spPr>
          <a:xfrm>
            <a:off x="3610102" y="4797044"/>
            <a:ext cx="2212975" cy="1606550"/>
          </a:xfrm>
          <a:custGeom>
            <a:avLst/>
            <a:gdLst/>
            <a:ahLst/>
            <a:cxnLst/>
            <a:rect l="l" t="t" r="r" b="b"/>
            <a:pathLst>
              <a:path w="2212975" h="1606550">
                <a:moveTo>
                  <a:pt x="2052193" y="0"/>
                </a:moveTo>
                <a:lnTo>
                  <a:pt x="160655" y="0"/>
                </a:lnTo>
                <a:lnTo>
                  <a:pt x="147540" y="527"/>
                </a:lnTo>
                <a:lnTo>
                  <a:pt x="105709" y="9643"/>
                </a:lnTo>
                <a:lnTo>
                  <a:pt x="68746" y="28878"/>
                </a:lnTo>
                <a:lnTo>
                  <a:pt x="38205" y="56664"/>
                </a:lnTo>
                <a:lnTo>
                  <a:pt x="15644" y="91435"/>
                </a:lnTo>
                <a:lnTo>
                  <a:pt x="2618" y="131625"/>
                </a:lnTo>
                <a:lnTo>
                  <a:pt x="0" y="160654"/>
                </a:lnTo>
                <a:lnTo>
                  <a:pt x="0" y="1445590"/>
                </a:lnTo>
                <a:lnTo>
                  <a:pt x="5386" y="1486993"/>
                </a:lnTo>
                <a:lnTo>
                  <a:pt x="21398" y="1525745"/>
                </a:lnTo>
                <a:lnTo>
                  <a:pt x="46487" y="1558601"/>
                </a:lnTo>
                <a:lnTo>
                  <a:pt x="79098" y="1584001"/>
                </a:lnTo>
                <a:lnTo>
                  <a:pt x="117672" y="1600386"/>
                </a:lnTo>
                <a:lnTo>
                  <a:pt x="160655" y="1606194"/>
                </a:lnTo>
                <a:lnTo>
                  <a:pt x="2052193" y="1606194"/>
                </a:lnTo>
                <a:lnTo>
                  <a:pt x="2093625" y="1600806"/>
                </a:lnTo>
                <a:lnTo>
                  <a:pt x="2132394" y="1584792"/>
                </a:lnTo>
                <a:lnTo>
                  <a:pt x="2165258" y="1559703"/>
                </a:lnTo>
                <a:lnTo>
                  <a:pt x="2190659" y="1527099"/>
                </a:lnTo>
                <a:lnTo>
                  <a:pt x="2207041" y="1488541"/>
                </a:lnTo>
                <a:lnTo>
                  <a:pt x="2212848" y="1445590"/>
                </a:lnTo>
                <a:lnTo>
                  <a:pt x="2212848" y="160654"/>
                </a:lnTo>
                <a:lnTo>
                  <a:pt x="2207452" y="119232"/>
                </a:lnTo>
                <a:lnTo>
                  <a:pt x="2191436" y="80486"/>
                </a:lnTo>
                <a:lnTo>
                  <a:pt x="2166346" y="47623"/>
                </a:lnTo>
                <a:lnTo>
                  <a:pt x="2133738" y="22210"/>
                </a:lnTo>
                <a:lnTo>
                  <a:pt x="2095168" y="5813"/>
                </a:lnTo>
                <a:lnTo>
                  <a:pt x="2052193" y="0"/>
                </a:lnTo>
                <a:close/>
              </a:path>
            </a:pathLst>
          </a:custGeom>
          <a:solidFill>
            <a:srgbClr val="FFFFFF"/>
          </a:solidFill>
        </p:spPr>
        <p:txBody>
          <a:bodyPr wrap="square" lIns="0" tIns="0" rIns="0" bIns="0" rtlCol="0"/>
          <a:lstStyle/>
          <a:p>
            <a:endParaRPr/>
          </a:p>
        </p:txBody>
      </p:sp>
      <p:sp>
        <p:nvSpPr>
          <p:cNvPr id="22" name="object 22"/>
          <p:cNvSpPr/>
          <p:nvPr/>
        </p:nvSpPr>
        <p:spPr>
          <a:xfrm>
            <a:off x="3610102" y="4797044"/>
            <a:ext cx="2212975" cy="1606550"/>
          </a:xfrm>
          <a:custGeom>
            <a:avLst/>
            <a:gdLst/>
            <a:ahLst/>
            <a:cxnLst/>
            <a:rect l="l" t="t" r="r" b="b"/>
            <a:pathLst>
              <a:path w="2212975" h="1606550">
                <a:moveTo>
                  <a:pt x="0" y="160654"/>
                </a:moveTo>
                <a:lnTo>
                  <a:pt x="5804" y="117723"/>
                </a:lnTo>
                <a:lnTo>
                  <a:pt x="22182" y="79166"/>
                </a:lnTo>
                <a:lnTo>
                  <a:pt x="47576" y="46549"/>
                </a:lnTo>
                <a:lnTo>
                  <a:pt x="80430" y="21439"/>
                </a:lnTo>
                <a:lnTo>
                  <a:pt x="119189" y="5403"/>
                </a:lnTo>
                <a:lnTo>
                  <a:pt x="160655" y="0"/>
                </a:lnTo>
                <a:lnTo>
                  <a:pt x="2052193" y="0"/>
                </a:lnTo>
                <a:lnTo>
                  <a:pt x="2066911" y="665"/>
                </a:lnTo>
                <a:lnTo>
                  <a:pt x="2081256" y="2622"/>
                </a:lnTo>
                <a:lnTo>
                  <a:pt x="2121467" y="15665"/>
                </a:lnTo>
                <a:lnTo>
                  <a:pt x="2156235" y="38247"/>
                </a:lnTo>
                <a:lnTo>
                  <a:pt x="2184004" y="68801"/>
                </a:lnTo>
                <a:lnTo>
                  <a:pt x="2203218" y="105760"/>
                </a:lnTo>
                <a:lnTo>
                  <a:pt x="2212321" y="147558"/>
                </a:lnTo>
                <a:lnTo>
                  <a:pt x="2212848" y="160654"/>
                </a:lnTo>
                <a:lnTo>
                  <a:pt x="2212848" y="1445590"/>
                </a:lnTo>
                <a:lnTo>
                  <a:pt x="2212183" y="1460299"/>
                </a:lnTo>
                <a:lnTo>
                  <a:pt x="2210228" y="1474635"/>
                </a:lnTo>
                <a:lnTo>
                  <a:pt x="2197198" y="1514831"/>
                </a:lnTo>
                <a:lnTo>
                  <a:pt x="2174631" y="1549593"/>
                </a:lnTo>
                <a:lnTo>
                  <a:pt x="2144082" y="1577360"/>
                </a:lnTo>
                <a:lnTo>
                  <a:pt x="2107108" y="1596573"/>
                </a:lnTo>
                <a:lnTo>
                  <a:pt x="2065267" y="1605670"/>
                </a:lnTo>
                <a:lnTo>
                  <a:pt x="2052193" y="1606194"/>
                </a:lnTo>
                <a:lnTo>
                  <a:pt x="160655" y="1606194"/>
                </a:lnTo>
                <a:lnTo>
                  <a:pt x="145933" y="1605529"/>
                </a:lnTo>
                <a:lnTo>
                  <a:pt x="131587" y="1603574"/>
                </a:lnTo>
                <a:lnTo>
                  <a:pt x="91370" y="1590542"/>
                </a:lnTo>
                <a:lnTo>
                  <a:pt x="56599" y="1567973"/>
                </a:lnTo>
                <a:lnTo>
                  <a:pt x="28829" y="1537429"/>
                </a:lnTo>
                <a:lnTo>
                  <a:pt x="9619" y="1500469"/>
                </a:lnTo>
                <a:lnTo>
                  <a:pt x="523" y="1458654"/>
                </a:lnTo>
                <a:lnTo>
                  <a:pt x="0" y="1445590"/>
                </a:lnTo>
                <a:lnTo>
                  <a:pt x="0" y="160654"/>
                </a:lnTo>
                <a:close/>
              </a:path>
            </a:pathLst>
          </a:custGeom>
          <a:ln w="19050">
            <a:solidFill>
              <a:srgbClr val="42B996"/>
            </a:solidFill>
          </a:ln>
        </p:spPr>
        <p:txBody>
          <a:bodyPr wrap="square" lIns="0" tIns="0" rIns="0" bIns="0" rtlCol="0"/>
          <a:lstStyle/>
          <a:p>
            <a:endParaRPr/>
          </a:p>
        </p:txBody>
      </p:sp>
      <p:sp>
        <p:nvSpPr>
          <p:cNvPr id="23" name="object 23"/>
          <p:cNvSpPr/>
          <p:nvPr/>
        </p:nvSpPr>
        <p:spPr>
          <a:xfrm>
            <a:off x="6374891" y="5832347"/>
            <a:ext cx="1787652" cy="656843"/>
          </a:xfrm>
          <a:prstGeom prst="rect">
            <a:avLst/>
          </a:prstGeom>
          <a:blipFill>
            <a:blip r:embed="rId5" cstate="print"/>
            <a:stretch>
              <a:fillRect/>
            </a:stretch>
          </a:blipFill>
        </p:spPr>
        <p:txBody>
          <a:bodyPr wrap="square" lIns="0" tIns="0" rIns="0" bIns="0" rtlCol="0"/>
          <a:lstStyle/>
          <a:p>
            <a:endParaRPr/>
          </a:p>
        </p:txBody>
      </p:sp>
      <p:sp>
        <p:nvSpPr>
          <p:cNvPr id="24" name="object 24"/>
          <p:cNvSpPr/>
          <p:nvPr/>
        </p:nvSpPr>
        <p:spPr>
          <a:xfrm>
            <a:off x="6414389" y="5846013"/>
            <a:ext cx="1708785" cy="579120"/>
          </a:xfrm>
          <a:custGeom>
            <a:avLst/>
            <a:gdLst/>
            <a:ahLst/>
            <a:cxnLst/>
            <a:rect l="l" t="t" r="r" b="b"/>
            <a:pathLst>
              <a:path w="1708784" h="579120">
                <a:moveTo>
                  <a:pt x="1650618" y="0"/>
                </a:moveTo>
                <a:lnTo>
                  <a:pt x="57912" y="0"/>
                </a:lnTo>
                <a:lnTo>
                  <a:pt x="51334" y="368"/>
                </a:lnTo>
                <a:lnTo>
                  <a:pt x="14828" y="19199"/>
                </a:lnTo>
                <a:lnTo>
                  <a:pt x="0" y="57899"/>
                </a:lnTo>
                <a:lnTo>
                  <a:pt x="0" y="521004"/>
                </a:lnTo>
                <a:lnTo>
                  <a:pt x="19192" y="564057"/>
                </a:lnTo>
                <a:lnTo>
                  <a:pt x="57912" y="578891"/>
                </a:lnTo>
                <a:lnTo>
                  <a:pt x="1650618" y="578891"/>
                </a:lnTo>
                <a:lnTo>
                  <a:pt x="1693699" y="559697"/>
                </a:lnTo>
                <a:lnTo>
                  <a:pt x="1708531" y="521004"/>
                </a:lnTo>
                <a:lnTo>
                  <a:pt x="1708531" y="57899"/>
                </a:lnTo>
                <a:lnTo>
                  <a:pt x="1689334" y="14832"/>
                </a:lnTo>
                <a:lnTo>
                  <a:pt x="1650618" y="0"/>
                </a:lnTo>
                <a:close/>
              </a:path>
            </a:pathLst>
          </a:custGeom>
          <a:solidFill>
            <a:srgbClr val="C00000"/>
          </a:solidFill>
        </p:spPr>
        <p:txBody>
          <a:bodyPr wrap="square" lIns="0" tIns="0" rIns="0" bIns="0" rtlCol="0"/>
          <a:lstStyle/>
          <a:p>
            <a:endParaRPr/>
          </a:p>
        </p:txBody>
      </p:sp>
      <p:sp>
        <p:nvSpPr>
          <p:cNvPr id="25" name="object 25"/>
          <p:cNvSpPr/>
          <p:nvPr/>
        </p:nvSpPr>
        <p:spPr>
          <a:xfrm>
            <a:off x="6660260" y="6079604"/>
            <a:ext cx="1708785" cy="579120"/>
          </a:xfrm>
          <a:custGeom>
            <a:avLst/>
            <a:gdLst/>
            <a:ahLst/>
            <a:cxnLst/>
            <a:rect l="l" t="t" r="r" b="b"/>
            <a:pathLst>
              <a:path w="1708784" h="579120">
                <a:moveTo>
                  <a:pt x="1650619" y="0"/>
                </a:moveTo>
                <a:lnTo>
                  <a:pt x="57912" y="0"/>
                </a:lnTo>
                <a:lnTo>
                  <a:pt x="51344" y="367"/>
                </a:lnTo>
                <a:lnTo>
                  <a:pt x="14831" y="19188"/>
                </a:lnTo>
                <a:lnTo>
                  <a:pt x="0" y="57886"/>
                </a:lnTo>
                <a:lnTo>
                  <a:pt x="0" y="520992"/>
                </a:lnTo>
                <a:lnTo>
                  <a:pt x="19192" y="564049"/>
                </a:lnTo>
                <a:lnTo>
                  <a:pt x="57912" y="578878"/>
                </a:lnTo>
                <a:lnTo>
                  <a:pt x="1650619" y="578878"/>
                </a:lnTo>
                <a:lnTo>
                  <a:pt x="1693699" y="559689"/>
                </a:lnTo>
                <a:lnTo>
                  <a:pt x="1708531" y="520992"/>
                </a:lnTo>
                <a:lnTo>
                  <a:pt x="1708531" y="57886"/>
                </a:lnTo>
                <a:lnTo>
                  <a:pt x="1689338" y="14829"/>
                </a:lnTo>
                <a:lnTo>
                  <a:pt x="1650619" y="0"/>
                </a:lnTo>
                <a:close/>
              </a:path>
            </a:pathLst>
          </a:custGeom>
          <a:solidFill>
            <a:srgbClr val="FFFFFF"/>
          </a:solidFill>
        </p:spPr>
        <p:txBody>
          <a:bodyPr wrap="square" lIns="0" tIns="0" rIns="0" bIns="0" rtlCol="0"/>
          <a:lstStyle/>
          <a:p>
            <a:endParaRPr/>
          </a:p>
        </p:txBody>
      </p:sp>
      <p:sp>
        <p:nvSpPr>
          <p:cNvPr id="26" name="object 26"/>
          <p:cNvSpPr/>
          <p:nvPr/>
        </p:nvSpPr>
        <p:spPr>
          <a:xfrm>
            <a:off x="6660260" y="6079604"/>
            <a:ext cx="1708785" cy="579120"/>
          </a:xfrm>
          <a:custGeom>
            <a:avLst/>
            <a:gdLst/>
            <a:ahLst/>
            <a:cxnLst/>
            <a:rect l="l" t="t" r="r" b="b"/>
            <a:pathLst>
              <a:path w="1708784" h="579120">
                <a:moveTo>
                  <a:pt x="0" y="57886"/>
                </a:moveTo>
                <a:lnTo>
                  <a:pt x="14831" y="19188"/>
                </a:lnTo>
                <a:lnTo>
                  <a:pt x="51344" y="367"/>
                </a:lnTo>
                <a:lnTo>
                  <a:pt x="57912" y="0"/>
                </a:lnTo>
                <a:lnTo>
                  <a:pt x="1650619" y="0"/>
                </a:lnTo>
                <a:lnTo>
                  <a:pt x="1664996" y="1795"/>
                </a:lnTo>
                <a:lnTo>
                  <a:pt x="1678051" y="6886"/>
                </a:lnTo>
                <a:lnTo>
                  <a:pt x="1704838" y="37491"/>
                </a:lnTo>
                <a:lnTo>
                  <a:pt x="1708531" y="57886"/>
                </a:lnTo>
                <a:lnTo>
                  <a:pt x="1708531" y="520992"/>
                </a:lnTo>
                <a:lnTo>
                  <a:pt x="1706735" y="535359"/>
                </a:lnTo>
                <a:lnTo>
                  <a:pt x="1701643" y="548407"/>
                </a:lnTo>
                <a:lnTo>
                  <a:pt x="1671027" y="575186"/>
                </a:lnTo>
                <a:lnTo>
                  <a:pt x="1650619" y="578878"/>
                </a:lnTo>
                <a:lnTo>
                  <a:pt x="57912" y="578878"/>
                </a:lnTo>
                <a:lnTo>
                  <a:pt x="43534" y="577082"/>
                </a:lnTo>
                <a:lnTo>
                  <a:pt x="30479" y="571991"/>
                </a:lnTo>
                <a:lnTo>
                  <a:pt x="3692" y="541386"/>
                </a:lnTo>
                <a:lnTo>
                  <a:pt x="0" y="520992"/>
                </a:lnTo>
                <a:lnTo>
                  <a:pt x="0" y="57886"/>
                </a:lnTo>
                <a:close/>
              </a:path>
            </a:pathLst>
          </a:custGeom>
          <a:ln w="38099">
            <a:solidFill>
              <a:srgbClr val="1CACE3"/>
            </a:solidFill>
          </a:ln>
        </p:spPr>
        <p:txBody>
          <a:bodyPr wrap="square" lIns="0" tIns="0" rIns="0" bIns="0" rtlCol="0"/>
          <a:lstStyle/>
          <a:p>
            <a:endParaRPr/>
          </a:p>
        </p:txBody>
      </p:sp>
      <p:sp>
        <p:nvSpPr>
          <p:cNvPr id="27" name="object 27"/>
          <p:cNvSpPr/>
          <p:nvPr/>
        </p:nvSpPr>
        <p:spPr>
          <a:xfrm>
            <a:off x="6303264" y="4823459"/>
            <a:ext cx="1839467" cy="711707"/>
          </a:xfrm>
          <a:prstGeom prst="rect">
            <a:avLst/>
          </a:prstGeom>
          <a:blipFill>
            <a:blip r:embed="rId6" cstate="print"/>
            <a:stretch>
              <a:fillRect/>
            </a:stretch>
          </a:blipFill>
        </p:spPr>
        <p:txBody>
          <a:bodyPr wrap="square" lIns="0" tIns="0" rIns="0" bIns="0" rtlCol="0"/>
          <a:lstStyle/>
          <a:p>
            <a:endParaRPr/>
          </a:p>
        </p:txBody>
      </p:sp>
      <p:sp>
        <p:nvSpPr>
          <p:cNvPr id="28" name="object 28"/>
          <p:cNvSpPr/>
          <p:nvPr/>
        </p:nvSpPr>
        <p:spPr>
          <a:xfrm>
            <a:off x="6342384" y="4837938"/>
            <a:ext cx="1761489" cy="633095"/>
          </a:xfrm>
          <a:custGeom>
            <a:avLst/>
            <a:gdLst/>
            <a:ahLst/>
            <a:cxnLst/>
            <a:rect l="l" t="t" r="r" b="b"/>
            <a:pathLst>
              <a:path w="1761490" h="633095">
                <a:moveTo>
                  <a:pt x="1698112" y="0"/>
                </a:moveTo>
                <a:lnTo>
                  <a:pt x="62606" y="3"/>
                </a:lnTo>
                <a:lnTo>
                  <a:pt x="23423" y="14107"/>
                </a:lnTo>
                <a:lnTo>
                  <a:pt x="1646" y="48830"/>
                </a:lnTo>
                <a:lnTo>
                  <a:pt x="0" y="570083"/>
                </a:lnTo>
                <a:lnTo>
                  <a:pt x="1808" y="584481"/>
                </a:lnTo>
                <a:lnTo>
                  <a:pt x="23916" y="618992"/>
                </a:lnTo>
                <a:lnTo>
                  <a:pt x="63241" y="632714"/>
                </a:lnTo>
                <a:lnTo>
                  <a:pt x="1698852" y="632709"/>
                </a:lnTo>
                <a:lnTo>
                  <a:pt x="1737973" y="618560"/>
                </a:lnTo>
                <a:lnTo>
                  <a:pt x="1759711" y="583789"/>
                </a:lnTo>
                <a:lnTo>
                  <a:pt x="1761355" y="62610"/>
                </a:lnTo>
                <a:lnTo>
                  <a:pt x="1759566" y="48237"/>
                </a:lnTo>
                <a:lnTo>
                  <a:pt x="1737470" y="13737"/>
                </a:lnTo>
                <a:lnTo>
                  <a:pt x="1698112" y="0"/>
                </a:lnTo>
                <a:close/>
              </a:path>
            </a:pathLst>
          </a:custGeom>
          <a:solidFill>
            <a:srgbClr val="006FC0"/>
          </a:solidFill>
        </p:spPr>
        <p:txBody>
          <a:bodyPr wrap="square" lIns="0" tIns="0" rIns="0" bIns="0" rtlCol="0"/>
          <a:lstStyle/>
          <a:p>
            <a:endParaRPr/>
          </a:p>
        </p:txBody>
      </p:sp>
      <p:sp>
        <p:nvSpPr>
          <p:cNvPr id="29" name="object 29"/>
          <p:cNvSpPr/>
          <p:nvPr/>
        </p:nvSpPr>
        <p:spPr>
          <a:xfrm>
            <a:off x="6588255" y="5071490"/>
            <a:ext cx="1761489" cy="633095"/>
          </a:xfrm>
          <a:custGeom>
            <a:avLst/>
            <a:gdLst/>
            <a:ahLst/>
            <a:cxnLst/>
            <a:rect l="l" t="t" r="r" b="b"/>
            <a:pathLst>
              <a:path w="1761490" h="633095">
                <a:moveTo>
                  <a:pt x="1698113" y="0"/>
                </a:moveTo>
                <a:lnTo>
                  <a:pt x="62606" y="3"/>
                </a:lnTo>
                <a:lnTo>
                  <a:pt x="23424" y="14107"/>
                </a:lnTo>
                <a:lnTo>
                  <a:pt x="1647" y="48830"/>
                </a:lnTo>
                <a:lnTo>
                  <a:pt x="0" y="570086"/>
                </a:lnTo>
                <a:lnTo>
                  <a:pt x="1792" y="584464"/>
                </a:lnTo>
                <a:lnTo>
                  <a:pt x="23891" y="618966"/>
                </a:lnTo>
                <a:lnTo>
                  <a:pt x="63242" y="632701"/>
                </a:lnTo>
                <a:lnTo>
                  <a:pt x="1698770" y="632697"/>
                </a:lnTo>
                <a:lnTo>
                  <a:pt x="1737940" y="618584"/>
                </a:lnTo>
                <a:lnTo>
                  <a:pt x="1759709" y="583851"/>
                </a:lnTo>
                <a:lnTo>
                  <a:pt x="1761356" y="62610"/>
                </a:lnTo>
                <a:lnTo>
                  <a:pt x="1759567" y="48237"/>
                </a:lnTo>
                <a:lnTo>
                  <a:pt x="1737471" y="13737"/>
                </a:lnTo>
                <a:lnTo>
                  <a:pt x="1698113" y="0"/>
                </a:lnTo>
                <a:close/>
              </a:path>
            </a:pathLst>
          </a:custGeom>
          <a:solidFill>
            <a:srgbClr val="FFFFFF"/>
          </a:solidFill>
        </p:spPr>
        <p:txBody>
          <a:bodyPr wrap="square" lIns="0" tIns="0" rIns="0" bIns="0" rtlCol="0"/>
          <a:lstStyle/>
          <a:p>
            <a:endParaRPr/>
          </a:p>
        </p:txBody>
      </p:sp>
      <p:sp>
        <p:nvSpPr>
          <p:cNvPr id="30" name="object 30"/>
          <p:cNvSpPr/>
          <p:nvPr/>
        </p:nvSpPr>
        <p:spPr>
          <a:xfrm>
            <a:off x="6588252" y="5071490"/>
            <a:ext cx="1761489" cy="633095"/>
          </a:xfrm>
          <a:custGeom>
            <a:avLst/>
            <a:gdLst/>
            <a:ahLst/>
            <a:cxnLst/>
            <a:rect l="l" t="t" r="r" b="b"/>
            <a:pathLst>
              <a:path w="1761490" h="633095">
                <a:moveTo>
                  <a:pt x="0" y="63245"/>
                </a:moveTo>
                <a:lnTo>
                  <a:pt x="13737" y="23888"/>
                </a:lnTo>
                <a:lnTo>
                  <a:pt x="48237" y="1792"/>
                </a:lnTo>
                <a:lnTo>
                  <a:pt x="63246" y="0"/>
                </a:lnTo>
                <a:lnTo>
                  <a:pt x="1698117" y="0"/>
                </a:lnTo>
                <a:lnTo>
                  <a:pt x="1712532" y="1650"/>
                </a:lnTo>
                <a:lnTo>
                  <a:pt x="1725775" y="6354"/>
                </a:lnTo>
                <a:lnTo>
                  <a:pt x="1754744" y="35052"/>
                </a:lnTo>
                <a:lnTo>
                  <a:pt x="1761363" y="63245"/>
                </a:lnTo>
                <a:lnTo>
                  <a:pt x="1761363" y="569429"/>
                </a:lnTo>
                <a:lnTo>
                  <a:pt x="1759712" y="583851"/>
                </a:lnTo>
                <a:lnTo>
                  <a:pt x="1755011" y="597099"/>
                </a:lnTo>
                <a:lnTo>
                  <a:pt x="1726323" y="626076"/>
                </a:lnTo>
                <a:lnTo>
                  <a:pt x="1698117" y="632701"/>
                </a:lnTo>
                <a:lnTo>
                  <a:pt x="63246" y="632701"/>
                </a:lnTo>
                <a:lnTo>
                  <a:pt x="48833" y="631051"/>
                </a:lnTo>
                <a:lnTo>
                  <a:pt x="35592" y="626348"/>
                </a:lnTo>
                <a:lnTo>
                  <a:pt x="6624" y="597652"/>
                </a:lnTo>
                <a:lnTo>
                  <a:pt x="0" y="569429"/>
                </a:lnTo>
                <a:lnTo>
                  <a:pt x="0" y="63245"/>
                </a:lnTo>
                <a:close/>
              </a:path>
            </a:pathLst>
          </a:custGeom>
          <a:ln w="38100">
            <a:solidFill>
              <a:srgbClr val="006FC0"/>
            </a:solidFill>
          </a:ln>
        </p:spPr>
        <p:txBody>
          <a:bodyPr wrap="square" lIns="0" tIns="0" rIns="0" bIns="0" rtlCol="0"/>
          <a:lstStyle/>
          <a:p>
            <a:endParaRPr/>
          </a:p>
        </p:txBody>
      </p:sp>
      <p:sp>
        <p:nvSpPr>
          <p:cNvPr id="31" name="object 31"/>
          <p:cNvSpPr/>
          <p:nvPr/>
        </p:nvSpPr>
        <p:spPr>
          <a:xfrm>
            <a:off x="6303264" y="3749040"/>
            <a:ext cx="1903476" cy="803148"/>
          </a:xfrm>
          <a:prstGeom prst="rect">
            <a:avLst/>
          </a:prstGeom>
          <a:blipFill>
            <a:blip r:embed="rId7" cstate="print"/>
            <a:stretch>
              <a:fillRect/>
            </a:stretch>
          </a:blipFill>
        </p:spPr>
        <p:txBody>
          <a:bodyPr wrap="square" lIns="0" tIns="0" rIns="0" bIns="0" rtlCol="0"/>
          <a:lstStyle/>
          <a:p>
            <a:endParaRPr/>
          </a:p>
        </p:txBody>
      </p:sp>
      <p:sp>
        <p:nvSpPr>
          <p:cNvPr id="32" name="object 32"/>
          <p:cNvSpPr/>
          <p:nvPr/>
        </p:nvSpPr>
        <p:spPr>
          <a:xfrm>
            <a:off x="6342384" y="3763771"/>
            <a:ext cx="1824989" cy="723265"/>
          </a:xfrm>
          <a:custGeom>
            <a:avLst/>
            <a:gdLst/>
            <a:ahLst/>
            <a:cxnLst/>
            <a:rect l="l" t="t" r="r" b="b"/>
            <a:pathLst>
              <a:path w="1824990" h="723264">
                <a:moveTo>
                  <a:pt x="1752468" y="0"/>
                </a:moveTo>
                <a:lnTo>
                  <a:pt x="71562" y="3"/>
                </a:lnTo>
                <a:lnTo>
                  <a:pt x="31534" y="12577"/>
                </a:lnTo>
                <a:lnTo>
                  <a:pt x="5615" y="44299"/>
                </a:lnTo>
                <a:lnTo>
                  <a:pt x="0" y="651677"/>
                </a:lnTo>
                <a:lnTo>
                  <a:pt x="1603" y="666133"/>
                </a:lnTo>
                <a:lnTo>
                  <a:pt x="21436" y="702334"/>
                </a:lnTo>
                <a:lnTo>
                  <a:pt x="57798" y="721814"/>
                </a:lnTo>
                <a:lnTo>
                  <a:pt x="72258" y="723264"/>
                </a:lnTo>
                <a:lnTo>
                  <a:pt x="1753268" y="723260"/>
                </a:lnTo>
                <a:lnTo>
                  <a:pt x="1793243" y="710646"/>
                </a:lnTo>
                <a:lnTo>
                  <a:pt x="1819121" y="678888"/>
                </a:lnTo>
                <a:lnTo>
                  <a:pt x="1824728" y="71566"/>
                </a:lnTo>
                <a:lnTo>
                  <a:pt x="1823142" y="57134"/>
                </a:lnTo>
                <a:lnTo>
                  <a:pt x="1803325" y="20949"/>
                </a:lnTo>
                <a:lnTo>
                  <a:pt x="1766940" y="1452"/>
                </a:lnTo>
                <a:lnTo>
                  <a:pt x="1752468" y="0"/>
                </a:lnTo>
                <a:close/>
              </a:path>
            </a:pathLst>
          </a:custGeom>
          <a:solidFill>
            <a:srgbClr val="339933"/>
          </a:solidFill>
        </p:spPr>
        <p:txBody>
          <a:bodyPr wrap="square" lIns="0" tIns="0" rIns="0" bIns="0" rtlCol="0"/>
          <a:lstStyle/>
          <a:p>
            <a:endParaRPr/>
          </a:p>
        </p:txBody>
      </p:sp>
      <p:sp>
        <p:nvSpPr>
          <p:cNvPr id="33" name="object 33"/>
          <p:cNvSpPr/>
          <p:nvPr/>
        </p:nvSpPr>
        <p:spPr>
          <a:xfrm>
            <a:off x="6588255" y="3997325"/>
            <a:ext cx="1824989" cy="723265"/>
          </a:xfrm>
          <a:custGeom>
            <a:avLst/>
            <a:gdLst/>
            <a:ahLst/>
            <a:cxnLst/>
            <a:rect l="l" t="t" r="r" b="b"/>
            <a:pathLst>
              <a:path w="1824990" h="723264">
                <a:moveTo>
                  <a:pt x="1752468" y="0"/>
                </a:moveTo>
                <a:lnTo>
                  <a:pt x="71458" y="4"/>
                </a:lnTo>
                <a:lnTo>
                  <a:pt x="31484" y="12618"/>
                </a:lnTo>
                <a:lnTo>
                  <a:pt x="5605" y="44376"/>
                </a:lnTo>
                <a:lnTo>
                  <a:pt x="0" y="651677"/>
                </a:lnTo>
                <a:lnTo>
                  <a:pt x="1603" y="666133"/>
                </a:lnTo>
                <a:lnTo>
                  <a:pt x="21436" y="702334"/>
                </a:lnTo>
                <a:lnTo>
                  <a:pt x="57798" y="721814"/>
                </a:lnTo>
                <a:lnTo>
                  <a:pt x="72258" y="723264"/>
                </a:lnTo>
                <a:lnTo>
                  <a:pt x="1753268" y="723260"/>
                </a:lnTo>
                <a:lnTo>
                  <a:pt x="1793243" y="710646"/>
                </a:lnTo>
                <a:lnTo>
                  <a:pt x="1819121" y="678888"/>
                </a:lnTo>
                <a:lnTo>
                  <a:pt x="1824727" y="71587"/>
                </a:lnTo>
                <a:lnTo>
                  <a:pt x="1823123" y="57131"/>
                </a:lnTo>
                <a:lnTo>
                  <a:pt x="1803290" y="20930"/>
                </a:lnTo>
                <a:lnTo>
                  <a:pt x="1766928" y="1450"/>
                </a:lnTo>
                <a:lnTo>
                  <a:pt x="1752468" y="0"/>
                </a:lnTo>
                <a:close/>
              </a:path>
            </a:pathLst>
          </a:custGeom>
          <a:solidFill>
            <a:srgbClr val="FFFFFF"/>
          </a:solidFill>
        </p:spPr>
        <p:txBody>
          <a:bodyPr wrap="square" lIns="0" tIns="0" rIns="0" bIns="0" rtlCol="0"/>
          <a:lstStyle/>
          <a:p>
            <a:endParaRPr/>
          </a:p>
        </p:txBody>
      </p:sp>
      <p:sp>
        <p:nvSpPr>
          <p:cNvPr id="34" name="object 34"/>
          <p:cNvSpPr/>
          <p:nvPr/>
        </p:nvSpPr>
        <p:spPr>
          <a:xfrm>
            <a:off x="6588252" y="3997325"/>
            <a:ext cx="1824989" cy="723265"/>
          </a:xfrm>
          <a:custGeom>
            <a:avLst/>
            <a:gdLst/>
            <a:ahLst/>
            <a:cxnLst/>
            <a:rect l="l" t="t" r="r" b="b"/>
            <a:pathLst>
              <a:path w="1824990" h="723264">
                <a:moveTo>
                  <a:pt x="0" y="72389"/>
                </a:moveTo>
                <a:lnTo>
                  <a:pt x="12193" y="32137"/>
                </a:lnTo>
                <a:lnTo>
                  <a:pt x="43628" y="5907"/>
                </a:lnTo>
                <a:lnTo>
                  <a:pt x="72263" y="0"/>
                </a:lnTo>
                <a:lnTo>
                  <a:pt x="1752473" y="0"/>
                </a:lnTo>
                <a:lnTo>
                  <a:pt x="1766932" y="1450"/>
                </a:lnTo>
                <a:lnTo>
                  <a:pt x="1780413" y="5611"/>
                </a:lnTo>
                <a:lnTo>
                  <a:pt x="1812123" y="31518"/>
                </a:lnTo>
                <a:lnTo>
                  <a:pt x="1824731" y="71587"/>
                </a:lnTo>
                <a:lnTo>
                  <a:pt x="1824736" y="72389"/>
                </a:lnTo>
                <a:lnTo>
                  <a:pt x="1824736" y="650875"/>
                </a:lnTo>
                <a:lnTo>
                  <a:pt x="1823285" y="665376"/>
                </a:lnTo>
                <a:lnTo>
                  <a:pt x="1819126" y="678888"/>
                </a:lnTo>
                <a:lnTo>
                  <a:pt x="1793247" y="710646"/>
                </a:lnTo>
                <a:lnTo>
                  <a:pt x="1753273" y="723260"/>
                </a:lnTo>
                <a:lnTo>
                  <a:pt x="1752473" y="723264"/>
                </a:lnTo>
                <a:lnTo>
                  <a:pt x="72263" y="723264"/>
                </a:lnTo>
                <a:lnTo>
                  <a:pt x="57803" y="721814"/>
                </a:lnTo>
                <a:lnTo>
                  <a:pt x="44322" y="717653"/>
                </a:lnTo>
                <a:lnTo>
                  <a:pt x="12612" y="691746"/>
                </a:lnTo>
                <a:lnTo>
                  <a:pt x="4" y="651677"/>
                </a:lnTo>
                <a:lnTo>
                  <a:pt x="0" y="650875"/>
                </a:lnTo>
                <a:lnTo>
                  <a:pt x="0" y="72389"/>
                </a:lnTo>
                <a:close/>
              </a:path>
            </a:pathLst>
          </a:custGeom>
          <a:ln w="28575">
            <a:solidFill>
              <a:srgbClr val="00AF50"/>
            </a:solidFill>
          </a:ln>
        </p:spPr>
        <p:txBody>
          <a:bodyPr wrap="square" lIns="0" tIns="0" rIns="0" bIns="0" rtlCol="0"/>
          <a:lstStyle/>
          <a:p>
            <a:endParaRPr/>
          </a:p>
        </p:txBody>
      </p:sp>
      <p:sp>
        <p:nvSpPr>
          <p:cNvPr id="35" name="object 35"/>
          <p:cNvSpPr/>
          <p:nvPr/>
        </p:nvSpPr>
        <p:spPr>
          <a:xfrm>
            <a:off x="363702" y="1517396"/>
            <a:ext cx="4785360" cy="955675"/>
          </a:xfrm>
          <a:custGeom>
            <a:avLst/>
            <a:gdLst/>
            <a:ahLst/>
            <a:cxnLst/>
            <a:rect l="l" t="t" r="r" b="b"/>
            <a:pathLst>
              <a:path w="4785360" h="955675">
                <a:moveTo>
                  <a:pt x="4689627" y="0"/>
                </a:moveTo>
                <a:lnTo>
                  <a:pt x="95567" y="0"/>
                </a:lnTo>
                <a:lnTo>
                  <a:pt x="86083" y="464"/>
                </a:lnTo>
                <a:lnTo>
                  <a:pt x="46176" y="13741"/>
                </a:lnTo>
                <a:lnTo>
                  <a:pt x="16382" y="42064"/>
                </a:lnTo>
                <a:lnTo>
                  <a:pt x="1105" y="81035"/>
                </a:lnTo>
                <a:lnTo>
                  <a:pt x="0" y="95630"/>
                </a:lnTo>
                <a:lnTo>
                  <a:pt x="0" y="860170"/>
                </a:lnTo>
                <a:lnTo>
                  <a:pt x="13702" y="909512"/>
                </a:lnTo>
                <a:lnTo>
                  <a:pt x="42013" y="939305"/>
                </a:lnTo>
                <a:lnTo>
                  <a:pt x="80975" y="954570"/>
                </a:lnTo>
                <a:lnTo>
                  <a:pt x="95567" y="955675"/>
                </a:lnTo>
                <a:lnTo>
                  <a:pt x="4689627" y="955675"/>
                </a:lnTo>
                <a:lnTo>
                  <a:pt x="4739030" y="941985"/>
                </a:lnTo>
                <a:lnTo>
                  <a:pt x="4768858" y="913712"/>
                </a:lnTo>
                <a:lnTo>
                  <a:pt x="4784151" y="874768"/>
                </a:lnTo>
                <a:lnTo>
                  <a:pt x="4785258" y="860170"/>
                </a:lnTo>
                <a:lnTo>
                  <a:pt x="4785258" y="95630"/>
                </a:lnTo>
                <a:lnTo>
                  <a:pt x="4771500" y="46172"/>
                </a:lnTo>
                <a:lnTo>
                  <a:pt x="4743178" y="16379"/>
                </a:lnTo>
                <a:lnTo>
                  <a:pt x="4704218" y="1105"/>
                </a:lnTo>
                <a:lnTo>
                  <a:pt x="4689627" y="0"/>
                </a:lnTo>
                <a:close/>
              </a:path>
            </a:pathLst>
          </a:custGeom>
          <a:solidFill>
            <a:srgbClr val="B5CCB9"/>
          </a:solidFill>
        </p:spPr>
        <p:txBody>
          <a:bodyPr wrap="square" lIns="0" tIns="0" rIns="0" bIns="0" rtlCol="0"/>
          <a:lstStyle/>
          <a:p>
            <a:endParaRPr/>
          </a:p>
        </p:txBody>
      </p:sp>
      <p:sp>
        <p:nvSpPr>
          <p:cNvPr id="36" name="object 36"/>
          <p:cNvSpPr/>
          <p:nvPr/>
        </p:nvSpPr>
        <p:spPr>
          <a:xfrm>
            <a:off x="363702" y="1517396"/>
            <a:ext cx="4785360" cy="955675"/>
          </a:xfrm>
          <a:custGeom>
            <a:avLst/>
            <a:gdLst/>
            <a:ahLst/>
            <a:cxnLst/>
            <a:rect l="l" t="t" r="r" b="b"/>
            <a:pathLst>
              <a:path w="4785360" h="955675">
                <a:moveTo>
                  <a:pt x="0" y="95630"/>
                </a:moveTo>
                <a:lnTo>
                  <a:pt x="9459" y="54089"/>
                </a:lnTo>
                <a:lnTo>
                  <a:pt x="34904" y="21727"/>
                </a:lnTo>
                <a:lnTo>
                  <a:pt x="71929" y="2946"/>
                </a:lnTo>
                <a:lnTo>
                  <a:pt x="95567" y="0"/>
                </a:lnTo>
                <a:lnTo>
                  <a:pt x="4689627" y="0"/>
                </a:lnTo>
                <a:lnTo>
                  <a:pt x="4704218" y="1105"/>
                </a:lnTo>
                <a:lnTo>
                  <a:pt x="4718115" y="4311"/>
                </a:lnTo>
                <a:lnTo>
                  <a:pt x="4754018" y="24914"/>
                </a:lnTo>
                <a:lnTo>
                  <a:pt x="4777817" y="58570"/>
                </a:lnTo>
                <a:lnTo>
                  <a:pt x="4785258" y="95630"/>
                </a:lnTo>
                <a:lnTo>
                  <a:pt x="4785258" y="860170"/>
                </a:lnTo>
                <a:lnTo>
                  <a:pt x="4784151" y="874768"/>
                </a:lnTo>
                <a:lnTo>
                  <a:pt x="4780940" y="888665"/>
                </a:lnTo>
                <a:lnTo>
                  <a:pt x="4760313" y="924538"/>
                </a:lnTo>
                <a:lnTo>
                  <a:pt x="4726618" y="948282"/>
                </a:lnTo>
                <a:lnTo>
                  <a:pt x="4689627" y="955675"/>
                </a:lnTo>
                <a:lnTo>
                  <a:pt x="95567" y="955675"/>
                </a:lnTo>
                <a:lnTo>
                  <a:pt x="80975" y="954570"/>
                </a:lnTo>
                <a:lnTo>
                  <a:pt x="67076" y="951366"/>
                </a:lnTo>
                <a:lnTo>
                  <a:pt x="31174" y="930772"/>
                </a:lnTo>
                <a:lnTo>
                  <a:pt x="7394" y="897108"/>
                </a:lnTo>
                <a:lnTo>
                  <a:pt x="0" y="860170"/>
                </a:lnTo>
                <a:lnTo>
                  <a:pt x="0" y="95630"/>
                </a:lnTo>
                <a:close/>
              </a:path>
            </a:pathLst>
          </a:custGeom>
          <a:ln w="9999">
            <a:solidFill>
              <a:srgbClr val="3D8752"/>
            </a:solidFill>
          </a:ln>
        </p:spPr>
        <p:txBody>
          <a:bodyPr wrap="square" lIns="0" tIns="0" rIns="0" bIns="0" rtlCol="0"/>
          <a:lstStyle/>
          <a:p>
            <a:endParaRPr/>
          </a:p>
        </p:txBody>
      </p:sp>
      <p:sp>
        <p:nvSpPr>
          <p:cNvPr id="37" name="object 37"/>
          <p:cNvSpPr/>
          <p:nvPr/>
        </p:nvSpPr>
        <p:spPr>
          <a:xfrm>
            <a:off x="530923" y="1676273"/>
            <a:ext cx="4785360" cy="955675"/>
          </a:xfrm>
          <a:custGeom>
            <a:avLst/>
            <a:gdLst/>
            <a:ahLst/>
            <a:cxnLst/>
            <a:rect l="l" t="t" r="r" b="b"/>
            <a:pathLst>
              <a:path w="4785360" h="955675">
                <a:moveTo>
                  <a:pt x="4689665" y="0"/>
                </a:moveTo>
                <a:lnTo>
                  <a:pt x="95567" y="0"/>
                </a:lnTo>
                <a:lnTo>
                  <a:pt x="86083" y="464"/>
                </a:lnTo>
                <a:lnTo>
                  <a:pt x="46176" y="13741"/>
                </a:lnTo>
                <a:lnTo>
                  <a:pt x="16382" y="42064"/>
                </a:lnTo>
                <a:lnTo>
                  <a:pt x="1105" y="81035"/>
                </a:lnTo>
                <a:lnTo>
                  <a:pt x="0" y="95630"/>
                </a:lnTo>
                <a:lnTo>
                  <a:pt x="0" y="860171"/>
                </a:lnTo>
                <a:lnTo>
                  <a:pt x="13702" y="909455"/>
                </a:lnTo>
                <a:lnTo>
                  <a:pt x="42013" y="939271"/>
                </a:lnTo>
                <a:lnTo>
                  <a:pt x="80975" y="954567"/>
                </a:lnTo>
                <a:lnTo>
                  <a:pt x="95567" y="955675"/>
                </a:lnTo>
                <a:lnTo>
                  <a:pt x="4689665" y="955675"/>
                </a:lnTo>
                <a:lnTo>
                  <a:pt x="4739068" y="941955"/>
                </a:lnTo>
                <a:lnTo>
                  <a:pt x="4768896" y="913656"/>
                </a:lnTo>
                <a:lnTo>
                  <a:pt x="4784189" y="874738"/>
                </a:lnTo>
                <a:lnTo>
                  <a:pt x="4785296" y="860171"/>
                </a:lnTo>
                <a:lnTo>
                  <a:pt x="4785296" y="95630"/>
                </a:lnTo>
                <a:lnTo>
                  <a:pt x="4771538" y="46172"/>
                </a:lnTo>
                <a:lnTo>
                  <a:pt x="4743216" y="16379"/>
                </a:lnTo>
                <a:lnTo>
                  <a:pt x="4704256" y="1105"/>
                </a:lnTo>
                <a:lnTo>
                  <a:pt x="4689665" y="0"/>
                </a:lnTo>
                <a:close/>
              </a:path>
            </a:pathLst>
          </a:custGeom>
          <a:solidFill>
            <a:srgbClr val="FFFFFF"/>
          </a:solidFill>
        </p:spPr>
        <p:txBody>
          <a:bodyPr wrap="square" lIns="0" tIns="0" rIns="0" bIns="0" rtlCol="0"/>
          <a:lstStyle/>
          <a:p>
            <a:endParaRPr/>
          </a:p>
        </p:txBody>
      </p:sp>
      <p:sp>
        <p:nvSpPr>
          <p:cNvPr id="38" name="object 38"/>
          <p:cNvSpPr/>
          <p:nvPr/>
        </p:nvSpPr>
        <p:spPr>
          <a:xfrm>
            <a:off x="530923" y="1676273"/>
            <a:ext cx="4785360" cy="955675"/>
          </a:xfrm>
          <a:custGeom>
            <a:avLst/>
            <a:gdLst/>
            <a:ahLst/>
            <a:cxnLst/>
            <a:rect l="l" t="t" r="r" b="b"/>
            <a:pathLst>
              <a:path w="4785360" h="955675">
                <a:moveTo>
                  <a:pt x="0" y="95630"/>
                </a:moveTo>
                <a:lnTo>
                  <a:pt x="9459" y="54089"/>
                </a:lnTo>
                <a:lnTo>
                  <a:pt x="34904" y="21727"/>
                </a:lnTo>
                <a:lnTo>
                  <a:pt x="71929" y="2946"/>
                </a:lnTo>
                <a:lnTo>
                  <a:pt x="95567" y="0"/>
                </a:lnTo>
                <a:lnTo>
                  <a:pt x="4689665" y="0"/>
                </a:lnTo>
                <a:lnTo>
                  <a:pt x="4704256" y="1105"/>
                </a:lnTo>
                <a:lnTo>
                  <a:pt x="4718153" y="4311"/>
                </a:lnTo>
                <a:lnTo>
                  <a:pt x="4754056" y="24914"/>
                </a:lnTo>
                <a:lnTo>
                  <a:pt x="4777855" y="58570"/>
                </a:lnTo>
                <a:lnTo>
                  <a:pt x="4785296" y="95630"/>
                </a:lnTo>
                <a:lnTo>
                  <a:pt x="4785296" y="860171"/>
                </a:lnTo>
                <a:lnTo>
                  <a:pt x="4784189" y="874738"/>
                </a:lnTo>
                <a:lnTo>
                  <a:pt x="4780979" y="888618"/>
                </a:lnTo>
                <a:lnTo>
                  <a:pt x="4760351" y="924487"/>
                </a:lnTo>
                <a:lnTo>
                  <a:pt x="4726657" y="948264"/>
                </a:lnTo>
                <a:lnTo>
                  <a:pt x="4689665" y="955675"/>
                </a:lnTo>
                <a:lnTo>
                  <a:pt x="95567" y="955675"/>
                </a:lnTo>
                <a:lnTo>
                  <a:pt x="80975" y="954567"/>
                </a:lnTo>
                <a:lnTo>
                  <a:pt x="67076" y="951355"/>
                </a:lnTo>
                <a:lnTo>
                  <a:pt x="31174" y="930727"/>
                </a:lnTo>
                <a:lnTo>
                  <a:pt x="7394" y="897055"/>
                </a:lnTo>
                <a:lnTo>
                  <a:pt x="0" y="860171"/>
                </a:lnTo>
                <a:lnTo>
                  <a:pt x="0" y="95630"/>
                </a:lnTo>
                <a:close/>
              </a:path>
            </a:pathLst>
          </a:custGeom>
          <a:ln w="9999">
            <a:solidFill>
              <a:srgbClr val="1CACE3"/>
            </a:solidFill>
          </a:ln>
        </p:spPr>
        <p:txBody>
          <a:bodyPr wrap="square" lIns="0" tIns="0" rIns="0" bIns="0" rtlCol="0"/>
          <a:lstStyle/>
          <a:p>
            <a:endParaRPr/>
          </a:p>
        </p:txBody>
      </p:sp>
      <p:sp>
        <p:nvSpPr>
          <p:cNvPr id="39" name="object 39"/>
          <p:cNvSpPr/>
          <p:nvPr/>
        </p:nvSpPr>
        <p:spPr>
          <a:xfrm>
            <a:off x="5494146" y="1306575"/>
            <a:ext cx="3069590" cy="2157095"/>
          </a:xfrm>
          <a:custGeom>
            <a:avLst/>
            <a:gdLst/>
            <a:ahLst/>
            <a:cxnLst/>
            <a:rect l="l" t="t" r="r" b="b"/>
            <a:pathLst>
              <a:path w="3069590" h="2157095">
                <a:moveTo>
                  <a:pt x="2853435" y="0"/>
                </a:moveTo>
                <a:lnTo>
                  <a:pt x="215645" y="0"/>
                </a:lnTo>
                <a:lnTo>
                  <a:pt x="197955" y="714"/>
                </a:lnTo>
                <a:lnTo>
                  <a:pt x="147474" y="10991"/>
                </a:lnTo>
                <a:lnTo>
                  <a:pt x="102040" y="32302"/>
                </a:lnTo>
                <a:lnTo>
                  <a:pt x="63150" y="63150"/>
                </a:lnTo>
                <a:lnTo>
                  <a:pt x="32302" y="102040"/>
                </a:lnTo>
                <a:lnTo>
                  <a:pt x="10991" y="147474"/>
                </a:lnTo>
                <a:lnTo>
                  <a:pt x="714" y="197955"/>
                </a:lnTo>
                <a:lnTo>
                  <a:pt x="0" y="215646"/>
                </a:lnTo>
                <a:lnTo>
                  <a:pt x="0" y="1941068"/>
                </a:lnTo>
                <a:lnTo>
                  <a:pt x="6265" y="1992907"/>
                </a:lnTo>
                <a:lnTo>
                  <a:pt x="24064" y="2040209"/>
                </a:lnTo>
                <a:lnTo>
                  <a:pt x="51900" y="2081473"/>
                </a:lnTo>
                <a:lnTo>
                  <a:pt x="88276" y="2115197"/>
                </a:lnTo>
                <a:lnTo>
                  <a:pt x="131695" y="2139878"/>
                </a:lnTo>
                <a:lnTo>
                  <a:pt x="180660" y="2154015"/>
                </a:lnTo>
                <a:lnTo>
                  <a:pt x="215645" y="2156841"/>
                </a:lnTo>
                <a:lnTo>
                  <a:pt x="2853435" y="2156841"/>
                </a:lnTo>
                <a:lnTo>
                  <a:pt x="2905275" y="2150567"/>
                </a:lnTo>
                <a:lnTo>
                  <a:pt x="2952577" y="2132748"/>
                </a:lnTo>
                <a:lnTo>
                  <a:pt x="2993841" y="2104886"/>
                </a:lnTo>
                <a:lnTo>
                  <a:pt x="3027565" y="2068482"/>
                </a:lnTo>
                <a:lnTo>
                  <a:pt x="3052246" y="2025038"/>
                </a:lnTo>
                <a:lnTo>
                  <a:pt x="3066383" y="1976057"/>
                </a:lnTo>
                <a:lnTo>
                  <a:pt x="3069208" y="1941068"/>
                </a:lnTo>
                <a:lnTo>
                  <a:pt x="3069208" y="215646"/>
                </a:lnTo>
                <a:lnTo>
                  <a:pt x="3062935" y="163814"/>
                </a:lnTo>
                <a:lnTo>
                  <a:pt x="3045116" y="116531"/>
                </a:lnTo>
                <a:lnTo>
                  <a:pt x="3017254" y="75294"/>
                </a:lnTo>
                <a:lnTo>
                  <a:pt x="2980850" y="41599"/>
                </a:lnTo>
                <a:lnTo>
                  <a:pt x="2937406" y="16942"/>
                </a:lnTo>
                <a:lnTo>
                  <a:pt x="2888425" y="2821"/>
                </a:lnTo>
                <a:lnTo>
                  <a:pt x="2853435" y="0"/>
                </a:lnTo>
                <a:close/>
              </a:path>
            </a:pathLst>
          </a:custGeom>
          <a:solidFill>
            <a:srgbClr val="BAD5D3"/>
          </a:solidFill>
        </p:spPr>
        <p:txBody>
          <a:bodyPr wrap="square" lIns="0" tIns="0" rIns="0" bIns="0" rtlCol="0"/>
          <a:lstStyle/>
          <a:p>
            <a:endParaRPr/>
          </a:p>
        </p:txBody>
      </p:sp>
      <p:sp>
        <p:nvSpPr>
          <p:cNvPr id="40" name="object 40"/>
          <p:cNvSpPr/>
          <p:nvPr/>
        </p:nvSpPr>
        <p:spPr>
          <a:xfrm>
            <a:off x="5494146" y="1306575"/>
            <a:ext cx="3069590" cy="2157095"/>
          </a:xfrm>
          <a:custGeom>
            <a:avLst/>
            <a:gdLst/>
            <a:ahLst/>
            <a:cxnLst/>
            <a:rect l="l" t="t" r="r" b="b"/>
            <a:pathLst>
              <a:path w="3069590" h="2157095">
                <a:moveTo>
                  <a:pt x="0" y="215646"/>
                </a:moveTo>
                <a:lnTo>
                  <a:pt x="6265" y="163814"/>
                </a:lnTo>
                <a:lnTo>
                  <a:pt x="24064" y="116531"/>
                </a:lnTo>
                <a:lnTo>
                  <a:pt x="51900" y="75294"/>
                </a:lnTo>
                <a:lnTo>
                  <a:pt x="88276" y="41599"/>
                </a:lnTo>
                <a:lnTo>
                  <a:pt x="131695" y="16942"/>
                </a:lnTo>
                <a:lnTo>
                  <a:pt x="180660" y="2821"/>
                </a:lnTo>
                <a:lnTo>
                  <a:pt x="215645" y="0"/>
                </a:lnTo>
                <a:lnTo>
                  <a:pt x="2853435" y="0"/>
                </a:lnTo>
                <a:lnTo>
                  <a:pt x="2871127" y="714"/>
                </a:lnTo>
                <a:lnTo>
                  <a:pt x="2888425" y="2821"/>
                </a:lnTo>
                <a:lnTo>
                  <a:pt x="2937406" y="16942"/>
                </a:lnTo>
                <a:lnTo>
                  <a:pt x="2980850" y="41599"/>
                </a:lnTo>
                <a:lnTo>
                  <a:pt x="3017254" y="75294"/>
                </a:lnTo>
                <a:lnTo>
                  <a:pt x="3045116" y="116531"/>
                </a:lnTo>
                <a:lnTo>
                  <a:pt x="3062935" y="163814"/>
                </a:lnTo>
                <a:lnTo>
                  <a:pt x="3069208" y="215646"/>
                </a:lnTo>
                <a:lnTo>
                  <a:pt x="3069208" y="1941068"/>
                </a:lnTo>
                <a:lnTo>
                  <a:pt x="3068493" y="1958759"/>
                </a:lnTo>
                <a:lnTo>
                  <a:pt x="3066383" y="1976057"/>
                </a:lnTo>
                <a:lnTo>
                  <a:pt x="3052246" y="2025038"/>
                </a:lnTo>
                <a:lnTo>
                  <a:pt x="3027565" y="2068482"/>
                </a:lnTo>
                <a:lnTo>
                  <a:pt x="2993841" y="2104886"/>
                </a:lnTo>
                <a:lnTo>
                  <a:pt x="2952577" y="2132748"/>
                </a:lnTo>
                <a:lnTo>
                  <a:pt x="2905275" y="2150567"/>
                </a:lnTo>
                <a:lnTo>
                  <a:pt x="2853435" y="2156841"/>
                </a:lnTo>
                <a:lnTo>
                  <a:pt x="215645" y="2156841"/>
                </a:lnTo>
                <a:lnTo>
                  <a:pt x="197955" y="2156125"/>
                </a:lnTo>
                <a:lnTo>
                  <a:pt x="180660" y="2154015"/>
                </a:lnTo>
                <a:lnTo>
                  <a:pt x="131695" y="2139878"/>
                </a:lnTo>
                <a:lnTo>
                  <a:pt x="88276" y="2115197"/>
                </a:lnTo>
                <a:lnTo>
                  <a:pt x="51900" y="2081473"/>
                </a:lnTo>
                <a:lnTo>
                  <a:pt x="24064" y="2040209"/>
                </a:lnTo>
                <a:lnTo>
                  <a:pt x="6265" y="1992907"/>
                </a:lnTo>
                <a:lnTo>
                  <a:pt x="0" y="1941068"/>
                </a:lnTo>
                <a:lnTo>
                  <a:pt x="0" y="215646"/>
                </a:lnTo>
                <a:close/>
              </a:path>
            </a:pathLst>
          </a:custGeom>
          <a:ln w="9999">
            <a:solidFill>
              <a:srgbClr val="61A29F"/>
            </a:solidFill>
          </a:ln>
        </p:spPr>
        <p:txBody>
          <a:bodyPr wrap="square" lIns="0" tIns="0" rIns="0" bIns="0" rtlCol="0"/>
          <a:lstStyle/>
          <a:p>
            <a:endParaRPr/>
          </a:p>
        </p:txBody>
      </p:sp>
      <p:sp>
        <p:nvSpPr>
          <p:cNvPr id="41" name="object 41"/>
          <p:cNvSpPr/>
          <p:nvPr/>
        </p:nvSpPr>
        <p:spPr>
          <a:xfrm>
            <a:off x="5661278" y="1465452"/>
            <a:ext cx="3069590" cy="2157095"/>
          </a:xfrm>
          <a:custGeom>
            <a:avLst/>
            <a:gdLst/>
            <a:ahLst/>
            <a:cxnLst/>
            <a:rect l="l" t="t" r="r" b="b"/>
            <a:pathLst>
              <a:path w="3069590" h="2157095">
                <a:moveTo>
                  <a:pt x="2853563" y="0"/>
                </a:moveTo>
                <a:lnTo>
                  <a:pt x="215773" y="0"/>
                </a:lnTo>
                <a:lnTo>
                  <a:pt x="198081" y="714"/>
                </a:lnTo>
                <a:lnTo>
                  <a:pt x="147588" y="10991"/>
                </a:lnTo>
                <a:lnTo>
                  <a:pt x="102131" y="32302"/>
                </a:lnTo>
                <a:lnTo>
                  <a:pt x="63214" y="63150"/>
                </a:lnTo>
                <a:lnTo>
                  <a:pt x="32337" y="102040"/>
                </a:lnTo>
                <a:lnTo>
                  <a:pt x="11004" y="147474"/>
                </a:lnTo>
                <a:lnTo>
                  <a:pt x="715" y="197955"/>
                </a:lnTo>
                <a:lnTo>
                  <a:pt x="0" y="215646"/>
                </a:lnTo>
                <a:lnTo>
                  <a:pt x="0" y="1941068"/>
                </a:lnTo>
                <a:lnTo>
                  <a:pt x="6273" y="1992899"/>
                </a:lnTo>
                <a:lnTo>
                  <a:pt x="24092" y="2040182"/>
                </a:lnTo>
                <a:lnTo>
                  <a:pt x="51954" y="2081419"/>
                </a:lnTo>
                <a:lnTo>
                  <a:pt x="88358" y="2115114"/>
                </a:lnTo>
                <a:lnTo>
                  <a:pt x="131802" y="2139771"/>
                </a:lnTo>
                <a:lnTo>
                  <a:pt x="180783" y="2153892"/>
                </a:lnTo>
                <a:lnTo>
                  <a:pt x="215773" y="2156714"/>
                </a:lnTo>
                <a:lnTo>
                  <a:pt x="2853563" y="2156714"/>
                </a:lnTo>
                <a:lnTo>
                  <a:pt x="2905394" y="2150448"/>
                </a:lnTo>
                <a:lnTo>
                  <a:pt x="2952677" y="2132649"/>
                </a:lnTo>
                <a:lnTo>
                  <a:pt x="2993914" y="2104813"/>
                </a:lnTo>
                <a:lnTo>
                  <a:pt x="3027609" y="2068437"/>
                </a:lnTo>
                <a:lnTo>
                  <a:pt x="3052266" y="2025018"/>
                </a:lnTo>
                <a:lnTo>
                  <a:pt x="3066387" y="1976053"/>
                </a:lnTo>
                <a:lnTo>
                  <a:pt x="3069209" y="1941068"/>
                </a:lnTo>
                <a:lnTo>
                  <a:pt x="3069209" y="215646"/>
                </a:lnTo>
                <a:lnTo>
                  <a:pt x="3062943" y="163814"/>
                </a:lnTo>
                <a:lnTo>
                  <a:pt x="3045144" y="116531"/>
                </a:lnTo>
                <a:lnTo>
                  <a:pt x="3017308" y="75294"/>
                </a:lnTo>
                <a:lnTo>
                  <a:pt x="2980932" y="41599"/>
                </a:lnTo>
                <a:lnTo>
                  <a:pt x="2937513" y="16942"/>
                </a:lnTo>
                <a:lnTo>
                  <a:pt x="2888548" y="2821"/>
                </a:lnTo>
                <a:lnTo>
                  <a:pt x="2853563" y="0"/>
                </a:lnTo>
                <a:close/>
              </a:path>
            </a:pathLst>
          </a:custGeom>
          <a:solidFill>
            <a:srgbClr val="FFFFFF"/>
          </a:solidFill>
        </p:spPr>
        <p:txBody>
          <a:bodyPr wrap="square" lIns="0" tIns="0" rIns="0" bIns="0" rtlCol="0"/>
          <a:lstStyle/>
          <a:p>
            <a:endParaRPr/>
          </a:p>
        </p:txBody>
      </p:sp>
      <p:sp>
        <p:nvSpPr>
          <p:cNvPr id="42" name="object 42"/>
          <p:cNvSpPr/>
          <p:nvPr/>
        </p:nvSpPr>
        <p:spPr>
          <a:xfrm>
            <a:off x="5661278" y="1465452"/>
            <a:ext cx="3069590" cy="2157095"/>
          </a:xfrm>
          <a:custGeom>
            <a:avLst/>
            <a:gdLst/>
            <a:ahLst/>
            <a:cxnLst/>
            <a:rect l="l" t="t" r="r" b="b"/>
            <a:pathLst>
              <a:path w="3069590" h="2157095">
                <a:moveTo>
                  <a:pt x="0" y="215646"/>
                </a:moveTo>
                <a:lnTo>
                  <a:pt x="6273" y="163814"/>
                </a:lnTo>
                <a:lnTo>
                  <a:pt x="24092" y="116531"/>
                </a:lnTo>
                <a:lnTo>
                  <a:pt x="51954" y="75294"/>
                </a:lnTo>
                <a:lnTo>
                  <a:pt x="88358" y="41599"/>
                </a:lnTo>
                <a:lnTo>
                  <a:pt x="131802" y="16942"/>
                </a:lnTo>
                <a:lnTo>
                  <a:pt x="180783" y="2821"/>
                </a:lnTo>
                <a:lnTo>
                  <a:pt x="215773" y="0"/>
                </a:lnTo>
                <a:lnTo>
                  <a:pt x="2853563" y="0"/>
                </a:lnTo>
                <a:lnTo>
                  <a:pt x="2871253" y="714"/>
                </a:lnTo>
                <a:lnTo>
                  <a:pt x="2888548" y="2821"/>
                </a:lnTo>
                <a:lnTo>
                  <a:pt x="2937513" y="16942"/>
                </a:lnTo>
                <a:lnTo>
                  <a:pt x="2980932" y="41599"/>
                </a:lnTo>
                <a:lnTo>
                  <a:pt x="3017308" y="75294"/>
                </a:lnTo>
                <a:lnTo>
                  <a:pt x="3045144" y="116531"/>
                </a:lnTo>
                <a:lnTo>
                  <a:pt x="3062943" y="163814"/>
                </a:lnTo>
                <a:lnTo>
                  <a:pt x="3069209" y="215646"/>
                </a:lnTo>
                <a:lnTo>
                  <a:pt x="3069209" y="1941068"/>
                </a:lnTo>
                <a:lnTo>
                  <a:pt x="3068494" y="1958758"/>
                </a:lnTo>
                <a:lnTo>
                  <a:pt x="3066387" y="1976053"/>
                </a:lnTo>
                <a:lnTo>
                  <a:pt x="3052266" y="2025018"/>
                </a:lnTo>
                <a:lnTo>
                  <a:pt x="3027609" y="2068437"/>
                </a:lnTo>
                <a:lnTo>
                  <a:pt x="2993914" y="2104813"/>
                </a:lnTo>
                <a:lnTo>
                  <a:pt x="2952677" y="2132649"/>
                </a:lnTo>
                <a:lnTo>
                  <a:pt x="2905394" y="2150448"/>
                </a:lnTo>
                <a:lnTo>
                  <a:pt x="2853563" y="2156714"/>
                </a:lnTo>
                <a:lnTo>
                  <a:pt x="215773" y="2156714"/>
                </a:lnTo>
                <a:lnTo>
                  <a:pt x="198081" y="2155999"/>
                </a:lnTo>
                <a:lnTo>
                  <a:pt x="180783" y="2153892"/>
                </a:lnTo>
                <a:lnTo>
                  <a:pt x="131802" y="2139771"/>
                </a:lnTo>
                <a:lnTo>
                  <a:pt x="88358" y="2115114"/>
                </a:lnTo>
                <a:lnTo>
                  <a:pt x="51954" y="2081419"/>
                </a:lnTo>
                <a:lnTo>
                  <a:pt x="24092" y="2040182"/>
                </a:lnTo>
                <a:lnTo>
                  <a:pt x="6273" y="1992899"/>
                </a:lnTo>
                <a:lnTo>
                  <a:pt x="0" y="1941068"/>
                </a:lnTo>
                <a:lnTo>
                  <a:pt x="0" y="215646"/>
                </a:lnTo>
                <a:close/>
              </a:path>
            </a:pathLst>
          </a:custGeom>
          <a:ln w="9999">
            <a:solidFill>
              <a:srgbClr val="1CACE3"/>
            </a:solidFill>
          </a:ln>
        </p:spPr>
        <p:txBody>
          <a:bodyPr wrap="square" lIns="0" tIns="0" rIns="0" bIns="0" rtlCol="0"/>
          <a:lstStyle/>
          <a:p>
            <a:endParaRPr/>
          </a:p>
        </p:txBody>
      </p:sp>
      <p:sp>
        <p:nvSpPr>
          <p:cNvPr id="43" name="object 43"/>
          <p:cNvSpPr txBox="1"/>
          <p:nvPr/>
        </p:nvSpPr>
        <p:spPr>
          <a:xfrm>
            <a:off x="1151026" y="1008090"/>
            <a:ext cx="6291580" cy="919480"/>
          </a:xfrm>
          <a:prstGeom prst="rect">
            <a:avLst/>
          </a:prstGeom>
        </p:spPr>
        <p:txBody>
          <a:bodyPr vert="horz" wrap="square" lIns="0" tIns="0" rIns="0" bIns="0" rtlCol="0">
            <a:spAutoFit/>
          </a:bodyPr>
          <a:lstStyle/>
          <a:p>
            <a:pPr marL="12700">
              <a:lnSpc>
                <a:spcPct val="100000"/>
              </a:lnSpc>
            </a:pPr>
            <a:r>
              <a:rPr sz="2000" b="1" spc="-5" dirty="0">
                <a:solidFill>
                  <a:srgbClr val="FFFFFF"/>
                </a:solidFill>
                <a:latin typeface="Corbel"/>
                <a:cs typeface="Corbel"/>
              </a:rPr>
              <a:t>C</a:t>
            </a:r>
            <a:r>
              <a:rPr sz="2000" b="1" spc="5" dirty="0">
                <a:solidFill>
                  <a:srgbClr val="FFFFFF"/>
                </a:solidFill>
                <a:latin typeface="Corbel"/>
                <a:cs typeface="Corbel"/>
              </a:rPr>
              <a:t>O</a:t>
            </a:r>
            <a:r>
              <a:rPr sz="2000" b="1" dirty="0">
                <a:solidFill>
                  <a:srgbClr val="FFFFFF"/>
                </a:solidFill>
                <a:latin typeface="Corbel"/>
                <a:cs typeface="Corbel"/>
              </a:rPr>
              <a:t>NSIGLIO</a:t>
            </a:r>
            <a:r>
              <a:rPr sz="2000" b="1" spc="-35" dirty="0">
                <a:solidFill>
                  <a:srgbClr val="FFFFFF"/>
                </a:solidFill>
                <a:latin typeface="Corbel"/>
                <a:cs typeface="Corbel"/>
              </a:rPr>
              <a:t> </a:t>
            </a:r>
            <a:r>
              <a:rPr sz="2000" b="1" spc="-5" dirty="0">
                <a:solidFill>
                  <a:srgbClr val="FFFFFF"/>
                </a:solidFill>
                <a:latin typeface="Corbel"/>
                <a:cs typeface="Corbel"/>
              </a:rPr>
              <a:t>D</a:t>
            </a:r>
            <a:r>
              <a:rPr sz="2000" b="1" dirty="0">
                <a:solidFill>
                  <a:srgbClr val="FFFFFF"/>
                </a:solidFill>
                <a:latin typeface="Corbel"/>
                <a:cs typeface="Corbel"/>
              </a:rPr>
              <a:t>I</a:t>
            </a:r>
            <a:r>
              <a:rPr sz="2000" b="1" spc="-90" dirty="0">
                <a:solidFill>
                  <a:srgbClr val="FFFFFF"/>
                </a:solidFill>
                <a:latin typeface="Corbel"/>
                <a:cs typeface="Corbel"/>
              </a:rPr>
              <a:t> </a:t>
            </a:r>
            <a:r>
              <a:rPr sz="2000" b="1" spc="-5" dirty="0">
                <a:solidFill>
                  <a:srgbClr val="FFFFFF"/>
                </a:solidFill>
                <a:latin typeface="Corbel"/>
                <a:cs typeface="Corbel"/>
              </a:rPr>
              <a:t>C</a:t>
            </a:r>
            <a:r>
              <a:rPr sz="2000" b="1" spc="5" dirty="0">
                <a:solidFill>
                  <a:srgbClr val="FFFFFF"/>
                </a:solidFill>
                <a:latin typeface="Corbel"/>
                <a:cs typeface="Corbel"/>
              </a:rPr>
              <a:t>L</a:t>
            </a:r>
            <a:r>
              <a:rPr sz="2000" b="1" spc="-5" dirty="0">
                <a:solidFill>
                  <a:srgbClr val="FFFFFF"/>
                </a:solidFill>
                <a:latin typeface="Corbel"/>
                <a:cs typeface="Corbel"/>
              </a:rPr>
              <a:t>ASSE</a:t>
            </a:r>
            <a:endParaRPr sz="2000">
              <a:latin typeface="Corbel"/>
              <a:cs typeface="Corbel"/>
            </a:endParaRPr>
          </a:p>
          <a:p>
            <a:pPr>
              <a:lnSpc>
                <a:spcPct val="100000"/>
              </a:lnSpc>
              <a:spcBef>
                <a:spcPts val="51"/>
              </a:spcBef>
            </a:pPr>
            <a:endParaRPr sz="2900">
              <a:latin typeface="Times New Roman"/>
              <a:cs typeface="Times New Roman"/>
            </a:endParaRPr>
          </a:p>
          <a:p>
            <a:pPr marR="5080" algn="r">
              <a:lnSpc>
                <a:spcPct val="100000"/>
              </a:lnSpc>
            </a:pPr>
            <a:r>
              <a:rPr sz="1400" b="1" i="1" spc="-25" dirty="0">
                <a:latin typeface="Corbel"/>
                <a:cs typeface="Corbel"/>
              </a:rPr>
              <a:t>C</a:t>
            </a:r>
            <a:r>
              <a:rPr sz="1400" b="1" i="1" dirty="0">
                <a:latin typeface="Corbel"/>
                <a:cs typeface="Corbel"/>
              </a:rPr>
              <a:t>O</a:t>
            </a:r>
            <a:r>
              <a:rPr sz="1400" b="1" i="1" spc="-5" dirty="0">
                <a:latin typeface="Corbel"/>
                <a:cs typeface="Corbel"/>
              </a:rPr>
              <a:t>ME</a:t>
            </a:r>
            <a:endParaRPr sz="1400">
              <a:latin typeface="Corbel"/>
              <a:cs typeface="Corbel"/>
            </a:endParaRPr>
          </a:p>
        </p:txBody>
      </p:sp>
      <p:sp>
        <p:nvSpPr>
          <p:cNvPr id="44" name="object 44"/>
          <p:cNvSpPr txBox="1"/>
          <p:nvPr/>
        </p:nvSpPr>
        <p:spPr>
          <a:xfrm>
            <a:off x="899566" y="3006499"/>
            <a:ext cx="7035800" cy="1598295"/>
          </a:xfrm>
          <a:prstGeom prst="rect">
            <a:avLst/>
          </a:prstGeom>
        </p:spPr>
        <p:txBody>
          <a:bodyPr vert="horz" wrap="square" lIns="0" tIns="0" rIns="0" bIns="0" rtlCol="0">
            <a:spAutoFit/>
          </a:bodyPr>
          <a:lstStyle/>
          <a:p>
            <a:pPr marR="8890" algn="r">
              <a:lnSpc>
                <a:spcPts val="1495"/>
              </a:lnSpc>
            </a:pPr>
            <a:r>
              <a:rPr sz="1300" b="1" i="1" spc="-15" dirty="0">
                <a:latin typeface="Corbel"/>
                <a:cs typeface="Corbel"/>
              </a:rPr>
              <a:t>Os</a:t>
            </a:r>
            <a:r>
              <a:rPr sz="1300" b="1" i="1" spc="-20" dirty="0">
                <a:latin typeface="Corbel"/>
                <a:cs typeface="Corbel"/>
              </a:rPr>
              <a:t>s</a:t>
            </a:r>
            <a:r>
              <a:rPr sz="1300" b="1" i="1" spc="-10" dirty="0">
                <a:latin typeface="Corbel"/>
                <a:cs typeface="Corbel"/>
              </a:rPr>
              <a:t>erv</a:t>
            </a:r>
            <a:r>
              <a:rPr sz="1300" b="1" i="1" spc="-20" dirty="0">
                <a:latin typeface="Corbel"/>
                <a:cs typeface="Corbel"/>
              </a:rPr>
              <a:t>a</a:t>
            </a:r>
            <a:r>
              <a:rPr sz="1300" b="1" i="1" spc="-10" dirty="0">
                <a:latin typeface="Corbel"/>
                <a:cs typeface="Corbel"/>
              </a:rPr>
              <a:t>z</a:t>
            </a:r>
            <a:r>
              <a:rPr sz="1300" b="1" i="1" spc="-15" dirty="0">
                <a:latin typeface="Corbel"/>
                <a:cs typeface="Corbel"/>
              </a:rPr>
              <a:t>i</a:t>
            </a:r>
            <a:r>
              <a:rPr sz="1300" b="1" i="1" spc="-10" dirty="0">
                <a:latin typeface="Corbel"/>
                <a:cs typeface="Corbel"/>
              </a:rPr>
              <a:t>o</a:t>
            </a:r>
            <a:r>
              <a:rPr sz="1300" b="1" i="1" spc="-20" dirty="0">
                <a:latin typeface="Corbel"/>
                <a:cs typeface="Corbel"/>
              </a:rPr>
              <a:t>n</a:t>
            </a:r>
            <a:r>
              <a:rPr sz="1300" b="1" i="1" spc="-10" dirty="0">
                <a:latin typeface="Corbel"/>
                <a:cs typeface="Corbel"/>
              </a:rPr>
              <a:t>e</a:t>
            </a:r>
            <a:r>
              <a:rPr sz="1300" b="1" i="1" spc="35" dirty="0">
                <a:latin typeface="Corbel"/>
                <a:cs typeface="Corbel"/>
              </a:rPr>
              <a:t> </a:t>
            </a:r>
            <a:r>
              <a:rPr sz="1300" b="1" i="1" spc="-15" dirty="0">
                <a:latin typeface="Corbel"/>
                <a:cs typeface="Corbel"/>
              </a:rPr>
              <a:t>di</a:t>
            </a:r>
            <a:r>
              <a:rPr sz="1300" b="1" i="1" spc="-10" dirty="0">
                <a:latin typeface="Corbel"/>
                <a:cs typeface="Corbel"/>
              </a:rPr>
              <a:t>re</a:t>
            </a:r>
            <a:r>
              <a:rPr sz="1300" b="1" i="1" spc="-15" dirty="0">
                <a:latin typeface="Corbel"/>
                <a:cs typeface="Corbel"/>
              </a:rPr>
              <a:t>t</a:t>
            </a:r>
            <a:r>
              <a:rPr sz="1300" b="1" i="1" spc="-10" dirty="0">
                <a:latin typeface="Corbel"/>
                <a:cs typeface="Corbel"/>
              </a:rPr>
              <a:t>ta</a:t>
            </a:r>
            <a:endParaRPr sz="1300">
              <a:latin typeface="Corbel"/>
              <a:cs typeface="Corbel"/>
            </a:endParaRPr>
          </a:p>
          <a:p>
            <a:pPr marL="1722755" indent="3925570">
              <a:lnSpc>
                <a:spcPts val="1495"/>
              </a:lnSpc>
            </a:pPr>
            <a:r>
              <a:rPr sz="1300" i="1" spc="-15" dirty="0">
                <a:latin typeface="Corbel"/>
                <a:cs typeface="Corbel"/>
              </a:rPr>
              <a:t>d</a:t>
            </a:r>
            <a:r>
              <a:rPr sz="1300" i="1" spc="-10" dirty="0">
                <a:latin typeface="Corbel"/>
                <a:cs typeface="Corbel"/>
              </a:rPr>
              <a:t>a parte</a:t>
            </a:r>
            <a:r>
              <a:rPr sz="1300" i="1" spc="10" dirty="0">
                <a:latin typeface="Corbel"/>
                <a:cs typeface="Corbel"/>
              </a:rPr>
              <a:t> </a:t>
            </a:r>
            <a:r>
              <a:rPr sz="1300" i="1" spc="-15" dirty="0">
                <a:latin typeface="Corbel"/>
                <a:cs typeface="Corbel"/>
              </a:rPr>
              <a:t>de</a:t>
            </a:r>
            <a:r>
              <a:rPr sz="1300" i="1" spc="-5" dirty="0">
                <a:latin typeface="Corbel"/>
                <a:cs typeface="Corbel"/>
              </a:rPr>
              <a:t>i </a:t>
            </a:r>
            <a:r>
              <a:rPr sz="1300" i="1" spc="-10" dirty="0">
                <a:latin typeface="Corbel"/>
                <a:cs typeface="Corbel"/>
              </a:rPr>
              <a:t>doc</a:t>
            </a:r>
            <a:r>
              <a:rPr sz="1300" i="1" spc="-15" dirty="0">
                <a:latin typeface="Corbel"/>
                <a:cs typeface="Corbel"/>
              </a:rPr>
              <a:t>e</a:t>
            </a:r>
            <a:r>
              <a:rPr sz="1300" i="1" spc="-5" dirty="0">
                <a:latin typeface="Corbel"/>
                <a:cs typeface="Corbel"/>
              </a:rPr>
              <a:t>nti</a:t>
            </a:r>
            <a:endParaRPr sz="1300">
              <a:latin typeface="Corbel"/>
              <a:cs typeface="Corbel"/>
            </a:endParaRPr>
          </a:p>
          <a:p>
            <a:pPr>
              <a:lnSpc>
                <a:spcPct val="100000"/>
              </a:lnSpc>
              <a:spcBef>
                <a:spcPts val="48"/>
              </a:spcBef>
            </a:pPr>
            <a:endParaRPr sz="1100">
              <a:latin typeface="Times New Roman"/>
              <a:cs typeface="Times New Roman"/>
            </a:endParaRPr>
          </a:p>
          <a:p>
            <a:pPr marR="2920365" algn="ctr">
              <a:lnSpc>
                <a:spcPts val="1610"/>
              </a:lnSpc>
            </a:pPr>
            <a:r>
              <a:rPr sz="1400" b="1" dirty="0">
                <a:latin typeface="Corbel"/>
                <a:cs typeface="Corbel"/>
              </a:rPr>
              <a:t>Valu</a:t>
            </a:r>
            <a:r>
              <a:rPr sz="1400" b="1" spc="-10" dirty="0">
                <a:latin typeface="Corbel"/>
                <a:cs typeface="Corbel"/>
              </a:rPr>
              <a:t>t</a:t>
            </a:r>
            <a:r>
              <a:rPr sz="1400" b="1" spc="-5" dirty="0">
                <a:latin typeface="Corbel"/>
                <a:cs typeface="Corbel"/>
              </a:rPr>
              <a:t>a</a:t>
            </a:r>
            <a:r>
              <a:rPr sz="1400" b="1" dirty="0">
                <a:latin typeface="Corbel"/>
                <a:cs typeface="Corbel"/>
              </a:rPr>
              <a:t>re</a:t>
            </a:r>
            <a:endParaRPr sz="1400">
              <a:latin typeface="Corbel"/>
              <a:cs typeface="Corbel"/>
            </a:endParaRPr>
          </a:p>
          <a:p>
            <a:pPr marL="12700" marR="2934335" algn="ctr">
              <a:lnSpc>
                <a:spcPts val="1540"/>
              </a:lnSpc>
              <a:spcBef>
                <a:spcPts val="95"/>
              </a:spcBef>
            </a:pPr>
            <a:r>
              <a:rPr sz="1400" dirty="0">
                <a:latin typeface="Corbel"/>
                <a:cs typeface="Corbel"/>
              </a:rPr>
              <a:t>l</a:t>
            </a:r>
            <a:r>
              <a:rPr sz="1400" spc="-70"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i</a:t>
            </a:r>
            <a:r>
              <a:rPr sz="1400" spc="-10" dirty="0">
                <a:latin typeface="Corbel"/>
                <a:cs typeface="Corbel"/>
              </a:rPr>
              <a:t>s</a:t>
            </a:r>
            <a:r>
              <a:rPr sz="1400" dirty="0">
                <a:latin typeface="Corbel"/>
                <a:cs typeface="Corbel"/>
              </a:rPr>
              <a:t>tenza </a:t>
            </a:r>
            <a:r>
              <a:rPr sz="1400" spc="-25" dirty="0">
                <a:latin typeface="Corbel"/>
                <a:cs typeface="Corbel"/>
              </a:rPr>
              <a:t> </a:t>
            </a:r>
            <a:r>
              <a:rPr sz="1400" dirty="0">
                <a:latin typeface="Corbel"/>
                <a:cs typeface="Corbel"/>
              </a:rPr>
              <a:t>di</a:t>
            </a:r>
            <a:r>
              <a:rPr sz="1400" spc="-15" dirty="0">
                <a:latin typeface="Corbel"/>
                <a:cs typeface="Corbel"/>
              </a:rPr>
              <a:t> </a:t>
            </a:r>
            <a:r>
              <a:rPr sz="1400" dirty="0">
                <a:latin typeface="Corbel"/>
                <a:cs typeface="Corbel"/>
              </a:rPr>
              <a:t>nec</a:t>
            </a:r>
            <a:r>
              <a:rPr sz="1400" spc="-10" dirty="0">
                <a:latin typeface="Corbel"/>
                <a:cs typeface="Corbel"/>
              </a:rPr>
              <a:t>e</a:t>
            </a:r>
            <a:r>
              <a:rPr sz="1400" dirty="0">
                <a:latin typeface="Corbel"/>
                <a:cs typeface="Corbel"/>
              </a:rPr>
              <a:t>s</a:t>
            </a:r>
            <a:r>
              <a:rPr sz="1400" spc="-10" dirty="0">
                <a:latin typeface="Corbel"/>
                <a:cs typeface="Corbel"/>
              </a:rPr>
              <a:t>s</a:t>
            </a:r>
            <a:r>
              <a:rPr sz="1400" dirty="0">
                <a:latin typeface="Corbel"/>
                <a:cs typeface="Corbel"/>
              </a:rPr>
              <a:t>ità</a:t>
            </a:r>
            <a:r>
              <a:rPr sz="1400" spc="5" dirty="0">
                <a:latin typeface="Corbel"/>
                <a:cs typeface="Corbel"/>
              </a:rPr>
              <a:t> </a:t>
            </a:r>
            <a:r>
              <a:rPr sz="1400" dirty="0">
                <a:latin typeface="Corbel"/>
                <a:cs typeface="Corbel"/>
              </a:rPr>
              <a:t>educ</a:t>
            </a:r>
            <a:r>
              <a:rPr sz="1400" spc="-10" dirty="0">
                <a:latin typeface="Corbel"/>
                <a:cs typeface="Corbel"/>
              </a:rPr>
              <a:t>a</a:t>
            </a:r>
            <a:r>
              <a:rPr sz="1400" dirty="0">
                <a:latin typeface="Corbel"/>
                <a:cs typeface="Corbel"/>
              </a:rPr>
              <a:t>tive</a:t>
            </a:r>
            <a:r>
              <a:rPr sz="1400" spc="-25" dirty="0">
                <a:latin typeface="Corbel"/>
                <a:cs typeface="Corbel"/>
              </a:rPr>
              <a:t> </a:t>
            </a:r>
            <a:r>
              <a:rPr sz="1400" dirty="0">
                <a:latin typeface="Corbel"/>
                <a:cs typeface="Corbel"/>
              </a:rPr>
              <a:t>non</a:t>
            </a:r>
            <a:r>
              <a:rPr sz="1400" spc="-15" dirty="0">
                <a:latin typeface="Corbel"/>
                <a:cs typeface="Corbel"/>
              </a:rPr>
              <a:t> </a:t>
            </a:r>
            <a:r>
              <a:rPr sz="1400" dirty="0">
                <a:latin typeface="Corbel"/>
                <a:cs typeface="Corbel"/>
              </a:rPr>
              <a:t>s</a:t>
            </a:r>
            <a:r>
              <a:rPr sz="1400" spc="-10" dirty="0">
                <a:latin typeface="Corbel"/>
                <a:cs typeface="Corbel"/>
              </a:rPr>
              <a:t>o</a:t>
            </a:r>
            <a:r>
              <a:rPr sz="1400" dirty="0">
                <a:latin typeface="Corbel"/>
                <a:cs typeface="Corbel"/>
              </a:rPr>
              <a:t>d</a:t>
            </a:r>
            <a:r>
              <a:rPr sz="1400" spc="5" dirty="0">
                <a:latin typeface="Corbel"/>
                <a:cs typeface="Corbel"/>
              </a:rPr>
              <a:t>d</a:t>
            </a:r>
            <a:r>
              <a:rPr sz="1400" dirty="0">
                <a:latin typeface="Corbel"/>
                <a:cs typeface="Corbel"/>
              </a:rPr>
              <a:t>i</a:t>
            </a:r>
            <a:r>
              <a:rPr sz="1400" spc="-10" dirty="0">
                <a:latin typeface="Corbel"/>
                <a:cs typeface="Corbel"/>
              </a:rPr>
              <a:t>s</a:t>
            </a:r>
            <a:r>
              <a:rPr sz="1400" dirty="0">
                <a:latin typeface="Corbel"/>
                <a:cs typeface="Corbel"/>
              </a:rPr>
              <a:t>f</a:t>
            </a:r>
            <a:r>
              <a:rPr sz="1400" spc="-10" dirty="0">
                <a:latin typeface="Corbel"/>
                <a:cs typeface="Corbel"/>
              </a:rPr>
              <a:t>a</a:t>
            </a:r>
            <a:r>
              <a:rPr sz="1400" dirty="0">
                <a:latin typeface="Corbel"/>
                <a:cs typeface="Corbel"/>
              </a:rPr>
              <a:t>bili</a:t>
            </a:r>
            <a:r>
              <a:rPr sz="1400" spc="-1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n le tr</a:t>
            </a:r>
            <a:r>
              <a:rPr sz="1400" spc="-10" dirty="0">
                <a:latin typeface="Corbel"/>
                <a:cs typeface="Corbel"/>
              </a:rPr>
              <a:t>a</a:t>
            </a:r>
            <a:r>
              <a:rPr sz="1400" dirty="0">
                <a:latin typeface="Corbel"/>
                <a:cs typeface="Corbel"/>
              </a:rPr>
              <a:t>diziona</a:t>
            </a:r>
            <a:r>
              <a:rPr sz="1400" spc="-10" dirty="0">
                <a:latin typeface="Corbel"/>
                <a:cs typeface="Corbel"/>
              </a:rPr>
              <a:t>l</a:t>
            </a:r>
            <a:r>
              <a:rPr sz="1400" dirty="0">
                <a:latin typeface="Corbel"/>
                <a:cs typeface="Corbel"/>
              </a:rPr>
              <a:t>i</a:t>
            </a:r>
            <a:r>
              <a:rPr sz="1400" spc="-30" dirty="0">
                <a:latin typeface="Corbel"/>
                <a:cs typeface="Corbel"/>
              </a:rPr>
              <a:t> </a:t>
            </a:r>
            <a:r>
              <a:rPr sz="1400" dirty="0">
                <a:latin typeface="Corbel"/>
                <a:cs typeface="Corbel"/>
              </a:rPr>
              <a:t>metodo</a:t>
            </a:r>
            <a:r>
              <a:rPr sz="1400" spc="-10" dirty="0">
                <a:latin typeface="Corbel"/>
                <a:cs typeface="Corbel"/>
              </a:rPr>
              <a:t>l</a:t>
            </a:r>
            <a:r>
              <a:rPr sz="1400" spc="-5"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didatti</a:t>
            </a:r>
            <a:r>
              <a:rPr sz="1400" spc="-5" dirty="0">
                <a:latin typeface="Corbel"/>
                <a:cs typeface="Corbel"/>
              </a:rPr>
              <a:t>che</a:t>
            </a:r>
            <a:endParaRPr sz="1400">
              <a:latin typeface="Corbel"/>
              <a:cs typeface="Corbel"/>
            </a:endParaRPr>
          </a:p>
          <a:p>
            <a:pPr marR="303530" algn="r">
              <a:lnSpc>
                <a:spcPts val="1420"/>
              </a:lnSpc>
            </a:pPr>
            <a:r>
              <a:rPr sz="1400" spc="-5" dirty="0">
                <a:latin typeface="Corbel"/>
                <a:cs typeface="Corbel"/>
              </a:rPr>
              <a:t>P</a:t>
            </a:r>
            <a:r>
              <a:rPr sz="1400" spc="5" dirty="0">
                <a:latin typeface="Corbel"/>
                <a:cs typeface="Corbel"/>
              </a:rPr>
              <a:t>E</a:t>
            </a:r>
            <a:r>
              <a:rPr sz="1400" dirty="0">
                <a:latin typeface="Corbel"/>
                <a:cs typeface="Corbel"/>
              </a:rPr>
              <a:t>I</a:t>
            </a:r>
            <a:endParaRPr sz="1400">
              <a:latin typeface="Corbel"/>
              <a:cs typeface="Corbel"/>
            </a:endParaRPr>
          </a:p>
          <a:p>
            <a:pPr marR="5080" algn="r">
              <a:lnSpc>
                <a:spcPct val="100000"/>
              </a:lnSpc>
              <a:spcBef>
                <a:spcPts val="455"/>
              </a:spcBef>
            </a:pPr>
            <a:r>
              <a:rPr sz="1400" dirty="0">
                <a:latin typeface="Corbel"/>
                <a:cs typeface="Corbel"/>
              </a:rPr>
              <a:t>L.</a:t>
            </a:r>
            <a:r>
              <a:rPr sz="1400" spc="-20" dirty="0">
                <a:latin typeface="Corbel"/>
                <a:cs typeface="Corbel"/>
              </a:rPr>
              <a:t> </a:t>
            </a:r>
            <a:r>
              <a:rPr sz="1400" spc="-10" dirty="0">
                <a:latin typeface="Corbel"/>
                <a:cs typeface="Corbel"/>
              </a:rPr>
              <a:t>1</a:t>
            </a:r>
            <a:r>
              <a:rPr sz="1400" dirty="0">
                <a:latin typeface="Corbel"/>
                <a:cs typeface="Corbel"/>
              </a:rPr>
              <a:t>0</a:t>
            </a:r>
            <a:r>
              <a:rPr sz="1400" spc="-10" dirty="0">
                <a:latin typeface="Corbel"/>
                <a:cs typeface="Corbel"/>
              </a:rPr>
              <a:t>4</a:t>
            </a:r>
            <a:r>
              <a:rPr sz="1400" dirty="0">
                <a:latin typeface="Corbel"/>
                <a:cs typeface="Corbel"/>
              </a:rPr>
              <a:t>/</a:t>
            </a:r>
            <a:r>
              <a:rPr sz="1400" spc="-10" dirty="0">
                <a:latin typeface="Corbel"/>
                <a:cs typeface="Corbel"/>
              </a:rPr>
              <a:t>1</a:t>
            </a:r>
            <a:r>
              <a:rPr sz="1400" spc="-5" dirty="0">
                <a:latin typeface="Corbel"/>
                <a:cs typeface="Corbel"/>
              </a:rPr>
              <a:t>9</a:t>
            </a:r>
            <a:r>
              <a:rPr sz="1400" spc="-10" dirty="0">
                <a:latin typeface="Corbel"/>
                <a:cs typeface="Corbel"/>
              </a:rPr>
              <a:t>9</a:t>
            </a:r>
            <a:r>
              <a:rPr sz="1400" dirty="0">
                <a:latin typeface="Corbel"/>
                <a:cs typeface="Corbel"/>
              </a:rPr>
              <a:t>2</a:t>
            </a:r>
            <a:endParaRPr sz="1400">
              <a:latin typeface="Corbel"/>
              <a:cs typeface="Corbel"/>
            </a:endParaRPr>
          </a:p>
        </p:txBody>
      </p:sp>
      <p:sp>
        <p:nvSpPr>
          <p:cNvPr id="45" name="object 45"/>
          <p:cNvSpPr txBox="1"/>
          <p:nvPr/>
        </p:nvSpPr>
        <p:spPr>
          <a:xfrm>
            <a:off x="1179067" y="5115548"/>
            <a:ext cx="1654810" cy="986155"/>
          </a:xfrm>
          <a:prstGeom prst="rect">
            <a:avLst/>
          </a:prstGeom>
        </p:spPr>
        <p:txBody>
          <a:bodyPr vert="horz" wrap="square" lIns="0" tIns="0" rIns="0" bIns="0" rtlCol="0">
            <a:spAutoFit/>
          </a:bodyPr>
          <a:lstStyle/>
          <a:p>
            <a:pPr marL="478790">
              <a:lnSpc>
                <a:spcPts val="1610"/>
              </a:lnSpc>
            </a:pPr>
            <a:r>
              <a:rPr sz="1400" b="1" spc="-5" dirty="0">
                <a:latin typeface="Corbel"/>
                <a:cs typeface="Corbel"/>
              </a:rPr>
              <a:t>Adot</a:t>
            </a:r>
            <a:r>
              <a:rPr sz="1400" b="1" spc="-10" dirty="0">
                <a:latin typeface="Corbel"/>
                <a:cs typeface="Corbel"/>
              </a:rPr>
              <a:t>t</a:t>
            </a:r>
            <a:r>
              <a:rPr sz="1400" b="1" dirty="0">
                <a:latin typeface="Corbel"/>
                <a:cs typeface="Corbel"/>
              </a:rPr>
              <a:t>are</a:t>
            </a:r>
            <a:endParaRPr sz="1400">
              <a:latin typeface="Corbel"/>
              <a:cs typeface="Corbel"/>
            </a:endParaRPr>
          </a:p>
          <a:p>
            <a:pPr marL="238125" marR="5080" indent="-226060">
              <a:lnSpc>
                <a:spcPct val="91700"/>
              </a:lnSpc>
              <a:spcBef>
                <a:spcPts val="65"/>
              </a:spcBef>
            </a:pP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25" dirty="0">
                <a:latin typeface="Corbel"/>
                <a:cs typeface="Corbel"/>
              </a:rPr>
              <a:t> </a:t>
            </a:r>
            <a:r>
              <a:rPr sz="1400" dirty="0">
                <a:latin typeface="Corbel"/>
                <a:cs typeface="Corbel"/>
              </a:rPr>
              <a:t>di </a:t>
            </a:r>
            <a:r>
              <a:rPr sz="1400" spc="-5" dirty="0">
                <a:latin typeface="Corbel"/>
                <a:cs typeface="Corbel"/>
              </a:rPr>
              <a:t>in</a:t>
            </a:r>
            <a:r>
              <a:rPr sz="1400" spc="5" dirty="0">
                <a:latin typeface="Corbel"/>
                <a:cs typeface="Corbel"/>
              </a:rPr>
              <a:t>t</a:t>
            </a:r>
            <a:r>
              <a:rPr sz="1400" dirty="0">
                <a:latin typeface="Corbel"/>
                <a:cs typeface="Corbel"/>
              </a:rPr>
              <a:t>e</a:t>
            </a:r>
            <a:r>
              <a:rPr sz="1400" spc="-10" dirty="0">
                <a:latin typeface="Corbel"/>
                <a:cs typeface="Corbel"/>
              </a:rPr>
              <a:t>r</a:t>
            </a:r>
            <a:r>
              <a:rPr sz="1400" dirty="0">
                <a:latin typeface="Corbel"/>
                <a:cs typeface="Corbel"/>
              </a:rPr>
              <a:t>vento 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to </a:t>
            </a:r>
            <a:r>
              <a:rPr sz="1400" i="1" spc="-5" dirty="0">
                <a:latin typeface="Corbel"/>
                <a:cs typeface="Corbel"/>
              </a:rPr>
              <a:t>(mi</a:t>
            </a:r>
            <a:r>
              <a:rPr sz="1400" i="1" dirty="0">
                <a:latin typeface="Corbel"/>
                <a:cs typeface="Corbel"/>
              </a:rPr>
              <a:t>n</a:t>
            </a:r>
            <a:r>
              <a:rPr sz="1400" i="1" spc="-10" dirty="0">
                <a:latin typeface="Corbel"/>
                <a:cs typeface="Corbel"/>
              </a:rPr>
              <a:t>o</a:t>
            </a:r>
            <a:r>
              <a:rPr sz="1400" i="1" dirty="0">
                <a:latin typeface="Corbel"/>
                <a:cs typeface="Corbel"/>
              </a:rPr>
              <a:t>r</a:t>
            </a:r>
            <a:r>
              <a:rPr sz="1400" i="1" spc="-35" dirty="0">
                <a:latin typeface="Corbel"/>
                <a:cs typeface="Corbel"/>
              </a:rPr>
              <a:t> </a:t>
            </a:r>
            <a:r>
              <a:rPr sz="1400" i="1" spc="-10" dirty="0">
                <a:latin typeface="Corbel"/>
                <a:cs typeface="Corbel"/>
              </a:rPr>
              <a:t>g</a:t>
            </a:r>
            <a:r>
              <a:rPr sz="1400" i="1" dirty="0">
                <a:latin typeface="Corbel"/>
                <a:cs typeface="Corbel"/>
              </a:rPr>
              <a:t>r</a:t>
            </a:r>
            <a:r>
              <a:rPr sz="1400" i="1" spc="-10" dirty="0">
                <a:latin typeface="Corbel"/>
                <a:cs typeface="Corbel"/>
              </a:rPr>
              <a:t>a</a:t>
            </a:r>
            <a:r>
              <a:rPr sz="1400" i="1" dirty="0">
                <a:latin typeface="Corbel"/>
                <a:cs typeface="Corbel"/>
              </a:rPr>
              <a:t>do</a:t>
            </a:r>
            <a:r>
              <a:rPr sz="1400" i="1" spc="-5" dirty="0">
                <a:latin typeface="Corbel"/>
                <a:cs typeface="Corbel"/>
              </a:rPr>
              <a:t> </a:t>
            </a:r>
            <a:r>
              <a:rPr sz="1400" i="1" dirty="0">
                <a:latin typeface="Corbel"/>
                <a:cs typeface="Corbel"/>
              </a:rPr>
              <a:t>di </a:t>
            </a:r>
            <a:r>
              <a:rPr sz="1400" i="1" spc="-5" dirty="0">
                <a:latin typeface="Corbel"/>
                <a:cs typeface="Corbel"/>
              </a:rPr>
              <a:t>for</a:t>
            </a:r>
            <a:r>
              <a:rPr sz="1400" i="1" dirty="0">
                <a:latin typeface="Corbel"/>
                <a:cs typeface="Corbel"/>
              </a:rPr>
              <a:t>m</a:t>
            </a:r>
            <a:r>
              <a:rPr sz="1400" i="1" spc="-5" dirty="0">
                <a:latin typeface="Corbel"/>
                <a:cs typeface="Corbel"/>
              </a:rPr>
              <a:t>alizzazi</a:t>
            </a:r>
            <a:r>
              <a:rPr sz="1400" i="1" spc="-10" dirty="0">
                <a:latin typeface="Corbel"/>
                <a:cs typeface="Corbel"/>
              </a:rPr>
              <a:t>o</a:t>
            </a:r>
            <a:r>
              <a:rPr sz="1400" i="1" dirty="0">
                <a:latin typeface="Corbel"/>
                <a:cs typeface="Corbel"/>
              </a:rPr>
              <a:t>n</a:t>
            </a:r>
            <a:r>
              <a:rPr sz="1400" i="1" spc="-5" dirty="0">
                <a:latin typeface="Corbel"/>
                <a:cs typeface="Corbel"/>
              </a:rPr>
              <a:t>e</a:t>
            </a:r>
            <a:r>
              <a:rPr sz="1400" i="1" dirty="0">
                <a:latin typeface="Corbel"/>
                <a:cs typeface="Corbel"/>
              </a:rPr>
              <a:t>)</a:t>
            </a:r>
            <a:endParaRPr sz="1400">
              <a:latin typeface="Corbel"/>
              <a:cs typeface="Corbel"/>
            </a:endParaRPr>
          </a:p>
        </p:txBody>
      </p:sp>
      <p:sp>
        <p:nvSpPr>
          <p:cNvPr id="46" name="object 46"/>
          <p:cNvSpPr txBox="1"/>
          <p:nvPr/>
        </p:nvSpPr>
        <p:spPr>
          <a:xfrm>
            <a:off x="3891788" y="5213338"/>
            <a:ext cx="1649095" cy="398780"/>
          </a:xfrm>
          <a:prstGeom prst="rect">
            <a:avLst/>
          </a:prstGeom>
        </p:spPr>
        <p:txBody>
          <a:bodyPr vert="horz" wrap="square" lIns="0" tIns="0" rIns="0" bIns="0" rtlCol="0">
            <a:spAutoFit/>
          </a:bodyPr>
          <a:lstStyle/>
          <a:p>
            <a:pPr marL="635" algn="ctr">
              <a:lnSpc>
                <a:spcPts val="1610"/>
              </a:lnSpc>
            </a:pPr>
            <a:r>
              <a:rPr sz="1400" b="1" spc="-10" dirty="0">
                <a:latin typeface="Corbel"/>
                <a:cs typeface="Corbel"/>
              </a:rPr>
              <a:t>E</a:t>
            </a:r>
            <a:r>
              <a:rPr sz="1400" b="1" dirty="0">
                <a:latin typeface="Corbel"/>
                <a:cs typeface="Corbel"/>
              </a:rPr>
              <a:t>la</a:t>
            </a:r>
            <a:r>
              <a:rPr sz="1400" b="1" spc="-10" dirty="0">
                <a:latin typeface="Corbel"/>
                <a:cs typeface="Corbel"/>
              </a:rPr>
              <a:t>b</a:t>
            </a:r>
            <a:r>
              <a:rPr sz="1400" b="1" dirty="0">
                <a:latin typeface="Corbel"/>
                <a:cs typeface="Corbel"/>
              </a:rPr>
              <a:t>orare</a:t>
            </a:r>
            <a:endParaRPr sz="1400">
              <a:latin typeface="Corbel"/>
              <a:cs typeface="Corbel"/>
            </a:endParaRPr>
          </a:p>
          <a:p>
            <a:pPr algn="ctr">
              <a:lnSpc>
                <a:spcPts val="1610"/>
              </a:lnSpc>
            </a:pPr>
            <a:r>
              <a:rPr sz="1400" spc="-5" dirty="0">
                <a:latin typeface="Corbel"/>
                <a:cs typeface="Corbel"/>
              </a:rPr>
              <a:t>sp</a:t>
            </a:r>
            <a:r>
              <a:rPr sz="1400" dirty="0">
                <a:latin typeface="Corbel"/>
                <a:cs typeface="Corbel"/>
              </a:rPr>
              <a:t>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a:t>
            </a:r>
            <a:r>
              <a:rPr sz="1400" dirty="0">
                <a:latin typeface="Corbel"/>
                <a:cs typeface="Corbel"/>
              </a:rPr>
              <a:t>i</a:t>
            </a:r>
            <a:r>
              <a:rPr sz="1400" spc="-10" dirty="0">
                <a:latin typeface="Corbel"/>
                <a:cs typeface="Corbel"/>
              </a:rPr>
              <a:t> </a:t>
            </a:r>
            <a:r>
              <a:rPr sz="1400" dirty="0">
                <a:latin typeface="Corbel"/>
                <a:cs typeface="Corbel"/>
              </a:rPr>
              <a:t>pi</a:t>
            </a:r>
            <a:r>
              <a:rPr sz="1400" spc="-10" dirty="0">
                <a:latin typeface="Corbel"/>
                <a:cs typeface="Corbel"/>
              </a:rPr>
              <a:t>a</a:t>
            </a:r>
            <a:r>
              <a:rPr sz="1400" spc="-5" dirty="0">
                <a:latin typeface="Corbel"/>
                <a:cs typeface="Corbel"/>
              </a:rPr>
              <a:t>n</a:t>
            </a:r>
            <a:r>
              <a:rPr sz="1400" dirty="0">
                <a:latin typeface="Corbel"/>
                <a:cs typeface="Corbel"/>
              </a:rPr>
              <a:t>i didat</a:t>
            </a:r>
            <a:r>
              <a:rPr sz="1400" spc="5" dirty="0">
                <a:latin typeface="Corbel"/>
                <a:cs typeface="Corbel"/>
              </a:rPr>
              <a:t>t</a:t>
            </a:r>
            <a:r>
              <a:rPr sz="1400" dirty="0">
                <a:latin typeface="Corbel"/>
                <a:cs typeface="Corbel"/>
              </a:rPr>
              <a:t>i</a:t>
            </a:r>
            <a:r>
              <a:rPr sz="1400" spc="-5" dirty="0">
                <a:latin typeface="Corbel"/>
                <a:cs typeface="Corbel"/>
              </a:rPr>
              <a:t>c</a:t>
            </a:r>
            <a:r>
              <a:rPr sz="1400" dirty="0">
                <a:latin typeface="Corbel"/>
                <a:cs typeface="Corbel"/>
              </a:rPr>
              <a:t>i</a:t>
            </a:r>
            <a:endParaRPr sz="1400">
              <a:latin typeface="Corbel"/>
              <a:cs typeface="Corbel"/>
            </a:endParaRPr>
          </a:p>
        </p:txBody>
      </p:sp>
      <p:sp>
        <p:nvSpPr>
          <p:cNvPr id="47" name="object 47"/>
          <p:cNvSpPr txBox="1"/>
          <p:nvPr/>
        </p:nvSpPr>
        <p:spPr>
          <a:xfrm>
            <a:off x="3753103" y="5603533"/>
            <a:ext cx="1926589" cy="203835"/>
          </a:xfrm>
          <a:prstGeom prst="rect">
            <a:avLst/>
          </a:prstGeom>
        </p:spPr>
        <p:txBody>
          <a:bodyPr vert="horz" wrap="square" lIns="0" tIns="0" rIns="0" bIns="0" rtlCol="0">
            <a:spAutoFit/>
          </a:bodyPr>
          <a:lstStyle/>
          <a:p>
            <a:pPr marL="12700">
              <a:lnSpc>
                <a:spcPct val="100000"/>
              </a:lnSpc>
            </a:pP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ti</a:t>
            </a:r>
            <a:r>
              <a:rPr sz="1400" spc="-15" dirty="0">
                <a:latin typeface="Corbel"/>
                <a:cs typeface="Corbel"/>
              </a:rPr>
              <a:t> </a:t>
            </a:r>
            <a:r>
              <a:rPr sz="1400" i="1" spc="-30" dirty="0">
                <a:latin typeface="Corbel"/>
                <a:cs typeface="Corbel"/>
              </a:rPr>
              <a:t>(</a:t>
            </a:r>
            <a:r>
              <a:rPr sz="1400" i="1" spc="-5" dirty="0">
                <a:latin typeface="Corbel"/>
                <a:cs typeface="Corbel"/>
              </a:rPr>
              <a:t>a</a:t>
            </a:r>
            <a:r>
              <a:rPr sz="1400" i="1" spc="-10" dirty="0">
                <a:latin typeface="Corbel"/>
                <a:cs typeface="Corbel"/>
              </a:rPr>
              <a:t>p</a:t>
            </a:r>
            <a:r>
              <a:rPr sz="1400" i="1" spc="-5" dirty="0">
                <a:latin typeface="Corbel"/>
                <a:cs typeface="Corbel"/>
              </a:rPr>
              <a:t>p</a:t>
            </a:r>
            <a:r>
              <a:rPr sz="1400" i="1" dirty="0">
                <a:latin typeface="Corbel"/>
                <a:cs typeface="Corbel"/>
              </a:rPr>
              <a:t>r</a:t>
            </a:r>
            <a:r>
              <a:rPr sz="1400" i="1" spc="-10" dirty="0">
                <a:latin typeface="Corbel"/>
                <a:cs typeface="Corbel"/>
              </a:rPr>
              <a:t>o</a:t>
            </a:r>
            <a:r>
              <a:rPr sz="1400" i="1" dirty="0">
                <a:latin typeface="Corbel"/>
                <a:cs typeface="Corbel"/>
              </a:rPr>
              <a:t>v</a:t>
            </a:r>
            <a:r>
              <a:rPr sz="1400" i="1" spc="-5" dirty="0">
                <a:latin typeface="Corbel"/>
                <a:cs typeface="Corbel"/>
              </a:rPr>
              <a:t>at</a:t>
            </a:r>
            <a:r>
              <a:rPr sz="1400" i="1" dirty="0">
                <a:latin typeface="Corbel"/>
                <a:cs typeface="Corbel"/>
              </a:rPr>
              <a:t>i</a:t>
            </a:r>
            <a:r>
              <a:rPr sz="1400" i="1" spc="-5" dirty="0">
                <a:latin typeface="Corbel"/>
                <a:cs typeface="Corbel"/>
              </a:rPr>
              <a:t> </a:t>
            </a:r>
            <a:r>
              <a:rPr sz="1400" i="1" dirty="0">
                <a:latin typeface="Corbel"/>
                <a:cs typeface="Corbel"/>
              </a:rPr>
              <a:t>e</a:t>
            </a:r>
            <a:endParaRPr sz="1400">
              <a:latin typeface="Corbel"/>
              <a:cs typeface="Corbel"/>
            </a:endParaRPr>
          </a:p>
        </p:txBody>
      </p:sp>
      <p:sp>
        <p:nvSpPr>
          <p:cNvPr id="48" name="object 48"/>
          <p:cNvSpPr txBox="1"/>
          <p:nvPr/>
        </p:nvSpPr>
        <p:spPr>
          <a:xfrm>
            <a:off x="3713479" y="5798605"/>
            <a:ext cx="2005964" cy="203835"/>
          </a:xfrm>
          <a:prstGeom prst="rect">
            <a:avLst/>
          </a:prstGeom>
        </p:spPr>
        <p:txBody>
          <a:bodyPr vert="horz" wrap="square" lIns="0" tIns="0" rIns="0" bIns="0" rtlCol="0">
            <a:spAutoFit/>
          </a:bodyPr>
          <a:lstStyle/>
          <a:p>
            <a:pPr marL="12700">
              <a:lnSpc>
                <a:spcPct val="100000"/>
              </a:lnSpc>
            </a:pPr>
            <a:r>
              <a:rPr sz="1400" i="1" dirty="0">
                <a:latin typeface="Corbel"/>
                <a:cs typeface="Corbel"/>
              </a:rPr>
              <a:t>s</a:t>
            </a:r>
            <a:r>
              <a:rPr sz="1400" i="1" spc="-10" dirty="0">
                <a:latin typeface="Corbel"/>
                <a:cs typeface="Corbel"/>
              </a:rPr>
              <a:t>o</a:t>
            </a:r>
            <a:r>
              <a:rPr sz="1400" i="1" spc="-5" dirty="0">
                <a:latin typeface="Corbel"/>
                <a:cs typeface="Corbel"/>
              </a:rPr>
              <a:t>ttos</a:t>
            </a:r>
            <a:r>
              <a:rPr sz="1400" i="1" spc="5" dirty="0">
                <a:latin typeface="Corbel"/>
                <a:cs typeface="Corbel"/>
              </a:rPr>
              <a:t>c</a:t>
            </a:r>
            <a:r>
              <a:rPr sz="1400" i="1" dirty="0">
                <a:latin typeface="Corbel"/>
                <a:cs typeface="Corbel"/>
              </a:rPr>
              <a:t>ritti</a:t>
            </a:r>
            <a:r>
              <a:rPr sz="1400" i="1" spc="-45" dirty="0">
                <a:latin typeface="Corbel"/>
                <a:cs typeface="Corbel"/>
              </a:rPr>
              <a:t> </a:t>
            </a:r>
            <a:r>
              <a:rPr sz="1400" i="1" dirty="0">
                <a:latin typeface="Corbel"/>
                <a:cs typeface="Corbel"/>
              </a:rPr>
              <a:t>a liv</a:t>
            </a:r>
            <a:r>
              <a:rPr sz="1400" i="1" spc="-5" dirty="0">
                <a:latin typeface="Corbel"/>
                <a:cs typeface="Corbel"/>
              </a:rPr>
              <a:t>e</a:t>
            </a:r>
            <a:r>
              <a:rPr sz="1400" i="1" dirty="0">
                <a:latin typeface="Corbel"/>
                <a:cs typeface="Corbel"/>
              </a:rPr>
              <a:t>llo</a:t>
            </a:r>
            <a:r>
              <a:rPr sz="1400" i="1" spc="-15" dirty="0">
                <a:latin typeface="Corbel"/>
                <a:cs typeface="Corbel"/>
              </a:rPr>
              <a:t> </a:t>
            </a:r>
            <a:r>
              <a:rPr sz="1400" i="1" spc="-5" dirty="0">
                <a:latin typeface="Corbel"/>
                <a:cs typeface="Corbel"/>
              </a:rPr>
              <a:t>for</a:t>
            </a:r>
            <a:r>
              <a:rPr sz="1400" i="1" dirty="0">
                <a:latin typeface="Corbel"/>
                <a:cs typeface="Corbel"/>
              </a:rPr>
              <a:t>m</a:t>
            </a:r>
            <a:r>
              <a:rPr sz="1400" i="1" spc="-5" dirty="0">
                <a:latin typeface="Corbel"/>
                <a:cs typeface="Corbel"/>
              </a:rPr>
              <a:t>al</a:t>
            </a:r>
            <a:r>
              <a:rPr sz="1400" i="1" spc="-10" dirty="0">
                <a:latin typeface="Corbel"/>
                <a:cs typeface="Corbel"/>
              </a:rPr>
              <a:t>e</a:t>
            </a:r>
            <a:r>
              <a:rPr sz="1400" i="1" dirty="0">
                <a:latin typeface="Corbel"/>
                <a:cs typeface="Corbel"/>
              </a:rPr>
              <a:t>)</a:t>
            </a:r>
            <a:endParaRPr sz="1400">
              <a:latin typeface="Corbel"/>
              <a:cs typeface="Corbel"/>
            </a:endParaRPr>
          </a:p>
        </p:txBody>
      </p:sp>
      <p:sp>
        <p:nvSpPr>
          <p:cNvPr id="49" name="object 49"/>
          <p:cNvSpPr txBox="1"/>
          <p:nvPr/>
        </p:nvSpPr>
        <p:spPr>
          <a:xfrm>
            <a:off x="6962902" y="6139676"/>
            <a:ext cx="1105535" cy="474980"/>
          </a:xfrm>
          <a:prstGeom prst="rect">
            <a:avLst/>
          </a:prstGeom>
        </p:spPr>
        <p:txBody>
          <a:bodyPr vert="horz" wrap="square" lIns="0" tIns="0" rIns="0" bIns="0" rtlCol="0">
            <a:spAutoFit/>
          </a:bodyPr>
          <a:lstStyle/>
          <a:p>
            <a:pPr algn="ctr">
              <a:lnSpc>
                <a:spcPct val="100000"/>
              </a:lnSpc>
            </a:pPr>
            <a:r>
              <a:rPr sz="1400" spc="-5" dirty="0">
                <a:latin typeface="Corbel"/>
                <a:cs typeface="Corbel"/>
              </a:rPr>
              <a:t>P</a:t>
            </a:r>
            <a:r>
              <a:rPr sz="1400" spc="5" dirty="0">
                <a:latin typeface="Corbel"/>
                <a:cs typeface="Corbel"/>
              </a:rPr>
              <a:t>D</a:t>
            </a:r>
            <a:r>
              <a:rPr sz="1400" dirty="0">
                <a:latin typeface="Corbel"/>
                <a:cs typeface="Corbel"/>
              </a:rPr>
              <a:t>P</a:t>
            </a:r>
            <a:endParaRPr sz="1400">
              <a:latin typeface="Corbel"/>
              <a:cs typeface="Corbel"/>
            </a:endParaRPr>
          </a:p>
          <a:p>
            <a:pPr algn="ctr">
              <a:lnSpc>
                <a:spcPct val="100000"/>
              </a:lnSpc>
              <a:spcBef>
                <a:spcPts val="455"/>
              </a:spcBef>
            </a:pPr>
            <a:r>
              <a:rPr sz="1400" dirty="0">
                <a:latin typeface="Corbel"/>
                <a:cs typeface="Corbel"/>
              </a:rPr>
              <a:t>DM</a:t>
            </a:r>
            <a:r>
              <a:rPr sz="1400" spc="-20" dirty="0">
                <a:latin typeface="Corbel"/>
                <a:cs typeface="Corbel"/>
              </a:rPr>
              <a:t> </a:t>
            </a:r>
            <a:r>
              <a:rPr sz="1400" spc="-25" dirty="0">
                <a:latin typeface="Corbel"/>
                <a:cs typeface="Corbel"/>
              </a:rPr>
              <a:t>2</a:t>
            </a:r>
            <a:r>
              <a:rPr sz="1400" dirty="0">
                <a:latin typeface="Corbel"/>
                <a:cs typeface="Corbel"/>
              </a:rPr>
              <a:t>7.</a:t>
            </a:r>
            <a:r>
              <a:rPr sz="1400" spc="-10" dirty="0">
                <a:latin typeface="Corbel"/>
                <a:cs typeface="Corbel"/>
              </a:rPr>
              <a:t>1</a:t>
            </a:r>
            <a:r>
              <a:rPr sz="1400" dirty="0">
                <a:latin typeface="Corbel"/>
                <a:cs typeface="Corbel"/>
              </a:rPr>
              <a:t>2.</a:t>
            </a:r>
            <a:r>
              <a:rPr sz="1400" spc="-20" dirty="0">
                <a:latin typeface="Corbel"/>
                <a:cs typeface="Corbel"/>
              </a:rPr>
              <a:t>2</a:t>
            </a:r>
            <a:r>
              <a:rPr sz="1400" dirty="0">
                <a:latin typeface="Corbel"/>
                <a:cs typeface="Corbel"/>
              </a:rPr>
              <a:t>0</a:t>
            </a:r>
            <a:r>
              <a:rPr sz="1400" spc="-10" dirty="0">
                <a:latin typeface="Corbel"/>
                <a:cs typeface="Corbel"/>
              </a:rPr>
              <a:t>1</a:t>
            </a:r>
            <a:r>
              <a:rPr sz="1400" dirty="0">
                <a:latin typeface="Corbel"/>
                <a:cs typeface="Corbel"/>
              </a:rPr>
              <a:t>2</a:t>
            </a:r>
            <a:endParaRPr sz="1400">
              <a:latin typeface="Corbel"/>
              <a:cs typeface="Corbel"/>
            </a:endParaRPr>
          </a:p>
        </p:txBody>
      </p:sp>
      <p:sp>
        <p:nvSpPr>
          <p:cNvPr id="50" name="object 50"/>
          <p:cNvSpPr txBox="1"/>
          <p:nvPr/>
        </p:nvSpPr>
        <p:spPr>
          <a:xfrm>
            <a:off x="7049261" y="5158220"/>
            <a:ext cx="842644" cy="474980"/>
          </a:xfrm>
          <a:prstGeom prst="rect">
            <a:avLst/>
          </a:prstGeom>
        </p:spPr>
        <p:txBody>
          <a:bodyPr vert="horz" wrap="square" lIns="0" tIns="0" rIns="0" bIns="0" rtlCol="0">
            <a:spAutoFit/>
          </a:bodyPr>
          <a:lstStyle/>
          <a:p>
            <a:pPr algn="ctr">
              <a:lnSpc>
                <a:spcPct val="100000"/>
              </a:lnSpc>
            </a:pPr>
            <a:r>
              <a:rPr sz="1400" spc="-5" dirty="0">
                <a:latin typeface="Corbel"/>
                <a:cs typeface="Corbel"/>
              </a:rPr>
              <a:t>P</a:t>
            </a:r>
            <a:r>
              <a:rPr sz="1400" spc="5" dirty="0">
                <a:latin typeface="Corbel"/>
                <a:cs typeface="Corbel"/>
              </a:rPr>
              <a:t>D</a:t>
            </a:r>
            <a:r>
              <a:rPr sz="1400" dirty="0">
                <a:latin typeface="Corbel"/>
                <a:cs typeface="Corbel"/>
              </a:rPr>
              <a:t>P</a:t>
            </a:r>
            <a:endParaRPr sz="1400">
              <a:latin typeface="Corbel"/>
              <a:cs typeface="Corbel"/>
            </a:endParaRPr>
          </a:p>
          <a:p>
            <a:pPr algn="ctr">
              <a:lnSpc>
                <a:spcPct val="100000"/>
              </a:lnSpc>
              <a:spcBef>
                <a:spcPts val="455"/>
              </a:spcBef>
            </a:pPr>
            <a:r>
              <a:rPr sz="1400" dirty="0">
                <a:latin typeface="Corbel"/>
                <a:cs typeface="Corbel"/>
              </a:rPr>
              <a:t>L.</a:t>
            </a:r>
            <a:r>
              <a:rPr sz="1400" spc="-20" dirty="0">
                <a:latin typeface="Corbel"/>
                <a:cs typeface="Corbel"/>
              </a:rPr>
              <a:t> </a:t>
            </a:r>
            <a:r>
              <a:rPr sz="1400" spc="-30" dirty="0">
                <a:latin typeface="Corbel"/>
                <a:cs typeface="Corbel"/>
              </a:rPr>
              <a:t>1</a:t>
            </a:r>
            <a:r>
              <a:rPr sz="1400" dirty="0">
                <a:latin typeface="Corbel"/>
                <a:cs typeface="Corbel"/>
              </a:rPr>
              <a:t>70</a:t>
            </a:r>
            <a:r>
              <a:rPr sz="1400" spc="-5" dirty="0">
                <a:latin typeface="Corbel"/>
                <a:cs typeface="Corbel"/>
              </a:rPr>
              <a:t>/</a:t>
            </a:r>
            <a:r>
              <a:rPr sz="1400" spc="-25" dirty="0">
                <a:latin typeface="Corbel"/>
                <a:cs typeface="Corbel"/>
              </a:rPr>
              <a:t>2</a:t>
            </a:r>
            <a:r>
              <a:rPr sz="1400" dirty="0">
                <a:latin typeface="Corbel"/>
                <a:cs typeface="Corbel"/>
              </a:rPr>
              <a:t>0</a:t>
            </a:r>
            <a:r>
              <a:rPr sz="1400" spc="-10" dirty="0">
                <a:latin typeface="Corbel"/>
                <a:cs typeface="Corbel"/>
              </a:rPr>
              <a:t>1</a:t>
            </a:r>
            <a:r>
              <a:rPr sz="1400" dirty="0">
                <a:latin typeface="Corbel"/>
                <a:cs typeface="Corbel"/>
              </a:rPr>
              <a:t>0</a:t>
            </a:r>
            <a:endParaRPr sz="1400">
              <a:latin typeface="Corbel"/>
              <a:cs typeface="Corbel"/>
            </a:endParaRPr>
          </a:p>
        </p:txBody>
      </p:sp>
      <p:sp>
        <p:nvSpPr>
          <p:cNvPr id="51" name="object 51"/>
          <p:cNvSpPr txBox="1"/>
          <p:nvPr/>
        </p:nvSpPr>
        <p:spPr>
          <a:xfrm>
            <a:off x="1358646" y="1961757"/>
            <a:ext cx="3130550" cy="398780"/>
          </a:xfrm>
          <a:prstGeom prst="rect">
            <a:avLst/>
          </a:prstGeom>
        </p:spPr>
        <p:txBody>
          <a:bodyPr vert="horz" wrap="square" lIns="0" tIns="0" rIns="0" bIns="0" rtlCol="0">
            <a:spAutoFit/>
          </a:bodyPr>
          <a:lstStyle/>
          <a:p>
            <a:pPr algn="ctr">
              <a:lnSpc>
                <a:spcPts val="1610"/>
              </a:lnSpc>
            </a:pPr>
            <a:r>
              <a:rPr sz="1400" b="1" spc="-10" dirty="0">
                <a:latin typeface="Corbel"/>
                <a:cs typeface="Corbel"/>
              </a:rPr>
              <a:t>R</a:t>
            </a:r>
            <a:r>
              <a:rPr sz="1400" b="1" dirty="0">
                <a:latin typeface="Corbel"/>
                <a:cs typeface="Corbel"/>
              </a:rPr>
              <a:t>il</a:t>
            </a:r>
            <a:r>
              <a:rPr sz="1400" b="1" spc="-15" dirty="0">
                <a:latin typeface="Corbel"/>
                <a:cs typeface="Corbel"/>
              </a:rPr>
              <a:t>e</a:t>
            </a:r>
            <a:r>
              <a:rPr sz="1400" b="1" spc="-10" dirty="0">
                <a:latin typeface="Corbel"/>
                <a:cs typeface="Corbel"/>
              </a:rPr>
              <a:t>v</a:t>
            </a:r>
            <a:r>
              <a:rPr sz="1400" b="1" dirty="0">
                <a:latin typeface="Corbel"/>
                <a:cs typeface="Corbel"/>
              </a:rPr>
              <a:t>are</a:t>
            </a:r>
            <a:endParaRPr sz="1400">
              <a:latin typeface="Corbel"/>
              <a:cs typeface="Corbel"/>
            </a:endParaRPr>
          </a:p>
          <a:p>
            <a:pPr algn="ctr">
              <a:lnSpc>
                <a:spcPts val="1610"/>
              </a:lnSpc>
            </a:pPr>
            <a:r>
              <a:rPr sz="1400" dirty="0">
                <a:latin typeface="Corbel"/>
                <a:cs typeface="Corbel"/>
              </a:rPr>
              <a:t>le</a:t>
            </a:r>
            <a:r>
              <a:rPr sz="1400" spc="-2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blem</a:t>
            </a:r>
            <a:r>
              <a:rPr sz="1400" spc="-10" dirty="0">
                <a:latin typeface="Corbel"/>
                <a:cs typeface="Corbel"/>
              </a:rPr>
              <a:t>a</a:t>
            </a:r>
            <a:r>
              <a:rPr sz="1400" dirty="0">
                <a:latin typeface="Corbel"/>
                <a:cs typeface="Corbel"/>
              </a:rPr>
              <a:t>ti</a:t>
            </a:r>
            <a:r>
              <a:rPr sz="1400" spc="-5" dirty="0">
                <a:latin typeface="Corbel"/>
                <a:cs typeface="Corbel"/>
              </a:rPr>
              <a:t>c</a:t>
            </a:r>
            <a:r>
              <a:rPr sz="1400" dirty="0">
                <a:latin typeface="Corbel"/>
                <a:cs typeface="Corbel"/>
              </a:rPr>
              <a:t>he</a:t>
            </a:r>
            <a:r>
              <a:rPr sz="1400" spc="-10" dirty="0">
                <a:latin typeface="Corbel"/>
                <a:cs typeface="Corbel"/>
              </a:rPr>
              <a:t> </a:t>
            </a:r>
            <a:r>
              <a:rPr sz="1400" dirty="0">
                <a:latin typeface="Corbel"/>
                <a:cs typeface="Corbel"/>
              </a:rPr>
              <a:t>nell</a:t>
            </a:r>
            <a:r>
              <a:rPr sz="1400" spc="-75"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p</a:t>
            </a:r>
            <a:r>
              <a:rPr sz="1400" spc="-5" dirty="0">
                <a:latin typeface="Corbel"/>
                <a:cs typeface="Corbel"/>
              </a:rPr>
              <a:t>e</a:t>
            </a:r>
            <a:r>
              <a:rPr sz="1400" dirty="0">
                <a:latin typeface="Corbel"/>
                <a:cs typeface="Corbel"/>
              </a:rPr>
              <a:t>ri</a:t>
            </a:r>
            <a:r>
              <a:rPr sz="1400" spc="-10" dirty="0">
                <a:latin typeface="Corbel"/>
                <a:cs typeface="Corbel"/>
              </a:rPr>
              <a:t>e</a:t>
            </a:r>
            <a:r>
              <a:rPr sz="1400" dirty="0">
                <a:latin typeface="Corbel"/>
                <a:cs typeface="Corbel"/>
              </a:rPr>
              <a:t>nza</a:t>
            </a:r>
            <a:r>
              <a:rPr sz="1400" spc="-25" dirty="0">
                <a:latin typeface="Corbel"/>
                <a:cs typeface="Corbel"/>
              </a:rPr>
              <a:t> </a:t>
            </a:r>
            <a:r>
              <a:rPr sz="1400" dirty="0">
                <a:latin typeface="Corbel"/>
                <a:cs typeface="Corbel"/>
              </a:rPr>
              <a:t>s</a:t>
            </a:r>
            <a:r>
              <a:rPr sz="1400" spc="-10" dirty="0">
                <a:latin typeface="Corbel"/>
                <a:cs typeface="Corbel"/>
              </a:rPr>
              <a:t>c</a:t>
            </a:r>
            <a:r>
              <a:rPr sz="1400" spc="-5" dirty="0">
                <a:latin typeface="Corbel"/>
                <a:cs typeface="Corbel"/>
              </a:rPr>
              <a:t>o</a:t>
            </a:r>
            <a:r>
              <a:rPr sz="1400" dirty="0">
                <a:latin typeface="Corbel"/>
                <a:cs typeface="Corbel"/>
              </a:rPr>
              <a:t>l</a:t>
            </a:r>
            <a:r>
              <a:rPr sz="1400" spc="-10" dirty="0">
                <a:latin typeface="Corbel"/>
                <a:cs typeface="Corbel"/>
              </a:rPr>
              <a:t>a</a:t>
            </a:r>
            <a:r>
              <a:rPr sz="1400" dirty="0">
                <a:latin typeface="Corbel"/>
                <a:cs typeface="Corbel"/>
              </a:rPr>
              <a:t>stica</a:t>
            </a:r>
            <a:endParaRPr sz="1400">
              <a:latin typeface="Corbel"/>
              <a:cs typeface="Corbel"/>
            </a:endParaRPr>
          </a:p>
        </p:txBody>
      </p:sp>
      <p:sp>
        <p:nvSpPr>
          <p:cNvPr id="52" name="object 52"/>
          <p:cNvSpPr txBox="1"/>
          <p:nvPr/>
        </p:nvSpPr>
        <p:spPr>
          <a:xfrm>
            <a:off x="5908040" y="2099338"/>
            <a:ext cx="2578735" cy="734695"/>
          </a:xfrm>
          <a:prstGeom prst="rect">
            <a:avLst/>
          </a:prstGeom>
        </p:spPr>
        <p:txBody>
          <a:bodyPr vert="horz" wrap="square" lIns="0" tIns="0" rIns="0" bIns="0" rtlCol="0">
            <a:spAutoFit/>
          </a:bodyPr>
          <a:lstStyle/>
          <a:p>
            <a:pPr algn="ctr">
              <a:lnSpc>
                <a:spcPts val="1495"/>
              </a:lnSpc>
            </a:pPr>
            <a:r>
              <a:rPr sz="1300" i="1" spc="-10" dirty="0">
                <a:latin typeface="Corbel"/>
                <a:cs typeface="Corbel"/>
              </a:rPr>
              <a:t>Rice</a:t>
            </a:r>
            <a:r>
              <a:rPr sz="1300" i="1" spc="-15" dirty="0">
                <a:latin typeface="Corbel"/>
                <a:cs typeface="Corbel"/>
              </a:rPr>
              <a:t>zion</a:t>
            </a:r>
            <a:r>
              <a:rPr sz="1300" i="1" spc="-10" dirty="0">
                <a:latin typeface="Corbel"/>
                <a:cs typeface="Corbel"/>
              </a:rPr>
              <a:t>e</a:t>
            </a:r>
            <a:r>
              <a:rPr sz="1300" i="1" dirty="0">
                <a:latin typeface="Corbel"/>
                <a:cs typeface="Corbel"/>
              </a:rPr>
              <a:t> </a:t>
            </a:r>
            <a:r>
              <a:rPr sz="1300" i="1" spc="-5" dirty="0">
                <a:latin typeface="Corbel"/>
                <a:cs typeface="Corbel"/>
              </a:rPr>
              <a:t>di</a:t>
            </a:r>
            <a:r>
              <a:rPr sz="1300" i="1" spc="10" dirty="0">
                <a:latin typeface="Corbel"/>
                <a:cs typeface="Corbel"/>
              </a:rPr>
              <a:t> </a:t>
            </a:r>
            <a:r>
              <a:rPr sz="1300" i="1" spc="-10" dirty="0">
                <a:latin typeface="Corbel"/>
                <a:cs typeface="Corbel"/>
              </a:rPr>
              <a:t>specifica</a:t>
            </a:r>
            <a:r>
              <a:rPr sz="1300" i="1" spc="15" dirty="0">
                <a:latin typeface="Corbel"/>
                <a:cs typeface="Corbel"/>
              </a:rPr>
              <a:t> </a:t>
            </a:r>
            <a:r>
              <a:rPr sz="1300" b="1" i="1" spc="-15" dirty="0">
                <a:latin typeface="Corbel"/>
                <a:cs typeface="Corbel"/>
              </a:rPr>
              <a:t>d</a:t>
            </a:r>
            <a:r>
              <a:rPr sz="1300" b="1" i="1" spc="-10" dirty="0">
                <a:latin typeface="Corbel"/>
                <a:cs typeface="Corbel"/>
              </a:rPr>
              <a:t>ocu</a:t>
            </a:r>
            <a:r>
              <a:rPr sz="1300" b="1" i="1" spc="-20" dirty="0">
                <a:latin typeface="Corbel"/>
                <a:cs typeface="Corbel"/>
              </a:rPr>
              <a:t>m</a:t>
            </a:r>
            <a:r>
              <a:rPr sz="1300" b="1" i="1" spc="-10" dirty="0">
                <a:latin typeface="Corbel"/>
                <a:cs typeface="Corbel"/>
              </a:rPr>
              <a:t>e</a:t>
            </a:r>
            <a:r>
              <a:rPr sz="1300" b="1" i="1" spc="-15" dirty="0">
                <a:latin typeface="Corbel"/>
                <a:cs typeface="Corbel"/>
              </a:rPr>
              <a:t>ntaz</a:t>
            </a:r>
            <a:r>
              <a:rPr sz="1300" b="1" i="1" dirty="0">
                <a:latin typeface="Corbel"/>
                <a:cs typeface="Corbel"/>
              </a:rPr>
              <a:t>i</a:t>
            </a:r>
            <a:r>
              <a:rPr sz="1300" b="1" i="1" spc="-10" dirty="0">
                <a:latin typeface="Corbel"/>
                <a:cs typeface="Corbel"/>
              </a:rPr>
              <a:t>o</a:t>
            </a:r>
            <a:r>
              <a:rPr sz="1300" b="1" i="1" spc="-20" dirty="0">
                <a:latin typeface="Corbel"/>
                <a:cs typeface="Corbel"/>
              </a:rPr>
              <a:t>n</a:t>
            </a:r>
            <a:r>
              <a:rPr sz="1300" b="1" i="1" spc="-10" dirty="0">
                <a:latin typeface="Corbel"/>
                <a:cs typeface="Corbel"/>
              </a:rPr>
              <a:t>e</a:t>
            </a:r>
            <a:endParaRPr sz="1300">
              <a:latin typeface="Corbel"/>
              <a:cs typeface="Corbel"/>
            </a:endParaRPr>
          </a:p>
          <a:p>
            <a:pPr marL="462280" marR="456565" indent="-635" algn="ctr">
              <a:lnSpc>
                <a:spcPct val="91600"/>
              </a:lnSpc>
              <a:spcBef>
                <a:spcPts val="65"/>
              </a:spcBef>
            </a:pPr>
            <a:r>
              <a:rPr sz="1300" i="1" spc="-5" dirty="0">
                <a:latin typeface="Corbel"/>
                <a:cs typeface="Corbel"/>
              </a:rPr>
              <a:t>(</a:t>
            </a:r>
            <a:r>
              <a:rPr sz="1300" i="1" spc="-15" dirty="0">
                <a:latin typeface="Corbel"/>
                <a:cs typeface="Corbel"/>
              </a:rPr>
              <a:t>Diagnos</a:t>
            </a:r>
            <a:r>
              <a:rPr sz="1300" i="1" spc="-5" dirty="0">
                <a:latin typeface="Corbel"/>
                <a:cs typeface="Corbel"/>
              </a:rPr>
              <a:t>i</a:t>
            </a:r>
            <a:r>
              <a:rPr sz="1300" i="1" dirty="0">
                <a:latin typeface="Corbel"/>
                <a:cs typeface="Corbel"/>
              </a:rPr>
              <a:t> </a:t>
            </a:r>
            <a:r>
              <a:rPr sz="1300" i="1" spc="-15" dirty="0">
                <a:latin typeface="Corbel"/>
                <a:cs typeface="Corbel"/>
              </a:rPr>
              <a:t>funziona</a:t>
            </a:r>
            <a:r>
              <a:rPr sz="1300" i="1" dirty="0">
                <a:latin typeface="Corbel"/>
                <a:cs typeface="Corbel"/>
              </a:rPr>
              <a:t>l</a:t>
            </a:r>
            <a:r>
              <a:rPr sz="1300" i="1" spc="-10" dirty="0">
                <a:latin typeface="Corbel"/>
                <a:cs typeface="Corbel"/>
              </a:rPr>
              <a:t>i, </a:t>
            </a:r>
            <a:r>
              <a:rPr sz="1300" i="1" spc="-45" dirty="0">
                <a:latin typeface="Corbel"/>
                <a:cs typeface="Corbel"/>
              </a:rPr>
              <a:t>V</a:t>
            </a:r>
            <a:r>
              <a:rPr sz="1300" i="1" spc="-10" dirty="0">
                <a:latin typeface="Corbel"/>
                <a:cs typeface="Corbel"/>
              </a:rPr>
              <a:t>e</a:t>
            </a:r>
            <a:r>
              <a:rPr sz="1300" i="1" spc="-15" dirty="0">
                <a:latin typeface="Corbel"/>
                <a:cs typeface="Corbel"/>
              </a:rPr>
              <a:t>r</a:t>
            </a:r>
            <a:r>
              <a:rPr sz="1300" i="1" spc="-10" dirty="0">
                <a:latin typeface="Corbel"/>
                <a:cs typeface="Corbel"/>
              </a:rPr>
              <a:t>b</a:t>
            </a:r>
            <a:r>
              <a:rPr sz="1300" i="1" spc="-5" dirty="0">
                <a:latin typeface="Corbel"/>
                <a:cs typeface="Corbel"/>
              </a:rPr>
              <a:t>ali</a:t>
            </a:r>
            <a:r>
              <a:rPr sz="1300" i="1" dirty="0">
                <a:latin typeface="Corbel"/>
                <a:cs typeface="Corbel"/>
              </a:rPr>
              <a:t> </a:t>
            </a:r>
            <a:r>
              <a:rPr sz="1300" i="1" spc="-15" dirty="0">
                <a:latin typeface="Corbel"/>
                <a:cs typeface="Corbel"/>
              </a:rPr>
              <a:t>d</a:t>
            </a:r>
            <a:r>
              <a:rPr sz="1300" i="1" spc="-5" dirty="0">
                <a:latin typeface="Corbel"/>
                <a:cs typeface="Corbel"/>
              </a:rPr>
              <a:t>i</a:t>
            </a:r>
            <a:r>
              <a:rPr sz="1300" i="1" dirty="0">
                <a:latin typeface="Corbel"/>
                <a:cs typeface="Corbel"/>
              </a:rPr>
              <a:t> </a:t>
            </a:r>
            <a:r>
              <a:rPr sz="1300" i="1" spc="-10" dirty="0">
                <a:latin typeface="Corbel"/>
                <a:cs typeface="Corbel"/>
              </a:rPr>
              <a:t>a</a:t>
            </a:r>
            <a:r>
              <a:rPr sz="1300" i="1" spc="-20" dirty="0">
                <a:latin typeface="Corbel"/>
                <a:cs typeface="Corbel"/>
              </a:rPr>
              <a:t>c</a:t>
            </a:r>
            <a:r>
              <a:rPr sz="1300" i="1" spc="-10" dirty="0">
                <a:latin typeface="Corbel"/>
                <a:cs typeface="Corbel"/>
              </a:rPr>
              <a:t>ce</a:t>
            </a:r>
            <a:r>
              <a:rPr sz="1300" i="1" spc="-15" dirty="0">
                <a:latin typeface="Corbel"/>
                <a:cs typeface="Corbel"/>
              </a:rPr>
              <a:t>r</a:t>
            </a:r>
            <a:r>
              <a:rPr sz="1300" i="1" spc="-10" dirty="0">
                <a:latin typeface="Corbel"/>
                <a:cs typeface="Corbel"/>
              </a:rPr>
              <a:t>ta</a:t>
            </a:r>
            <a:r>
              <a:rPr sz="1300" i="1" spc="-25" dirty="0">
                <a:latin typeface="Corbel"/>
                <a:cs typeface="Corbel"/>
              </a:rPr>
              <a:t>m</a:t>
            </a:r>
            <a:r>
              <a:rPr sz="1300" i="1" spc="-10" dirty="0">
                <a:latin typeface="Corbel"/>
                <a:cs typeface="Corbel"/>
              </a:rPr>
              <a:t>ento,</a:t>
            </a:r>
            <a:r>
              <a:rPr sz="1300" i="1" spc="-5" dirty="0">
                <a:latin typeface="Corbel"/>
                <a:cs typeface="Corbel"/>
              </a:rPr>
              <a:t> </a:t>
            </a:r>
            <a:r>
              <a:rPr sz="1300" i="1" spc="-15" dirty="0">
                <a:latin typeface="Corbel"/>
                <a:cs typeface="Corbel"/>
              </a:rPr>
              <a:t>relazion</a:t>
            </a:r>
            <a:r>
              <a:rPr sz="1300" i="1" spc="-5" dirty="0">
                <a:latin typeface="Corbel"/>
                <a:cs typeface="Corbel"/>
              </a:rPr>
              <a:t>i</a:t>
            </a:r>
            <a:r>
              <a:rPr sz="1300" i="1" dirty="0">
                <a:latin typeface="Corbel"/>
                <a:cs typeface="Corbel"/>
              </a:rPr>
              <a:t> </a:t>
            </a:r>
            <a:r>
              <a:rPr sz="1300" i="1" spc="-5" dirty="0">
                <a:latin typeface="Corbel"/>
                <a:cs typeface="Corbel"/>
              </a:rPr>
              <a:t>clinic</a:t>
            </a:r>
            <a:r>
              <a:rPr sz="1300" i="1" spc="-15" dirty="0">
                <a:latin typeface="Corbel"/>
                <a:cs typeface="Corbel"/>
              </a:rPr>
              <a:t>he</a:t>
            </a:r>
            <a:r>
              <a:rPr sz="1300" i="1" spc="-5" dirty="0">
                <a:latin typeface="Corbel"/>
                <a:cs typeface="Corbel"/>
              </a:rPr>
              <a:t>,</a:t>
            </a:r>
            <a:r>
              <a:rPr sz="1300" i="1" spc="20" dirty="0">
                <a:latin typeface="Corbel"/>
                <a:cs typeface="Corbel"/>
              </a:rPr>
              <a:t> </a:t>
            </a:r>
            <a:r>
              <a:rPr sz="1300" i="1" spc="-10" dirty="0">
                <a:latin typeface="Corbel"/>
                <a:cs typeface="Corbel"/>
              </a:rPr>
              <a:t>altro…</a:t>
            </a:r>
            <a:r>
              <a:rPr sz="1300" i="1" spc="-5" dirty="0">
                <a:latin typeface="Corbel"/>
                <a:cs typeface="Corbel"/>
              </a:rPr>
              <a:t>)</a:t>
            </a:r>
            <a:endParaRPr sz="1300">
              <a:latin typeface="Corbel"/>
              <a:cs typeface="Corbel"/>
            </a:endParaRPr>
          </a:p>
        </p:txBody>
      </p:sp>
      <p:sp>
        <p:nvSpPr>
          <p:cNvPr id="53" name="object 53"/>
          <p:cNvSpPr/>
          <p:nvPr/>
        </p:nvSpPr>
        <p:spPr>
          <a:xfrm>
            <a:off x="2686557" y="2780919"/>
            <a:ext cx="504190" cy="360045"/>
          </a:xfrm>
          <a:custGeom>
            <a:avLst/>
            <a:gdLst/>
            <a:ahLst/>
            <a:cxnLst/>
            <a:rect l="l" t="t" r="r" b="b"/>
            <a:pathLst>
              <a:path w="504189" h="360044">
                <a:moveTo>
                  <a:pt x="504063" y="180085"/>
                </a:moveTo>
                <a:lnTo>
                  <a:pt x="0" y="180085"/>
                </a:lnTo>
                <a:lnTo>
                  <a:pt x="251968" y="360044"/>
                </a:lnTo>
                <a:lnTo>
                  <a:pt x="504063" y="180085"/>
                </a:lnTo>
                <a:close/>
              </a:path>
              <a:path w="504189" h="360044">
                <a:moveTo>
                  <a:pt x="377952" y="0"/>
                </a:moveTo>
                <a:lnTo>
                  <a:pt x="125984" y="0"/>
                </a:lnTo>
                <a:lnTo>
                  <a:pt x="125984" y="180085"/>
                </a:lnTo>
                <a:lnTo>
                  <a:pt x="377952" y="180085"/>
                </a:lnTo>
                <a:lnTo>
                  <a:pt x="377952" y="0"/>
                </a:lnTo>
                <a:close/>
              </a:path>
            </a:pathLst>
          </a:custGeom>
          <a:solidFill>
            <a:srgbClr val="1CACE3"/>
          </a:solidFill>
        </p:spPr>
        <p:txBody>
          <a:bodyPr wrap="square" lIns="0" tIns="0" rIns="0" bIns="0" rtlCol="0"/>
          <a:lstStyle/>
          <a:p>
            <a:endParaRPr/>
          </a:p>
        </p:txBody>
      </p:sp>
      <p:sp>
        <p:nvSpPr>
          <p:cNvPr id="54" name="object 54"/>
          <p:cNvSpPr/>
          <p:nvPr/>
        </p:nvSpPr>
        <p:spPr>
          <a:xfrm>
            <a:off x="2686557" y="2780919"/>
            <a:ext cx="504190" cy="360045"/>
          </a:xfrm>
          <a:custGeom>
            <a:avLst/>
            <a:gdLst/>
            <a:ahLst/>
            <a:cxnLst/>
            <a:rect l="l" t="t" r="r" b="b"/>
            <a:pathLst>
              <a:path w="504189" h="360044">
                <a:moveTo>
                  <a:pt x="0" y="180085"/>
                </a:moveTo>
                <a:lnTo>
                  <a:pt x="125984" y="180085"/>
                </a:lnTo>
                <a:lnTo>
                  <a:pt x="125984" y="0"/>
                </a:lnTo>
                <a:lnTo>
                  <a:pt x="377952" y="0"/>
                </a:lnTo>
                <a:lnTo>
                  <a:pt x="377952" y="180085"/>
                </a:lnTo>
                <a:lnTo>
                  <a:pt x="504063" y="180085"/>
                </a:lnTo>
                <a:lnTo>
                  <a:pt x="251968" y="360044"/>
                </a:lnTo>
                <a:lnTo>
                  <a:pt x="0" y="180085"/>
                </a:lnTo>
                <a:close/>
              </a:path>
            </a:pathLst>
          </a:custGeom>
          <a:ln w="19050">
            <a:solidFill>
              <a:srgbClr val="117DA7"/>
            </a:solidFill>
          </a:ln>
        </p:spPr>
        <p:txBody>
          <a:bodyPr wrap="square" lIns="0" tIns="0" rIns="0" bIns="0" rtlCol="0"/>
          <a:lstStyle/>
          <a:p>
            <a:endParaRPr/>
          </a:p>
        </p:txBody>
      </p:sp>
      <p:sp>
        <p:nvSpPr>
          <p:cNvPr id="55" name="object 55"/>
          <p:cNvSpPr/>
          <p:nvPr/>
        </p:nvSpPr>
        <p:spPr>
          <a:xfrm>
            <a:off x="4076700" y="4264152"/>
            <a:ext cx="874776" cy="946404"/>
          </a:xfrm>
          <a:prstGeom prst="rect">
            <a:avLst/>
          </a:prstGeom>
          <a:blipFill>
            <a:blip r:embed="rId8" cstate="print"/>
            <a:stretch>
              <a:fillRect/>
            </a:stretch>
          </a:blipFill>
        </p:spPr>
        <p:txBody>
          <a:bodyPr wrap="square" lIns="0" tIns="0" rIns="0" bIns="0" rtlCol="0"/>
          <a:lstStyle/>
          <a:p>
            <a:endParaRPr/>
          </a:p>
        </p:txBody>
      </p:sp>
      <p:sp>
        <p:nvSpPr>
          <p:cNvPr id="56" name="object 56"/>
          <p:cNvSpPr/>
          <p:nvPr/>
        </p:nvSpPr>
        <p:spPr>
          <a:xfrm>
            <a:off x="4116070" y="4277995"/>
            <a:ext cx="456565" cy="528955"/>
          </a:xfrm>
          <a:custGeom>
            <a:avLst/>
            <a:gdLst/>
            <a:ahLst/>
            <a:cxnLst/>
            <a:rect l="l" t="t" r="r" b="b"/>
            <a:pathLst>
              <a:path w="456564" h="528954">
                <a:moveTo>
                  <a:pt x="154168" y="344767"/>
                </a:moveTo>
                <a:lnTo>
                  <a:pt x="143578" y="347977"/>
                </a:lnTo>
                <a:lnTo>
                  <a:pt x="133921" y="354880"/>
                </a:lnTo>
                <a:lnTo>
                  <a:pt x="125738" y="365558"/>
                </a:lnTo>
                <a:lnTo>
                  <a:pt x="119570" y="380096"/>
                </a:lnTo>
                <a:lnTo>
                  <a:pt x="120769" y="392298"/>
                </a:lnTo>
                <a:lnTo>
                  <a:pt x="125676" y="403349"/>
                </a:lnTo>
                <a:lnTo>
                  <a:pt x="133865" y="412366"/>
                </a:lnTo>
                <a:lnTo>
                  <a:pt x="144906" y="418464"/>
                </a:lnTo>
                <a:lnTo>
                  <a:pt x="456056" y="528446"/>
                </a:lnTo>
                <a:lnTo>
                  <a:pt x="450211" y="495426"/>
                </a:lnTo>
                <a:lnTo>
                  <a:pt x="378078" y="495426"/>
                </a:lnTo>
                <a:lnTo>
                  <a:pt x="287144" y="388119"/>
                </a:lnTo>
                <a:lnTo>
                  <a:pt x="165148" y="345166"/>
                </a:lnTo>
                <a:lnTo>
                  <a:pt x="154168" y="344767"/>
                </a:lnTo>
                <a:close/>
              </a:path>
              <a:path w="456564" h="528954">
                <a:moveTo>
                  <a:pt x="287144" y="388119"/>
                </a:moveTo>
                <a:lnTo>
                  <a:pt x="378078" y="495426"/>
                </a:lnTo>
                <a:lnTo>
                  <a:pt x="397509" y="478916"/>
                </a:lnTo>
                <a:lnTo>
                  <a:pt x="396217" y="477392"/>
                </a:lnTo>
                <a:lnTo>
                  <a:pt x="369569" y="477392"/>
                </a:lnTo>
                <a:lnTo>
                  <a:pt x="362569" y="437711"/>
                </a:lnTo>
                <a:lnTo>
                  <a:pt x="334723" y="404871"/>
                </a:lnTo>
                <a:lnTo>
                  <a:pt x="287144" y="388119"/>
                </a:lnTo>
                <a:close/>
              </a:path>
              <a:path w="456564" h="528954">
                <a:moveTo>
                  <a:pt x="404421" y="447910"/>
                </a:moveTo>
                <a:lnTo>
                  <a:pt x="385086" y="464266"/>
                </a:lnTo>
                <a:lnTo>
                  <a:pt x="397509" y="478916"/>
                </a:lnTo>
                <a:lnTo>
                  <a:pt x="378078" y="495426"/>
                </a:lnTo>
                <a:lnTo>
                  <a:pt x="450211" y="495426"/>
                </a:lnTo>
                <a:lnTo>
                  <a:pt x="444388" y="462533"/>
                </a:lnTo>
                <a:lnTo>
                  <a:pt x="416813" y="462533"/>
                </a:lnTo>
                <a:lnTo>
                  <a:pt x="404421" y="447910"/>
                </a:lnTo>
                <a:close/>
              </a:path>
              <a:path w="456564" h="528954">
                <a:moveTo>
                  <a:pt x="362569" y="437711"/>
                </a:moveTo>
                <a:lnTo>
                  <a:pt x="369569" y="477392"/>
                </a:lnTo>
                <a:lnTo>
                  <a:pt x="385086" y="464266"/>
                </a:lnTo>
                <a:lnTo>
                  <a:pt x="362569" y="437711"/>
                </a:lnTo>
                <a:close/>
              </a:path>
              <a:path w="456564" h="528954">
                <a:moveTo>
                  <a:pt x="385086" y="464266"/>
                </a:moveTo>
                <a:lnTo>
                  <a:pt x="369569" y="477392"/>
                </a:lnTo>
                <a:lnTo>
                  <a:pt x="396217" y="477392"/>
                </a:lnTo>
                <a:lnTo>
                  <a:pt x="385086" y="464266"/>
                </a:lnTo>
                <a:close/>
              </a:path>
              <a:path w="456564" h="528954">
                <a:moveTo>
                  <a:pt x="358236" y="413150"/>
                </a:moveTo>
                <a:lnTo>
                  <a:pt x="362569" y="437711"/>
                </a:lnTo>
                <a:lnTo>
                  <a:pt x="385086" y="464266"/>
                </a:lnTo>
                <a:lnTo>
                  <a:pt x="404421" y="447910"/>
                </a:lnTo>
                <a:lnTo>
                  <a:pt x="382078" y="421545"/>
                </a:lnTo>
                <a:lnTo>
                  <a:pt x="358236" y="413150"/>
                </a:lnTo>
                <a:close/>
              </a:path>
              <a:path w="456564" h="528954">
                <a:moveTo>
                  <a:pt x="345080" y="338572"/>
                </a:moveTo>
                <a:lnTo>
                  <a:pt x="353838" y="388220"/>
                </a:lnTo>
                <a:lnTo>
                  <a:pt x="382078" y="421545"/>
                </a:lnTo>
                <a:lnTo>
                  <a:pt x="419862" y="434847"/>
                </a:lnTo>
                <a:lnTo>
                  <a:pt x="404421" y="447910"/>
                </a:lnTo>
                <a:lnTo>
                  <a:pt x="416813" y="462533"/>
                </a:lnTo>
                <a:lnTo>
                  <a:pt x="436244" y="446150"/>
                </a:lnTo>
                <a:lnTo>
                  <a:pt x="345080" y="338572"/>
                </a:lnTo>
                <a:close/>
              </a:path>
              <a:path w="456564" h="528954">
                <a:moveTo>
                  <a:pt x="362180" y="173517"/>
                </a:moveTo>
                <a:lnTo>
                  <a:pt x="327851" y="191549"/>
                </a:lnTo>
                <a:lnTo>
                  <a:pt x="323595" y="216788"/>
                </a:lnTo>
                <a:lnTo>
                  <a:pt x="345080" y="338572"/>
                </a:lnTo>
                <a:lnTo>
                  <a:pt x="436244" y="446150"/>
                </a:lnTo>
                <a:lnTo>
                  <a:pt x="416813" y="462533"/>
                </a:lnTo>
                <a:lnTo>
                  <a:pt x="444388" y="462533"/>
                </a:lnTo>
                <a:lnTo>
                  <a:pt x="398525" y="203453"/>
                </a:lnTo>
                <a:lnTo>
                  <a:pt x="398106" y="201365"/>
                </a:lnTo>
                <a:lnTo>
                  <a:pt x="393673" y="190556"/>
                </a:lnTo>
                <a:lnTo>
                  <a:pt x="385988" y="181940"/>
                </a:lnTo>
                <a:lnTo>
                  <a:pt x="375380" y="176074"/>
                </a:lnTo>
                <a:lnTo>
                  <a:pt x="362180" y="173517"/>
                </a:lnTo>
                <a:close/>
              </a:path>
              <a:path w="456564" h="528954">
                <a:moveTo>
                  <a:pt x="382078" y="421545"/>
                </a:moveTo>
                <a:lnTo>
                  <a:pt x="404421" y="447910"/>
                </a:lnTo>
                <a:lnTo>
                  <a:pt x="419862" y="434847"/>
                </a:lnTo>
                <a:lnTo>
                  <a:pt x="382078" y="421545"/>
                </a:lnTo>
                <a:close/>
              </a:path>
              <a:path w="456564" h="528954">
                <a:moveTo>
                  <a:pt x="334723" y="404871"/>
                </a:moveTo>
                <a:lnTo>
                  <a:pt x="362569" y="437711"/>
                </a:lnTo>
                <a:lnTo>
                  <a:pt x="358236" y="413150"/>
                </a:lnTo>
                <a:lnTo>
                  <a:pt x="334723" y="404871"/>
                </a:lnTo>
                <a:close/>
              </a:path>
              <a:path w="456564" h="528954">
                <a:moveTo>
                  <a:pt x="353838" y="388220"/>
                </a:moveTo>
                <a:lnTo>
                  <a:pt x="358236" y="413150"/>
                </a:lnTo>
                <a:lnTo>
                  <a:pt x="382078" y="421545"/>
                </a:lnTo>
                <a:lnTo>
                  <a:pt x="353838" y="388220"/>
                </a:lnTo>
                <a:close/>
              </a:path>
              <a:path w="456564" h="528954">
                <a:moveTo>
                  <a:pt x="19303" y="32892"/>
                </a:moveTo>
                <a:lnTo>
                  <a:pt x="0" y="49275"/>
                </a:lnTo>
                <a:lnTo>
                  <a:pt x="287144" y="388119"/>
                </a:lnTo>
                <a:lnTo>
                  <a:pt x="334723" y="404871"/>
                </a:lnTo>
                <a:lnTo>
                  <a:pt x="19303" y="32892"/>
                </a:lnTo>
                <a:close/>
              </a:path>
              <a:path w="456564" h="528954">
                <a:moveTo>
                  <a:pt x="58165" y="0"/>
                </a:moveTo>
                <a:lnTo>
                  <a:pt x="38734" y="16382"/>
                </a:lnTo>
                <a:lnTo>
                  <a:pt x="353838" y="388220"/>
                </a:lnTo>
                <a:lnTo>
                  <a:pt x="345080" y="338572"/>
                </a:lnTo>
                <a:lnTo>
                  <a:pt x="58165" y="0"/>
                </a:lnTo>
                <a:close/>
              </a:path>
            </a:pathLst>
          </a:custGeom>
          <a:solidFill>
            <a:srgbClr val="2583C5"/>
          </a:solidFill>
        </p:spPr>
        <p:txBody>
          <a:bodyPr wrap="square" lIns="0" tIns="0" rIns="0" bIns="0" rtlCol="0"/>
          <a:lstStyle/>
          <a:p>
            <a:endParaRPr/>
          </a:p>
        </p:txBody>
      </p:sp>
      <p:sp>
        <p:nvSpPr>
          <p:cNvPr id="57" name="object 57"/>
          <p:cNvSpPr/>
          <p:nvPr/>
        </p:nvSpPr>
        <p:spPr>
          <a:xfrm>
            <a:off x="1240536" y="4270247"/>
            <a:ext cx="758951" cy="940307"/>
          </a:xfrm>
          <a:prstGeom prst="rect">
            <a:avLst/>
          </a:prstGeom>
          <a:blipFill>
            <a:blip r:embed="rId9" cstate="print"/>
            <a:stretch>
              <a:fillRect/>
            </a:stretch>
          </a:blipFill>
        </p:spPr>
        <p:txBody>
          <a:bodyPr wrap="square" lIns="0" tIns="0" rIns="0" bIns="0" rtlCol="0"/>
          <a:lstStyle/>
          <a:p>
            <a:endParaRPr/>
          </a:p>
        </p:txBody>
      </p:sp>
      <p:sp>
        <p:nvSpPr>
          <p:cNvPr id="58" name="object 58"/>
          <p:cNvSpPr/>
          <p:nvPr/>
        </p:nvSpPr>
        <p:spPr>
          <a:xfrm>
            <a:off x="1609978" y="4283964"/>
            <a:ext cx="318135" cy="522605"/>
          </a:xfrm>
          <a:custGeom>
            <a:avLst/>
            <a:gdLst/>
            <a:ahLst/>
            <a:cxnLst/>
            <a:rect l="l" t="t" r="r" b="b"/>
            <a:pathLst>
              <a:path w="318135" h="522604">
                <a:moveTo>
                  <a:pt x="32458" y="153817"/>
                </a:moveTo>
                <a:lnTo>
                  <a:pt x="19379" y="158319"/>
                </a:lnTo>
                <a:lnTo>
                  <a:pt x="8964" y="166958"/>
                </a:lnTo>
                <a:lnTo>
                  <a:pt x="2181" y="178736"/>
                </a:lnTo>
                <a:lnTo>
                  <a:pt x="0" y="192659"/>
                </a:lnTo>
                <a:lnTo>
                  <a:pt x="9652" y="522478"/>
                </a:lnTo>
                <a:lnTo>
                  <a:pt x="89264" y="474344"/>
                </a:lnTo>
                <a:lnTo>
                  <a:pt x="79247" y="474344"/>
                </a:lnTo>
                <a:lnTo>
                  <a:pt x="56896" y="462153"/>
                </a:lnTo>
                <a:lnTo>
                  <a:pt x="63545" y="449961"/>
                </a:lnTo>
                <a:lnTo>
                  <a:pt x="34671" y="449961"/>
                </a:lnTo>
                <a:lnTo>
                  <a:pt x="12318" y="437896"/>
                </a:lnTo>
                <a:lnTo>
                  <a:pt x="79350" y="314892"/>
                </a:lnTo>
                <a:lnTo>
                  <a:pt x="75122" y="182478"/>
                </a:lnTo>
                <a:lnTo>
                  <a:pt x="69802" y="170670"/>
                </a:lnTo>
                <a:lnTo>
                  <a:pt x="60554" y="161407"/>
                </a:lnTo>
                <a:lnTo>
                  <a:pt x="47924" y="155514"/>
                </a:lnTo>
                <a:lnTo>
                  <a:pt x="32458" y="153817"/>
                </a:lnTo>
                <a:close/>
              </a:path>
              <a:path w="318135" h="522604">
                <a:moveTo>
                  <a:pt x="66109" y="445260"/>
                </a:moveTo>
                <a:lnTo>
                  <a:pt x="56896" y="462153"/>
                </a:lnTo>
                <a:lnTo>
                  <a:pt x="79247" y="474344"/>
                </a:lnTo>
                <a:lnTo>
                  <a:pt x="89836" y="454913"/>
                </a:lnTo>
                <a:lnTo>
                  <a:pt x="83820" y="454913"/>
                </a:lnTo>
                <a:lnTo>
                  <a:pt x="66109" y="445260"/>
                </a:lnTo>
                <a:close/>
              </a:path>
              <a:path w="318135" h="522604">
                <a:moveTo>
                  <a:pt x="275964" y="281242"/>
                </a:moveTo>
                <a:lnTo>
                  <a:pt x="264070" y="281949"/>
                </a:lnTo>
                <a:lnTo>
                  <a:pt x="252603" y="286512"/>
                </a:lnTo>
                <a:lnTo>
                  <a:pt x="146752" y="350473"/>
                </a:lnTo>
                <a:lnTo>
                  <a:pt x="79247" y="474344"/>
                </a:lnTo>
                <a:lnTo>
                  <a:pt x="89264" y="474344"/>
                </a:lnTo>
                <a:lnTo>
                  <a:pt x="291972" y="351790"/>
                </a:lnTo>
                <a:lnTo>
                  <a:pt x="308258" y="316600"/>
                </a:lnTo>
                <a:lnTo>
                  <a:pt x="304799" y="304026"/>
                </a:lnTo>
                <a:lnTo>
                  <a:pt x="297485" y="290558"/>
                </a:lnTo>
                <a:lnTo>
                  <a:pt x="287398" y="284181"/>
                </a:lnTo>
                <a:lnTo>
                  <a:pt x="275964" y="281242"/>
                </a:lnTo>
                <a:close/>
              </a:path>
              <a:path w="318135" h="522604">
                <a:moveTo>
                  <a:pt x="82549" y="415116"/>
                </a:moveTo>
                <a:lnTo>
                  <a:pt x="66109" y="445260"/>
                </a:lnTo>
                <a:lnTo>
                  <a:pt x="83820" y="454913"/>
                </a:lnTo>
                <a:lnTo>
                  <a:pt x="82549" y="415116"/>
                </a:lnTo>
                <a:close/>
              </a:path>
              <a:path w="318135" h="522604">
                <a:moveTo>
                  <a:pt x="146752" y="350473"/>
                </a:moveTo>
                <a:lnTo>
                  <a:pt x="103577" y="376562"/>
                </a:lnTo>
                <a:lnTo>
                  <a:pt x="82549" y="415116"/>
                </a:lnTo>
                <a:lnTo>
                  <a:pt x="83820" y="454913"/>
                </a:lnTo>
                <a:lnTo>
                  <a:pt x="89836" y="454913"/>
                </a:lnTo>
                <a:lnTo>
                  <a:pt x="146752" y="350473"/>
                </a:lnTo>
                <a:close/>
              </a:path>
              <a:path w="318135" h="522604">
                <a:moveTo>
                  <a:pt x="79350" y="314892"/>
                </a:moveTo>
                <a:lnTo>
                  <a:pt x="12318" y="437896"/>
                </a:lnTo>
                <a:lnTo>
                  <a:pt x="34671" y="449961"/>
                </a:lnTo>
                <a:lnTo>
                  <a:pt x="43847" y="433126"/>
                </a:lnTo>
                <a:lnTo>
                  <a:pt x="26034" y="423418"/>
                </a:lnTo>
                <a:lnTo>
                  <a:pt x="60488" y="402599"/>
                </a:lnTo>
                <a:lnTo>
                  <a:pt x="80951" y="365059"/>
                </a:lnTo>
                <a:lnTo>
                  <a:pt x="79350" y="314892"/>
                </a:lnTo>
                <a:close/>
              </a:path>
              <a:path w="318135" h="522604">
                <a:moveTo>
                  <a:pt x="43847" y="433126"/>
                </a:moveTo>
                <a:lnTo>
                  <a:pt x="34671" y="449961"/>
                </a:lnTo>
                <a:lnTo>
                  <a:pt x="63545" y="449961"/>
                </a:lnTo>
                <a:lnTo>
                  <a:pt x="66109" y="445260"/>
                </a:lnTo>
                <a:lnTo>
                  <a:pt x="43847" y="433126"/>
                </a:lnTo>
                <a:close/>
              </a:path>
              <a:path w="318135" h="522604">
                <a:moveTo>
                  <a:pt x="81739" y="389757"/>
                </a:moveTo>
                <a:lnTo>
                  <a:pt x="60488" y="402599"/>
                </a:lnTo>
                <a:lnTo>
                  <a:pt x="43847" y="433126"/>
                </a:lnTo>
                <a:lnTo>
                  <a:pt x="66109" y="445260"/>
                </a:lnTo>
                <a:lnTo>
                  <a:pt x="82549" y="415116"/>
                </a:lnTo>
                <a:lnTo>
                  <a:pt x="81739" y="389757"/>
                </a:lnTo>
                <a:close/>
              </a:path>
              <a:path w="318135" h="522604">
                <a:moveTo>
                  <a:pt x="60488" y="402599"/>
                </a:moveTo>
                <a:lnTo>
                  <a:pt x="26034" y="423418"/>
                </a:lnTo>
                <a:lnTo>
                  <a:pt x="43847" y="433126"/>
                </a:lnTo>
                <a:lnTo>
                  <a:pt x="60488" y="402599"/>
                </a:lnTo>
                <a:close/>
              </a:path>
              <a:path w="318135" h="522604">
                <a:moveTo>
                  <a:pt x="103577" y="376562"/>
                </a:moveTo>
                <a:lnTo>
                  <a:pt x="81739" y="389757"/>
                </a:lnTo>
                <a:lnTo>
                  <a:pt x="82549" y="415116"/>
                </a:lnTo>
                <a:lnTo>
                  <a:pt x="103577" y="376562"/>
                </a:lnTo>
                <a:close/>
              </a:path>
              <a:path w="318135" h="522604">
                <a:moveTo>
                  <a:pt x="80951" y="365059"/>
                </a:moveTo>
                <a:lnTo>
                  <a:pt x="60488" y="402599"/>
                </a:lnTo>
                <a:lnTo>
                  <a:pt x="81739" y="389757"/>
                </a:lnTo>
                <a:lnTo>
                  <a:pt x="80951" y="365059"/>
                </a:lnTo>
                <a:close/>
              </a:path>
              <a:path w="318135" h="522604">
                <a:moveTo>
                  <a:pt x="295656" y="24384"/>
                </a:moveTo>
                <a:lnTo>
                  <a:pt x="103577" y="376562"/>
                </a:lnTo>
                <a:lnTo>
                  <a:pt x="146752" y="350473"/>
                </a:lnTo>
                <a:lnTo>
                  <a:pt x="317881" y="36449"/>
                </a:lnTo>
                <a:lnTo>
                  <a:pt x="295656" y="24384"/>
                </a:lnTo>
                <a:close/>
              </a:path>
              <a:path w="318135" h="522604">
                <a:moveTo>
                  <a:pt x="250952" y="0"/>
                </a:moveTo>
                <a:lnTo>
                  <a:pt x="79350" y="314892"/>
                </a:lnTo>
                <a:lnTo>
                  <a:pt x="80951" y="365059"/>
                </a:lnTo>
                <a:lnTo>
                  <a:pt x="273303" y="12192"/>
                </a:lnTo>
                <a:lnTo>
                  <a:pt x="250952" y="0"/>
                </a:lnTo>
                <a:close/>
              </a:path>
            </a:pathLst>
          </a:custGeom>
          <a:solidFill>
            <a:srgbClr val="2583C5"/>
          </a:solidFill>
        </p:spPr>
        <p:txBody>
          <a:bodyPr wrap="square" lIns="0" tIns="0" rIns="0" bIns="0" rtlCol="0"/>
          <a:lstStyle/>
          <a:p>
            <a:endParaRPr/>
          </a:p>
        </p:txBody>
      </p:sp>
      <p:sp>
        <p:nvSpPr>
          <p:cNvPr id="59" name="object 59"/>
          <p:cNvSpPr txBox="1"/>
          <p:nvPr/>
        </p:nvSpPr>
        <p:spPr>
          <a:xfrm>
            <a:off x="8102854" y="6339856"/>
            <a:ext cx="95885" cy="152400"/>
          </a:xfrm>
          <a:prstGeom prst="rect">
            <a:avLst/>
          </a:prstGeom>
        </p:spPr>
        <p:txBody>
          <a:bodyPr vert="horz" wrap="square" lIns="0" tIns="0" rIns="0" bIns="0" rtlCol="0">
            <a:spAutoFit/>
          </a:bodyPr>
          <a:lstStyle/>
          <a:p>
            <a:pPr marL="12700">
              <a:lnSpc>
                <a:spcPct val="100000"/>
              </a:lnSpc>
            </a:pPr>
            <a:r>
              <a:rPr sz="1000" spc="-10" dirty="0">
                <a:solidFill>
                  <a:srgbClr val="1CACE3"/>
                </a:solidFill>
                <a:latin typeface="Arial"/>
                <a:cs typeface="Arial"/>
              </a:rPr>
              <a:t>8</a:t>
            </a:r>
            <a:endParaRPr sz="1000">
              <a:latin typeface="Arial"/>
              <a:cs typeface="Aria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0" rIns="0" bIns="0" rtlCol="0">
            <a:spAutoFit/>
          </a:bodyPr>
          <a:lstStyle/>
          <a:p>
            <a:pPr marL="330835">
              <a:lnSpc>
                <a:spcPct val="100000"/>
              </a:lnSpc>
            </a:pPr>
            <a:r>
              <a:rPr sz="3200" b="1" dirty="0">
                <a:latin typeface="Corbel"/>
                <a:cs typeface="Corbel"/>
              </a:rPr>
              <a:t>Dis</a:t>
            </a:r>
            <a:r>
              <a:rPr sz="3200" b="1" spc="-10" dirty="0">
                <a:latin typeface="Corbel"/>
                <a:cs typeface="Corbel"/>
              </a:rPr>
              <a:t>t</a:t>
            </a:r>
            <a:r>
              <a:rPr sz="3200" b="1" dirty="0">
                <a:latin typeface="Corbel"/>
                <a:cs typeface="Corbel"/>
              </a:rPr>
              <a:t>urbi</a:t>
            </a:r>
            <a:r>
              <a:rPr sz="3200" b="1" spc="-75" dirty="0">
                <a:latin typeface="Corbel"/>
                <a:cs typeface="Corbel"/>
              </a:rPr>
              <a:t> </a:t>
            </a:r>
            <a:r>
              <a:rPr sz="3200" b="1" dirty="0">
                <a:latin typeface="Corbel"/>
                <a:cs typeface="Corbel"/>
              </a:rPr>
              <a:t>Specifici dell</a:t>
            </a:r>
            <a:r>
              <a:rPr sz="3200" b="1" spc="-275" dirty="0">
                <a:latin typeface="Corbel"/>
                <a:cs typeface="Corbel"/>
              </a:rPr>
              <a:t>’</a:t>
            </a:r>
            <a:r>
              <a:rPr sz="3200" b="1" dirty="0">
                <a:latin typeface="Corbel"/>
                <a:cs typeface="Corbel"/>
              </a:rPr>
              <a:t>Apprend</a:t>
            </a:r>
            <a:r>
              <a:rPr sz="3200" b="1" spc="-15" dirty="0">
                <a:latin typeface="Corbel"/>
                <a:cs typeface="Corbel"/>
              </a:rPr>
              <a:t>i</a:t>
            </a:r>
            <a:r>
              <a:rPr sz="3200" b="1" dirty="0">
                <a:latin typeface="Corbel"/>
                <a:cs typeface="Corbel"/>
              </a:rPr>
              <a:t>mento</a:t>
            </a:r>
            <a:endParaRPr sz="3200">
              <a:latin typeface="Corbel"/>
              <a:cs typeface="Corbel"/>
            </a:endParaRPr>
          </a:p>
        </p:txBody>
      </p:sp>
      <p:sp>
        <p:nvSpPr>
          <p:cNvPr id="4" name="object 4"/>
          <p:cNvSpPr/>
          <p:nvPr/>
        </p:nvSpPr>
        <p:spPr>
          <a:xfrm>
            <a:off x="3840988" y="3038348"/>
            <a:ext cx="3384550" cy="3384550"/>
          </a:xfrm>
          <a:custGeom>
            <a:avLst/>
            <a:gdLst/>
            <a:ahLst/>
            <a:cxnLst/>
            <a:rect l="l" t="t" r="r" b="b"/>
            <a:pathLst>
              <a:path w="3384550" h="3384550">
                <a:moveTo>
                  <a:pt x="1692148" y="0"/>
                </a:moveTo>
                <a:lnTo>
                  <a:pt x="0" y="1692147"/>
                </a:lnTo>
                <a:lnTo>
                  <a:pt x="1692148" y="3384321"/>
                </a:lnTo>
                <a:lnTo>
                  <a:pt x="3384295" y="1692147"/>
                </a:lnTo>
                <a:lnTo>
                  <a:pt x="1692148" y="0"/>
                </a:lnTo>
                <a:close/>
              </a:path>
            </a:pathLst>
          </a:custGeom>
          <a:solidFill>
            <a:srgbClr val="27CED6"/>
          </a:solidFill>
        </p:spPr>
        <p:txBody>
          <a:bodyPr wrap="square" lIns="0" tIns="0" rIns="0" bIns="0" rtlCol="0"/>
          <a:lstStyle/>
          <a:p>
            <a:endParaRPr/>
          </a:p>
        </p:txBody>
      </p:sp>
      <p:sp>
        <p:nvSpPr>
          <p:cNvPr id="5" name="object 5"/>
          <p:cNvSpPr/>
          <p:nvPr/>
        </p:nvSpPr>
        <p:spPr>
          <a:xfrm>
            <a:off x="3814124" y="3011484"/>
            <a:ext cx="3438022" cy="3437946"/>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4493133" y="3942715"/>
            <a:ext cx="66103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SLESS</a:t>
            </a:r>
            <a:r>
              <a:rPr sz="1100" spc="-10" dirty="0">
                <a:latin typeface="Corbel"/>
                <a:cs typeface="Corbel"/>
              </a:rPr>
              <a:t>I</a:t>
            </a:r>
            <a:r>
              <a:rPr sz="1100" dirty="0">
                <a:latin typeface="Corbel"/>
                <a:cs typeface="Corbel"/>
              </a:rPr>
              <a:t>A</a:t>
            </a:r>
            <a:endParaRPr sz="1100">
              <a:latin typeface="Corbel"/>
              <a:cs typeface="Corbel"/>
            </a:endParaRPr>
          </a:p>
        </p:txBody>
      </p:sp>
      <p:sp>
        <p:nvSpPr>
          <p:cNvPr id="7" name="object 7"/>
          <p:cNvSpPr txBox="1"/>
          <p:nvPr/>
        </p:nvSpPr>
        <p:spPr>
          <a:xfrm>
            <a:off x="5899530" y="3942715"/>
            <a:ext cx="69024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SG</a:t>
            </a:r>
            <a:r>
              <a:rPr sz="1100" spc="-10" dirty="0">
                <a:latin typeface="Corbel"/>
                <a:cs typeface="Corbel"/>
              </a:rPr>
              <a:t>RA</a:t>
            </a:r>
            <a:r>
              <a:rPr sz="1100" spc="-5" dirty="0">
                <a:latin typeface="Corbel"/>
                <a:cs typeface="Corbel"/>
              </a:rPr>
              <a:t>F</a:t>
            </a:r>
            <a:r>
              <a:rPr sz="1100" dirty="0">
                <a:latin typeface="Corbel"/>
                <a:cs typeface="Corbel"/>
              </a:rPr>
              <a:t>IA</a:t>
            </a:r>
            <a:endParaRPr sz="1100">
              <a:latin typeface="Corbel"/>
              <a:cs typeface="Corbel"/>
            </a:endParaRPr>
          </a:p>
        </p:txBody>
      </p:sp>
      <p:sp>
        <p:nvSpPr>
          <p:cNvPr id="8" name="object 8"/>
          <p:cNvSpPr txBox="1"/>
          <p:nvPr/>
        </p:nvSpPr>
        <p:spPr>
          <a:xfrm>
            <a:off x="4296536" y="5364607"/>
            <a:ext cx="1054735"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SO</a:t>
            </a:r>
            <a:r>
              <a:rPr sz="1100" spc="-5" dirty="0">
                <a:latin typeface="Corbel"/>
                <a:cs typeface="Corbel"/>
              </a:rPr>
              <a:t>RTO</a:t>
            </a:r>
            <a:r>
              <a:rPr sz="1100" spc="-10" dirty="0">
                <a:latin typeface="Corbel"/>
                <a:cs typeface="Corbel"/>
              </a:rPr>
              <a:t>GRA</a:t>
            </a:r>
            <a:r>
              <a:rPr sz="1100" spc="-5" dirty="0">
                <a:latin typeface="Corbel"/>
                <a:cs typeface="Corbel"/>
              </a:rPr>
              <a:t>F</a:t>
            </a:r>
            <a:r>
              <a:rPr sz="1100" dirty="0">
                <a:latin typeface="Corbel"/>
                <a:cs typeface="Corbel"/>
              </a:rPr>
              <a:t>IA</a:t>
            </a:r>
            <a:endParaRPr sz="1100">
              <a:latin typeface="Corbel"/>
              <a:cs typeface="Corbel"/>
            </a:endParaRPr>
          </a:p>
        </p:txBody>
      </p:sp>
      <p:sp>
        <p:nvSpPr>
          <p:cNvPr id="9" name="object 9"/>
          <p:cNvSpPr txBox="1"/>
          <p:nvPr/>
        </p:nvSpPr>
        <p:spPr>
          <a:xfrm>
            <a:off x="5820283" y="5364607"/>
            <a:ext cx="850900" cy="165735"/>
          </a:xfrm>
          <a:prstGeom prst="rect">
            <a:avLst/>
          </a:prstGeom>
        </p:spPr>
        <p:txBody>
          <a:bodyPr vert="horz" wrap="square" lIns="0" tIns="0" rIns="0" bIns="0" rtlCol="0">
            <a:spAutoFit/>
          </a:bodyPr>
          <a:lstStyle/>
          <a:p>
            <a:pPr marL="12700">
              <a:lnSpc>
                <a:spcPct val="100000"/>
              </a:lnSpc>
            </a:pPr>
            <a:r>
              <a:rPr sz="1100" dirty="0">
                <a:latin typeface="Corbel"/>
                <a:cs typeface="Corbel"/>
              </a:rPr>
              <a:t>D</a:t>
            </a:r>
            <a:r>
              <a:rPr sz="1100" spc="5" dirty="0">
                <a:latin typeface="Corbel"/>
                <a:cs typeface="Corbel"/>
              </a:rPr>
              <a:t>I</a:t>
            </a:r>
            <a:r>
              <a:rPr sz="1100" dirty="0">
                <a:latin typeface="Corbel"/>
                <a:cs typeface="Corbel"/>
              </a:rPr>
              <a:t>SC</a:t>
            </a:r>
            <a:r>
              <a:rPr sz="1100" spc="-10" dirty="0">
                <a:latin typeface="Corbel"/>
                <a:cs typeface="Corbel"/>
              </a:rPr>
              <a:t>A</a:t>
            </a:r>
            <a:r>
              <a:rPr sz="1100" dirty="0">
                <a:latin typeface="Corbel"/>
                <a:cs typeface="Corbel"/>
              </a:rPr>
              <a:t>LCULIA</a:t>
            </a:r>
            <a:endParaRPr sz="1100">
              <a:latin typeface="Corbel"/>
              <a:cs typeface="Corbel"/>
            </a:endParaRPr>
          </a:p>
        </p:txBody>
      </p:sp>
      <p:sp>
        <p:nvSpPr>
          <p:cNvPr id="10" name="object 10"/>
          <p:cNvSpPr txBox="1"/>
          <p:nvPr/>
        </p:nvSpPr>
        <p:spPr>
          <a:xfrm>
            <a:off x="571601" y="866410"/>
            <a:ext cx="6941184" cy="1254760"/>
          </a:xfrm>
          <a:prstGeom prst="rect">
            <a:avLst/>
          </a:prstGeom>
        </p:spPr>
        <p:txBody>
          <a:bodyPr vert="horz" wrap="square" lIns="0" tIns="0" rIns="0" bIns="0" rtlCol="0">
            <a:spAutoFit/>
          </a:bodyPr>
          <a:lstStyle/>
          <a:p>
            <a:pPr marL="12700">
              <a:lnSpc>
                <a:spcPct val="100000"/>
              </a:lnSpc>
            </a:pPr>
            <a:r>
              <a:rPr sz="1600" b="1" spc="-10" dirty="0">
                <a:solidFill>
                  <a:srgbClr val="2583C5"/>
                </a:solidFill>
                <a:latin typeface="Corbel"/>
                <a:cs typeface="Corbel"/>
              </a:rPr>
              <a:t>Leg</a:t>
            </a:r>
            <a:r>
              <a:rPr sz="1600" b="1" spc="-20" dirty="0">
                <a:solidFill>
                  <a:srgbClr val="2583C5"/>
                </a:solidFill>
                <a:latin typeface="Corbel"/>
                <a:cs typeface="Corbel"/>
              </a:rPr>
              <a:t>g</a:t>
            </a:r>
            <a:r>
              <a:rPr sz="1600" b="1" spc="-10" dirty="0">
                <a:solidFill>
                  <a:srgbClr val="2583C5"/>
                </a:solidFill>
                <a:latin typeface="Corbel"/>
                <a:cs typeface="Corbel"/>
              </a:rPr>
              <a:t>e </a:t>
            </a:r>
            <a:r>
              <a:rPr sz="1600" b="1" spc="-45" dirty="0">
                <a:solidFill>
                  <a:srgbClr val="2583C5"/>
                </a:solidFill>
                <a:latin typeface="Corbel"/>
                <a:cs typeface="Corbel"/>
              </a:rPr>
              <a:t>1</a:t>
            </a:r>
            <a:r>
              <a:rPr sz="1600" b="1" spc="-15" dirty="0">
                <a:solidFill>
                  <a:srgbClr val="2583C5"/>
                </a:solidFill>
                <a:latin typeface="Corbel"/>
                <a:cs typeface="Corbel"/>
              </a:rPr>
              <a:t>7</a:t>
            </a:r>
            <a:r>
              <a:rPr sz="1600" b="1" spc="-5" dirty="0">
                <a:solidFill>
                  <a:srgbClr val="2583C5"/>
                </a:solidFill>
                <a:latin typeface="Corbel"/>
                <a:cs typeface="Corbel"/>
              </a:rPr>
              <a:t>0</a:t>
            </a:r>
            <a:r>
              <a:rPr sz="1600" b="1" spc="-10" dirty="0">
                <a:solidFill>
                  <a:srgbClr val="2583C5"/>
                </a:solidFill>
                <a:latin typeface="Corbel"/>
                <a:cs typeface="Corbel"/>
              </a:rPr>
              <a:t>/</a:t>
            </a:r>
            <a:r>
              <a:rPr sz="1600" b="1" spc="-55" dirty="0">
                <a:solidFill>
                  <a:srgbClr val="2583C5"/>
                </a:solidFill>
                <a:latin typeface="Corbel"/>
                <a:cs typeface="Corbel"/>
              </a:rPr>
              <a:t>2</a:t>
            </a:r>
            <a:r>
              <a:rPr sz="1600" b="1" spc="-10" dirty="0">
                <a:solidFill>
                  <a:srgbClr val="2583C5"/>
                </a:solidFill>
                <a:latin typeface="Corbel"/>
                <a:cs typeface="Corbel"/>
              </a:rPr>
              <a:t>010</a:t>
            </a:r>
            <a:endParaRPr sz="1600">
              <a:latin typeface="Corbel"/>
              <a:cs typeface="Corbel"/>
            </a:endParaRPr>
          </a:p>
          <a:p>
            <a:pPr marL="12700">
              <a:lnSpc>
                <a:spcPct val="100000"/>
              </a:lnSpc>
            </a:pPr>
            <a:r>
              <a:rPr sz="1600" i="1" spc="-15" dirty="0">
                <a:latin typeface="Corbel"/>
                <a:cs typeface="Corbel"/>
              </a:rPr>
              <a:t>Nu</a:t>
            </a:r>
            <a:r>
              <a:rPr sz="1600" i="1" spc="-20" dirty="0">
                <a:latin typeface="Corbel"/>
                <a:cs typeface="Corbel"/>
              </a:rPr>
              <a:t>o</a:t>
            </a:r>
            <a:r>
              <a:rPr sz="1600" i="1" spc="-15" dirty="0">
                <a:latin typeface="Corbel"/>
                <a:cs typeface="Corbel"/>
              </a:rPr>
              <a:t>v</a:t>
            </a:r>
            <a:r>
              <a:rPr sz="1600" i="1" spc="-10" dirty="0">
                <a:latin typeface="Corbel"/>
                <a:cs typeface="Corbel"/>
              </a:rPr>
              <a:t>e</a:t>
            </a:r>
            <a:r>
              <a:rPr sz="1600" i="1" dirty="0">
                <a:latin typeface="Corbel"/>
                <a:cs typeface="Corbel"/>
              </a:rPr>
              <a:t> </a:t>
            </a:r>
            <a:r>
              <a:rPr sz="1600" i="1" spc="-10" dirty="0">
                <a:latin typeface="Corbel"/>
                <a:cs typeface="Corbel"/>
              </a:rPr>
              <a:t>no</a:t>
            </a:r>
            <a:r>
              <a:rPr sz="1600" i="1" spc="-20" dirty="0">
                <a:latin typeface="Corbel"/>
                <a:cs typeface="Corbel"/>
              </a:rPr>
              <a:t>rm</a:t>
            </a:r>
            <a:r>
              <a:rPr sz="1600" i="1" spc="-10" dirty="0">
                <a:latin typeface="Corbel"/>
                <a:cs typeface="Corbel"/>
              </a:rPr>
              <a:t>e</a:t>
            </a:r>
            <a:r>
              <a:rPr sz="1600" i="1" spc="15" dirty="0">
                <a:latin typeface="Corbel"/>
                <a:cs typeface="Corbel"/>
              </a:rPr>
              <a:t> </a:t>
            </a:r>
            <a:r>
              <a:rPr sz="1600" i="1" spc="-10" dirty="0">
                <a:latin typeface="Corbel"/>
                <a:cs typeface="Corbel"/>
              </a:rPr>
              <a:t>in</a:t>
            </a:r>
            <a:r>
              <a:rPr sz="1600" i="1" dirty="0">
                <a:latin typeface="Corbel"/>
                <a:cs typeface="Corbel"/>
              </a:rPr>
              <a:t> </a:t>
            </a:r>
            <a:r>
              <a:rPr sz="1600" i="1" spc="-20" dirty="0">
                <a:latin typeface="Corbel"/>
                <a:cs typeface="Corbel"/>
              </a:rPr>
              <a:t>mat</a:t>
            </a:r>
            <a:r>
              <a:rPr sz="1600" i="1" spc="-10" dirty="0">
                <a:latin typeface="Corbel"/>
                <a:cs typeface="Corbel"/>
              </a:rPr>
              <a:t>er</a:t>
            </a:r>
            <a:r>
              <a:rPr sz="1600" i="1" spc="-15" dirty="0">
                <a:latin typeface="Corbel"/>
                <a:cs typeface="Corbel"/>
              </a:rPr>
              <a:t>i</a:t>
            </a:r>
            <a:r>
              <a:rPr sz="1600" i="1" spc="-10" dirty="0">
                <a:latin typeface="Corbel"/>
                <a:cs typeface="Corbel"/>
              </a:rPr>
              <a:t>a</a:t>
            </a:r>
            <a:r>
              <a:rPr sz="1600" i="1" spc="20" dirty="0">
                <a:latin typeface="Corbel"/>
                <a:cs typeface="Corbel"/>
              </a:rPr>
              <a:t> </a:t>
            </a:r>
            <a:r>
              <a:rPr sz="1600" i="1" spc="-10" dirty="0">
                <a:latin typeface="Corbel"/>
                <a:cs typeface="Corbel"/>
              </a:rPr>
              <a:t>di</a:t>
            </a:r>
            <a:r>
              <a:rPr sz="1600" i="1" spc="5" dirty="0">
                <a:latin typeface="Corbel"/>
                <a:cs typeface="Corbel"/>
              </a:rPr>
              <a:t> </a:t>
            </a:r>
            <a:r>
              <a:rPr sz="1600" i="1" spc="-10" dirty="0">
                <a:latin typeface="Corbel"/>
                <a:cs typeface="Corbel"/>
              </a:rPr>
              <a:t>d</a:t>
            </a:r>
            <a:r>
              <a:rPr sz="1600" i="1" spc="-15" dirty="0">
                <a:latin typeface="Corbel"/>
                <a:cs typeface="Corbel"/>
              </a:rPr>
              <a:t>i</a:t>
            </a:r>
            <a:r>
              <a:rPr sz="1600" i="1" spc="-5" dirty="0">
                <a:latin typeface="Corbel"/>
                <a:cs typeface="Corbel"/>
              </a:rPr>
              <a:t>s</a:t>
            </a:r>
            <a:r>
              <a:rPr sz="1600" i="1" spc="-10" dirty="0">
                <a:latin typeface="Corbel"/>
                <a:cs typeface="Corbel"/>
              </a:rPr>
              <a:t>tu</a:t>
            </a:r>
            <a:r>
              <a:rPr sz="1600" i="1" spc="-15" dirty="0">
                <a:latin typeface="Corbel"/>
                <a:cs typeface="Corbel"/>
              </a:rPr>
              <a:t>r</a:t>
            </a:r>
            <a:r>
              <a:rPr sz="1600" i="1" spc="-10" dirty="0">
                <a:latin typeface="Corbel"/>
                <a:cs typeface="Corbel"/>
              </a:rPr>
              <a:t>bi</a:t>
            </a:r>
            <a:r>
              <a:rPr sz="1600" i="1" spc="30" dirty="0">
                <a:latin typeface="Corbel"/>
                <a:cs typeface="Corbel"/>
              </a:rPr>
              <a:t> </a:t>
            </a:r>
            <a:r>
              <a:rPr sz="1600" i="1" spc="-15" dirty="0">
                <a:latin typeface="Corbel"/>
                <a:cs typeface="Corbel"/>
              </a:rPr>
              <a:t>s</a:t>
            </a:r>
            <a:r>
              <a:rPr sz="1600" i="1" spc="-20" dirty="0">
                <a:latin typeface="Corbel"/>
                <a:cs typeface="Corbel"/>
              </a:rPr>
              <a:t>p</a:t>
            </a:r>
            <a:r>
              <a:rPr sz="1600" i="1" spc="-10" dirty="0">
                <a:latin typeface="Corbel"/>
                <a:cs typeface="Corbel"/>
              </a:rPr>
              <a:t>ecif</a:t>
            </a:r>
            <a:r>
              <a:rPr sz="1600" i="1" spc="-15" dirty="0">
                <a:latin typeface="Corbel"/>
                <a:cs typeface="Corbel"/>
              </a:rPr>
              <a:t>i</a:t>
            </a:r>
            <a:r>
              <a:rPr sz="1600" i="1" spc="-5" dirty="0">
                <a:latin typeface="Corbel"/>
                <a:cs typeface="Corbel"/>
              </a:rPr>
              <a:t>ci</a:t>
            </a:r>
            <a:r>
              <a:rPr sz="1600" i="1" spc="5" dirty="0">
                <a:latin typeface="Corbel"/>
                <a:cs typeface="Corbel"/>
              </a:rPr>
              <a:t> </a:t>
            </a:r>
            <a:r>
              <a:rPr sz="1600" i="1" spc="-10" dirty="0">
                <a:latin typeface="Corbel"/>
                <a:cs typeface="Corbel"/>
              </a:rPr>
              <a:t>di</a:t>
            </a:r>
            <a:r>
              <a:rPr sz="1600" i="1" spc="5" dirty="0">
                <a:latin typeface="Corbel"/>
                <a:cs typeface="Corbel"/>
              </a:rPr>
              <a:t> </a:t>
            </a:r>
            <a:r>
              <a:rPr sz="1600" i="1" spc="-15" dirty="0">
                <a:latin typeface="Corbel"/>
                <a:cs typeface="Corbel"/>
              </a:rPr>
              <a:t>a</a:t>
            </a:r>
            <a:r>
              <a:rPr sz="1600" i="1" spc="-25" dirty="0">
                <a:latin typeface="Corbel"/>
                <a:cs typeface="Corbel"/>
              </a:rPr>
              <a:t>p</a:t>
            </a:r>
            <a:r>
              <a:rPr sz="1600" i="1" spc="-20" dirty="0">
                <a:latin typeface="Corbel"/>
                <a:cs typeface="Corbel"/>
              </a:rPr>
              <a:t>p</a:t>
            </a:r>
            <a:r>
              <a:rPr sz="1600" i="1" spc="-10" dirty="0">
                <a:latin typeface="Corbel"/>
                <a:cs typeface="Corbel"/>
              </a:rPr>
              <a:t>ren</a:t>
            </a:r>
            <a:r>
              <a:rPr sz="1600" i="1" spc="-15" dirty="0">
                <a:latin typeface="Corbel"/>
                <a:cs typeface="Corbel"/>
              </a:rPr>
              <a:t>di</a:t>
            </a:r>
            <a:r>
              <a:rPr sz="1600" i="1" spc="-25" dirty="0">
                <a:latin typeface="Corbel"/>
                <a:cs typeface="Corbel"/>
              </a:rPr>
              <a:t>m</a:t>
            </a:r>
            <a:r>
              <a:rPr sz="1600" i="1" spc="-10" dirty="0">
                <a:latin typeface="Corbel"/>
                <a:cs typeface="Corbel"/>
              </a:rPr>
              <a:t>ento</a:t>
            </a:r>
            <a:r>
              <a:rPr sz="1600" i="1" spc="40" dirty="0">
                <a:latin typeface="Corbel"/>
                <a:cs typeface="Corbel"/>
              </a:rPr>
              <a:t> </a:t>
            </a:r>
            <a:r>
              <a:rPr sz="1600" i="1" spc="-10" dirty="0">
                <a:latin typeface="Corbel"/>
                <a:cs typeface="Corbel"/>
              </a:rPr>
              <a:t>in</a:t>
            </a:r>
            <a:r>
              <a:rPr sz="1600" i="1" dirty="0">
                <a:latin typeface="Corbel"/>
                <a:cs typeface="Corbel"/>
              </a:rPr>
              <a:t> </a:t>
            </a:r>
            <a:r>
              <a:rPr sz="1600" i="1" spc="-20" dirty="0">
                <a:latin typeface="Corbel"/>
                <a:cs typeface="Corbel"/>
              </a:rPr>
              <a:t>amb</a:t>
            </a:r>
            <a:r>
              <a:rPr sz="1600" i="1" spc="-15" dirty="0">
                <a:latin typeface="Corbel"/>
                <a:cs typeface="Corbel"/>
              </a:rPr>
              <a:t>it</a:t>
            </a:r>
            <a:r>
              <a:rPr sz="1600" i="1" spc="-10" dirty="0">
                <a:latin typeface="Corbel"/>
                <a:cs typeface="Corbel"/>
              </a:rPr>
              <a:t>o</a:t>
            </a:r>
            <a:r>
              <a:rPr sz="1600" i="1" spc="20" dirty="0">
                <a:latin typeface="Corbel"/>
                <a:cs typeface="Corbel"/>
              </a:rPr>
              <a:t> </a:t>
            </a:r>
            <a:r>
              <a:rPr sz="1600" i="1" spc="-15" dirty="0">
                <a:latin typeface="Corbel"/>
                <a:cs typeface="Corbel"/>
              </a:rPr>
              <a:t>sc</a:t>
            </a:r>
            <a:r>
              <a:rPr sz="1600" i="1" spc="-20" dirty="0">
                <a:latin typeface="Corbel"/>
                <a:cs typeface="Corbel"/>
              </a:rPr>
              <a:t>o</a:t>
            </a:r>
            <a:r>
              <a:rPr sz="1600" i="1" spc="-10" dirty="0">
                <a:latin typeface="Corbel"/>
                <a:cs typeface="Corbel"/>
              </a:rPr>
              <a:t>las</a:t>
            </a:r>
            <a:r>
              <a:rPr sz="1600" i="1" spc="-25" dirty="0">
                <a:latin typeface="Corbel"/>
                <a:cs typeface="Corbel"/>
              </a:rPr>
              <a:t>t</a:t>
            </a:r>
            <a:r>
              <a:rPr sz="1600" i="1" spc="-10" dirty="0">
                <a:latin typeface="Corbel"/>
                <a:cs typeface="Corbel"/>
              </a:rPr>
              <a:t>i</a:t>
            </a:r>
            <a:r>
              <a:rPr sz="1600" i="1" spc="-20" dirty="0">
                <a:latin typeface="Corbel"/>
                <a:cs typeface="Corbel"/>
              </a:rPr>
              <a:t>c</a:t>
            </a:r>
            <a:r>
              <a:rPr sz="1600" i="1" spc="-10" dirty="0">
                <a:latin typeface="Corbel"/>
                <a:cs typeface="Corbel"/>
              </a:rPr>
              <a:t>o</a:t>
            </a:r>
            <a:endParaRPr sz="1600">
              <a:latin typeface="Corbel"/>
              <a:cs typeface="Corbel"/>
            </a:endParaRPr>
          </a:p>
          <a:p>
            <a:pPr marL="12700">
              <a:lnSpc>
                <a:spcPct val="100000"/>
              </a:lnSpc>
              <a:spcBef>
                <a:spcPts val="600"/>
              </a:spcBef>
            </a:pPr>
            <a:r>
              <a:rPr sz="1600" b="1" spc="-10" dirty="0">
                <a:solidFill>
                  <a:srgbClr val="2583C5"/>
                </a:solidFill>
                <a:latin typeface="Corbel"/>
                <a:cs typeface="Corbel"/>
              </a:rPr>
              <a:t>De</a:t>
            </a:r>
            <a:r>
              <a:rPr sz="1600" b="1" spc="-5" dirty="0">
                <a:solidFill>
                  <a:srgbClr val="2583C5"/>
                </a:solidFill>
                <a:latin typeface="Corbel"/>
                <a:cs typeface="Corbel"/>
              </a:rPr>
              <a:t>c</a:t>
            </a:r>
            <a:r>
              <a:rPr sz="1600" b="1" spc="-10" dirty="0">
                <a:solidFill>
                  <a:srgbClr val="2583C5"/>
                </a:solidFill>
                <a:latin typeface="Corbel"/>
                <a:cs typeface="Corbel"/>
              </a:rPr>
              <a:t>re</a:t>
            </a:r>
            <a:r>
              <a:rPr sz="1600" b="1" spc="-20" dirty="0">
                <a:solidFill>
                  <a:srgbClr val="2583C5"/>
                </a:solidFill>
                <a:latin typeface="Corbel"/>
                <a:cs typeface="Corbel"/>
              </a:rPr>
              <a:t>t</a:t>
            </a:r>
            <a:r>
              <a:rPr sz="1600" b="1" spc="-10" dirty="0">
                <a:solidFill>
                  <a:srgbClr val="2583C5"/>
                </a:solidFill>
                <a:latin typeface="Corbel"/>
                <a:cs typeface="Corbel"/>
              </a:rPr>
              <a:t>o</a:t>
            </a:r>
            <a:r>
              <a:rPr sz="1600" b="1" spc="-5" dirty="0">
                <a:solidFill>
                  <a:srgbClr val="2583C5"/>
                </a:solidFill>
                <a:latin typeface="Corbel"/>
                <a:cs typeface="Corbel"/>
              </a:rPr>
              <a:t> </a:t>
            </a:r>
            <a:r>
              <a:rPr sz="1600" b="1" spc="-10" dirty="0">
                <a:solidFill>
                  <a:srgbClr val="2583C5"/>
                </a:solidFill>
                <a:latin typeface="Corbel"/>
                <a:cs typeface="Corbel"/>
              </a:rPr>
              <a:t>N.</a:t>
            </a:r>
            <a:r>
              <a:rPr sz="1600" b="1" spc="-5" dirty="0">
                <a:solidFill>
                  <a:srgbClr val="2583C5"/>
                </a:solidFill>
                <a:latin typeface="Corbel"/>
                <a:cs typeface="Corbel"/>
              </a:rPr>
              <a:t> </a:t>
            </a:r>
            <a:r>
              <a:rPr sz="1600" b="1" spc="-15" dirty="0">
                <a:solidFill>
                  <a:srgbClr val="2583C5"/>
                </a:solidFill>
                <a:latin typeface="Corbel"/>
                <a:cs typeface="Corbel"/>
              </a:rPr>
              <a:t>56</a:t>
            </a:r>
            <a:r>
              <a:rPr sz="1600" b="1" spc="-20" dirty="0">
                <a:solidFill>
                  <a:srgbClr val="2583C5"/>
                </a:solidFill>
                <a:latin typeface="Corbel"/>
                <a:cs typeface="Corbel"/>
              </a:rPr>
              <a:t>6</a:t>
            </a:r>
            <a:r>
              <a:rPr sz="1600" b="1" spc="-10" dirty="0">
                <a:solidFill>
                  <a:srgbClr val="2583C5"/>
                </a:solidFill>
                <a:latin typeface="Corbel"/>
                <a:cs typeface="Corbel"/>
              </a:rPr>
              <a:t>9,</a:t>
            </a:r>
            <a:r>
              <a:rPr sz="1600" b="1" spc="10" dirty="0">
                <a:solidFill>
                  <a:srgbClr val="2583C5"/>
                </a:solidFill>
                <a:latin typeface="Corbel"/>
                <a:cs typeface="Corbel"/>
              </a:rPr>
              <a:t> </a:t>
            </a:r>
            <a:r>
              <a:rPr sz="1600" b="1" spc="-10" dirty="0">
                <a:solidFill>
                  <a:srgbClr val="2583C5"/>
                </a:solidFill>
                <a:latin typeface="Corbel"/>
                <a:cs typeface="Corbel"/>
              </a:rPr>
              <a:t>12/07/</a:t>
            </a:r>
            <a:r>
              <a:rPr sz="1600" b="1" spc="-55" dirty="0">
                <a:solidFill>
                  <a:srgbClr val="2583C5"/>
                </a:solidFill>
                <a:latin typeface="Corbel"/>
                <a:cs typeface="Corbel"/>
              </a:rPr>
              <a:t>2</a:t>
            </a:r>
            <a:r>
              <a:rPr sz="1600" b="1" spc="-10" dirty="0">
                <a:solidFill>
                  <a:srgbClr val="2583C5"/>
                </a:solidFill>
                <a:latin typeface="Corbel"/>
                <a:cs typeface="Corbel"/>
              </a:rPr>
              <a:t>011</a:t>
            </a:r>
            <a:endParaRPr sz="1600">
              <a:latin typeface="Corbel"/>
              <a:cs typeface="Corbel"/>
            </a:endParaRPr>
          </a:p>
          <a:p>
            <a:pPr marL="12700" marR="5080">
              <a:lnSpc>
                <a:spcPct val="100000"/>
              </a:lnSpc>
            </a:pPr>
            <a:r>
              <a:rPr sz="1600" i="1" spc="-10" dirty="0">
                <a:latin typeface="Corbel"/>
                <a:cs typeface="Corbel"/>
              </a:rPr>
              <a:t>L</a:t>
            </a:r>
            <a:r>
              <a:rPr sz="1600" i="1" spc="-15" dirty="0">
                <a:latin typeface="Corbel"/>
                <a:cs typeface="Corbel"/>
              </a:rPr>
              <a:t>i</a:t>
            </a:r>
            <a:r>
              <a:rPr sz="1600" i="1" spc="-10" dirty="0">
                <a:latin typeface="Corbel"/>
                <a:cs typeface="Corbel"/>
              </a:rPr>
              <a:t>nee</a:t>
            </a:r>
            <a:r>
              <a:rPr sz="1600" i="1" spc="-15" dirty="0">
                <a:latin typeface="Corbel"/>
                <a:cs typeface="Corbel"/>
              </a:rPr>
              <a:t> </a:t>
            </a:r>
            <a:r>
              <a:rPr sz="1600" i="1" spc="-10" dirty="0">
                <a:latin typeface="Corbel"/>
                <a:cs typeface="Corbel"/>
              </a:rPr>
              <a:t>g</a:t>
            </a:r>
            <a:r>
              <a:rPr sz="1600" i="1" spc="-20" dirty="0">
                <a:latin typeface="Corbel"/>
                <a:cs typeface="Corbel"/>
              </a:rPr>
              <a:t>u</a:t>
            </a:r>
            <a:r>
              <a:rPr sz="1600" i="1" spc="-10" dirty="0">
                <a:latin typeface="Corbel"/>
                <a:cs typeface="Corbel"/>
              </a:rPr>
              <a:t>i</a:t>
            </a:r>
            <a:r>
              <a:rPr sz="1600" i="1" spc="-20" dirty="0">
                <a:latin typeface="Corbel"/>
                <a:cs typeface="Corbel"/>
              </a:rPr>
              <a:t>d</a:t>
            </a:r>
            <a:r>
              <a:rPr sz="1600" i="1" spc="-10" dirty="0">
                <a:latin typeface="Corbel"/>
                <a:cs typeface="Corbel"/>
              </a:rPr>
              <a:t>a</a:t>
            </a:r>
            <a:r>
              <a:rPr sz="1600" i="1" spc="30" dirty="0">
                <a:latin typeface="Corbel"/>
                <a:cs typeface="Corbel"/>
              </a:rPr>
              <a:t> </a:t>
            </a:r>
            <a:r>
              <a:rPr sz="1600" i="1" spc="-20" dirty="0">
                <a:latin typeface="Corbel"/>
                <a:cs typeface="Corbel"/>
              </a:rPr>
              <a:t>p</a:t>
            </a:r>
            <a:r>
              <a:rPr sz="1600" i="1" spc="-15" dirty="0">
                <a:latin typeface="Corbel"/>
                <a:cs typeface="Corbel"/>
              </a:rPr>
              <a:t>e</a:t>
            </a:r>
            <a:r>
              <a:rPr sz="1600" i="1" spc="-5" dirty="0">
                <a:latin typeface="Corbel"/>
                <a:cs typeface="Corbel"/>
              </a:rPr>
              <a:t>r</a:t>
            </a:r>
            <a:r>
              <a:rPr sz="1600" i="1" spc="15" dirty="0">
                <a:latin typeface="Corbel"/>
                <a:cs typeface="Corbel"/>
              </a:rPr>
              <a:t> </a:t>
            </a:r>
            <a:r>
              <a:rPr sz="1600" i="1" spc="-10" dirty="0">
                <a:latin typeface="Corbel"/>
                <a:cs typeface="Corbel"/>
              </a:rPr>
              <a:t>i</a:t>
            </a:r>
            <a:r>
              <a:rPr sz="1600" i="1" spc="-5" dirty="0">
                <a:latin typeface="Corbel"/>
                <a:cs typeface="Corbel"/>
              </a:rPr>
              <a:t>l</a:t>
            </a:r>
            <a:r>
              <a:rPr sz="1600" i="1" spc="10" dirty="0">
                <a:latin typeface="Corbel"/>
                <a:cs typeface="Corbel"/>
              </a:rPr>
              <a:t> </a:t>
            </a:r>
            <a:r>
              <a:rPr sz="1600" i="1" spc="-10" dirty="0">
                <a:latin typeface="Corbel"/>
                <a:cs typeface="Corbel"/>
              </a:rPr>
              <a:t>d</a:t>
            </a:r>
            <a:r>
              <a:rPr sz="1600" i="1" spc="-15" dirty="0">
                <a:latin typeface="Corbel"/>
                <a:cs typeface="Corbel"/>
              </a:rPr>
              <a:t>i</a:t>
            </a:r>
            <a:r>
              <a:rPr sz="1600" i="1" spc="-5" dirty="0">
                <a:latin typeface="Corbel"/>
                <a:cs typeface="Corbel"/>
              </a:rPr>
              <a:t>r</a:t>
            </a:r>
            <a:r>
              <a:rPr sz="1600" i="1" spc="-15" dirty="0">
                <a:latin typeface="Corbel"/>
                <a:cs typeface="Corbel"/>
              </a:rPr>
              <a:t>it</a:t>
            </a:r>
            <a:r>
              <a:rPr sz="1600" i="1" spc="-20" dirty="0">
                <a:latin typeface="Corbel"/>
                <a:cs typeface="Corbel"/>
              </a:rPr>
              <a:t>t</a:t>
            </a:r>
            <a:r>
              <a:rPr sz="1600" i="1" spc="-10" dirty="0">
                <a:latin typeface="Corbel"/>
                <a:cs typeface="Corbel"/>
              </a:rPr>
              <a:t>o</a:t>
            </a:r>
            <a:r>
              <a:rPr sz="1600" i="1" spc="45" dirty="0">
                <a:latin typeface="Corbel"/>
                <a:cs typeface="Corbel"/>
              </a:rPr>
              <a:t> </a:t>
            </a:r>
            <a:r>
              <a:rPr sz="1600" i="1" spc="-15" dirty="0">
                <a:latin typeface="Corbel"/>
                <a:cs typeface="Corbel"/>
              </a:rPr>
              <a:t>all</a:t>
            </a:r>
            <a:r>
              <a:rPr sz="1600" i="1" spc="-10" dirty="0">
                <a:latin typeface="Corbel"/>
                <a:cs typeface="Corbel"/>
              </a:rPr>
              <a:t>o</a:t>
            </a:r>
            <a:r>
              <a:rPr sz="1600" i="1" spc="20" dirty="0">
                <a:latin typeface="Corbel"/>
                <a:cs typeface="Corbel"/>
              </a:rPr>
              <a:t> </a:t>
            </a:r>
            <a:r>
              <a:rPr sz="1600" i="1" spc="-15" dirty="0">
                <a:latin typeface="Corbel"/>
                <a:cs typeface="Corbel"/>
              </a:rPr>
              <a:t>st</a:t>
            </a:r>
            <a:r>
              <a:rPr sz="1600" i="1" spc="-20" dirty="0">
                <a:latin typeface="Corbel"/>
                <a:cs typeface="Corbel"/>
              </a:rPr>
              <a:t>u</a:t>
            </a:r>
            <a:r>
              <a:rPr sz="1600" i="1" spc="-10" dirty="0">
                <a:latin typeface="Corbel"/>
                <a:cs typeface="Corbel"/>
              </a:rPr>
              <a:t>d</a:t>
            </a:r>
            <a:r>
              <a:rPr sz="1600" i="1" spc="-15" dirty="0">
                <a:latin typeface="Corbel"/>
                <a:cs typeface="Corbel"/>
              </a:rPr>
              <a:t>i</a:t>
            </a:r>
            <a:r>
              <a:rPr sz="1600" i="1" spc="-10" dirty="0">
                <a:latin typeface="Corbel"/>
                <a:cs typeface="Corbel"/>
              </a:rPr>
              <a:t>o</a:t>
            </a:r>
            <a:r>
              <a:rPr sz="1600" i="1" spc="30" dirty="0">
                <a:latin typeface="Corbel"/>
                <a:cs typeface="Corbel"/>
              </a:rPr>
              <a:t> </a:t>
            </a:r>
            <a:r>
              <a:rPr sz="1600" i="1" spc="-10" dirty="0">
                <a:latin typeface="Corbel"/>
                <a:cs typeface="Corbel"/>
              </a:rPr>
              <a:t>degli</a:t>
            </a:r>
            <a:r>
              <a:rPr sz="1600" i="1" spc="5" dirty="0">
                <a:latin typeface="Corbel"/>
                <a:cs typeface="Corbel"/>
              </a:rPr>
              <a:t> </a:t>
            </a:r>
            <a:r>
              <a:rPr sz="1600" i="1" spc="-15" dirty="0">
                <a:latin typeface="Corbel"/>
                <a:cs typeface="Corbel"/>
              </a:rPr>
              <a:t>alu</a:t>
            </a:r>
            <a:r>
              <a:rPr sz="1600" i="1" spc="-10" dirty="0">
                <a:latin typeface="Corbel"/>
                <a:cs typeface="Corbel"/>
              </a:rPr>
              <a:t>nni</a:t>
            </a:r>
            <a:r>
              <a:rPr sz="1600" i="1" spc="20" dirty="0">
                <a:latin typeface="Corbel"/>
                <a:cs typeface="Corbel"/>
              </a:rPr>
              <a:t> </a:t>
            </a:r>
            <a:r>
              <a:rPr sz="1600" i="1" spc="-10" dirty="0">
                <a:latin typeface="Corbel"/>
                <a:cs typeface="Corbel"/>
              </a:rPr>
              <a:t>e</a:t>
            </a:r>
            <a:r>
              <a:rPr sz="1600" i="1" spc="-5" dirty="0">
                <a:latin typeface="Corbel"/>
                <a:cs typeface="Corbel"/>
              </a:rPr>
              <a:t> </a:t>
            </a:r>
            <a:r>
              <a:rPr sz="1600" i="1" spc="-20" dirty="0">
                <a:latin typeface="Corbel"/>
                <a:cs typeface="Corbel"/>
              </a:rPr>
              <a:t>d</a:t>
            </a:r>
            <a:r>
              <a:rPr sz="1600" i="1" spc="-15" dirty="0">
                <a:latin typeface="Corbel"/>
                <a:cs typeface="Corbel"/>
              </a:rPr>
              <a:t>egl</a:t>
            </a:r>
            <a:r>
              <a:rPr sz="1600" i="1" spc="-5" dirty="0">
                <a:latin typeface="Corbel"/>
                <a:cs typeface="Corbel"/>
              </a:rPr>
              <a:t>i</a:t>
            </a:r>
            <a:r>
              <a:rPr sz="1600" i="1" spc="20" dirty="0">
                <a:latin typeface="Corbel"/>
                <a:cs typeface="Corbel"/>
              </a:rPr>
              <a:t> </a:t>
            </a:r>
            <a:r>
              <a:rPr sz="1600" i="1" spc="-15" dirty="0">
                <a:latin typeface="Corbel"/>
                <a:cs typeface="Corbel"/>
              </a:rPr>
              <a:t>st</a:t>
            </a:r>
            <a:r>
              <a:rPr sz="1600" i="1" spc="-20" dirty="0">
                <a:latin typeface="Corbel"/>
                <a:cs typeface="Corbel"/>
              </a:rPr>
              <a:t>u</a:t>
            </a:r>
            <a:r>
              <a:rPr sz="1600" i="1" spc="-10" dirty="0">
                <a:latin typeface="Corbel"/>
                <a:cs typeface="Corbel"/>
              </a:rPr>
              <a:t>denti</a:t>
            </a:r>
            <a:r>
              <a:rPr sz="1600" i="1" spc="15" dirty="0">
                <a:latin typeface="Corbel"/>
                <a:cs typeface="Corbel"/>
              </a:rPr>
              <a:t> </a:t>
            </a:r>
            <a:r>
              <a:rPr sz="1600" i="1" spc="-10" dirty="0">
                <a:latin typeface="Corbel"/>
                <a:cs typeface="Corbel"/>
              </a:rPr>
              <a:t>c</a:t>
            </a:r>
            <a:r>
              <a:rPr sz="1600" i="1" spc="-20" dirty="0">
                <a:latin typeface="Corbel"/>
                <a:cs typeface="Corbel"/>
              </a:rPr>
              <a:t>o</a:t>
            </a:r>
            <a:r>
              <a:rPr sz="1600" i="1" spc="-10" dirty="0">
                <a:latin typeface="Corbel"/>
                <a:cs typeface="Corbel"/>
              </a:rPr>
              <a:t>n</a:t>
            </a:r>
            <a:r>
              <a:rPr sz="1600" i="1" spc="15" dirty="0">
                <a:latin typeface="Corbel"/>
                <a:cs typeface="Corbel"/>
              </a:rPr>
              <a:t> </a:t>
            </a:r>
            <a:r>
              <a:rPr sz="1600" i="1" spc="-10" dirty="0">
                <a:latin typeface="Corbel"/>
                <a:cs typeface="Corbel"/>
              </a:rPr>
              <a:t>d</a:t>
            </a:r>
            <a:r>
              <a:rPr sz="1600" i="1" spc="-15" dirty="0">
                <a:latin typeface="Corbel"/>
                <a:cs typeface="Corbel"/>
              </a:rPr>
              <a:t>ist</a:t>
            </a:r>
            <a:r>
              <a:rPr sz="1600" i="1" spc="-20" dirty="0">
                <a:latin typeface="Corbel"/>
                <a:cs typeface="Corbel"/>
              </a:rPr>
              <a:t>u</a:t>
            </a:r>
            <a:r>
              <a:rPr sz="1600" i="1" spc="-10" dirty="0">
                <a:latin typeface="Corbel"/>
                <a:cs typeface="Corbel"/>
              </a:rPr>
              <a:t>rbi</a:t>
            </a:r>
            <a:r>
              <a:rPr sz="1600" i="1" spc="30" dirty="0">
                <a:latin typeface="Corbel"/>
                <a:cs typeface="Corbel"/>
              </a:rPr>
              <a:t> </a:t>
            </a:r>
            <a:r>
              <a:rPr sz="1600" i="1" spc="-15" dirty="0">
                <a:latin typeface="Corbel"/>
                <a:cs typeface="Corbel"/>
              </a:rPr>
              <a:t>sp</a:t>
            </a:r>
            <a:r>
              <a:rPr sz="1600" i="1" spc="-10" dirty="0">
                <a:latin typeface="Corbel"/>
                <a:cs typeface="Corbel"/>
              </a:rPr>
              <a:t>ecifi</a:t>
            </a:r>
            <a:r>
              <a:rPr sz="1600" i="1" spc="-15" dirty="0">
                <a:latin typeface="Corbel"/>
                <a:cs typeface="Corbel"/>
              </a:rPr>
              <a:t>c</a:t>
            </a:r>
            <a:r>
              <a:rPr sz="1600" i="1" spc="-5" dirty="0">
                <a:latin typeface="Corbel"/>
                <a:cs typeface="Corbel"/>
              </a:rPr>
              <a:t>i</a:t>
            </a:r>
            <a:r>
              <a:rPr sz="1600" i="1" dirty="0">
                <a:latin typeface="Corbel"/>
                <a:cs typeface="Corbel"/>
              </a:rPr>
              <a:t> </a:t>
            </a:r>
            <a:r>
              <a:rPr sz="1600" i="1" spc="10" dirty="0">
                <a:latin typeface="Corbel"/>
                <a:cs typeface="Corbel"/>
              </a:rPr>
              <a:t> </a:t>
            </a:r>
            <a:r>
              <a:rPr sz="1600" i="1" spc="-10" dirty="0">
                <a:latin typeface="Corbel"/>
                <a:cs typeface="Corbel"/>
              </a:rPr>
              <a:t>di</a:t>
            </a:r>
            <a:r>
              <a:rPr sz="1600" i="1" spc="-5" dirty="0">
                <a:latin typeface="Corbel"/>
                <a:cs typeface="Corbel"/>
              </a:rPr>
              <a:t> </a:t>
            </a:r>
            <a:r>
              <a:rPr sz="1600" i="1" spc="-15" dirty="0">
                <a:latin typeface="Corbel"/>
                <a:cs typeface="Corbel"/>
              </a:rPr>
              <a:t>a</a:t>
            </a:r>
            <a:r>
              <a:rPr sz="1600" i="1" spc="-20" dirty="0">
                <a:latin typeface="Corbel"/>
                <a:cs typeface="Corbel"/>
              </a:rPr>
              <a:t>pp</a:t>
            </a:r>
            <a:r>
              <a:rPr sz="1600" i="1" spc="-10" dirty="0">
                <a:latin typeface="Corbel"/>
                <a:cs typeface="Corbel"/>
              </a:rPr>
              <a:t>rendi</a:t>
            </a:r>
            <a:r>
              <a:rPr sz="1600" i="1" spc="-25" dirty="0">
                <a:latin typeface="Corbel"/>
                <a:cs typeface="Corbel"/>
              </a:rPr>
              <a:t>m</a:t>
            </a:r>
            <a:r>
              <a:rPr sz="1600" i="1" spc="-10" dirty="0">
                <a:latin typeface="Corbel"/>
                <a:cs typeface="Corbel"/>
              </a:rPr>
              <a:t>en</a:t>
            </a:r>
            <a:r>
              <a:rPr sz="1600" i="1" spc="-15" dirty="0">
                <a:latin typeface="Corbel"/>
                <a:cs typeface="Corbel"/>
              </a:rPr>
              <a:t>t</a:t>
            </a:r>
            <a:r>
              <a:rPr sz="1600" i="1" spc="-20" dirty="0">
                <a:latin typeface="Corbel"/>
                <a:cs typeface="Corbel"/>
              </a:rPr>
              <a:t>o</a:t>
            </a:r>
            <a:r>
              <a:rPr sz="1600" i="1" spc="-5" dirty="0">
                <a:latin typeface="Corbel"/>
                <a:cs typeface="Corbel"/>
              </a:rPr>
              <a:t>.</a:t>
            </a:r>
            <a:endParaRPr sz="1600">
              <a:latin typeface="Corbel"/>
              <a:cs typeface="Corbel"/>
            </a:endParaRPr>
          </a:p>
        </p:txBody>
      </p:sp>
      <p:sp>
        <p:nvSpPr>
          <p:cNvPr id="11" name="object 11"/>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42</a:t>
            </a:r>
            <a:endParaRPr sz="1000">
              <a:latin typeface="Arial"/>
              <a:cs typeface="Arial"/>
            </a:endParaRPr>
          </a:p>
        </p:txBody>
      </p:sp>
      <p:sp>
        <p:nvSpPr>
          <p:cNvPr id="12" name="object 12"/>
          <p:cNvSpPr txBox="1"/>
          <p:nvPr/>
        </p:nvSpPr>
        <p:spPr>
          <a:xfrm>
            <a:off x="460794" y="2565145"/>
            <a:ext cx="3271520" cy="2031364"/>
          </a:xfrm>
          <a:prstGeom prst="rect">
            <a:avLst/>
          </a:prstGeom>
          <a:solidFill>
            <a:srgbClr val="ABD7F9"/>
          </a:solidFill>
          <a:ln w="9999">
            <a:solidFill>
              <a:srgbClr val="1CACE3"/>
            </a:solidFill>
          </a:ln>
        </p:spPr>
        <p:txBody>
          <a:bodyPr vert="horz" wrap="square" lIns="0" tIns="0" rIns="0" bIns="0" rtlCol="0">
            <a:spAutoFit/>
          </a:bodyPr>
          <a:lstStyle/>
          <a:p>
            <a:pPr marL="86360">
              <a:lnSpc>
                <a:spcPct val="100000"/>
              </a:lnSpc>
            </a:pPr>
            <a:r>
              <a:rPr sz="1400" b="1" dirty="0">
                <a:solidFill>
                  <a:srgbClr val="484142"/>
                </a:solidFill>
                <a:latin typeface="Corbel"/>
                <a:cs typeface="Corbel"/>
              </a:rPr>
              <a:t>DIST</a:t>
            </a:r>
            <a:r>
              <a:rPr sz="1400" b="1" spc="-5" dirty="0">
                <a:solidFill>
                  <a:srgbClr val="484142"/>
                </a:solidFill>
                <a:latin typeface="Corbel"/>
                <a:cs typeface="Corbel"/>
              </a:rPr>
              <a:t>URB</a:t>
            </a:r>
            <a:r>
              <a:rPr sz="1400" b="1" dirty="0">
                <a:solidFill>
                  <a:srgbClr val="484142"/>
                </a:solidFill>
                <a:latin typeface="Corbel"/>
                <a:cs typeface="Corbel"/>
              </a:rPr>
              <a:t>I</a:t>
            </a:r>
            <a:r>
              <a:rPr sz="1400" b="1" spc="-75" dirty="0">
                <a:solidFill>
                  <a:srgbClr val="484142"/>
                </a:solidFill>
                <a:latin typeface="Corbel"/>
                <a:cs typeface="Corbel"/>
              </a:rPr>
              <a:t> </a:t>
            </a:r>
            <a:r>
              <a:rPr sz="1400" b="1" dirty="0">
                <a:solidFill>
                  <a:srgbClr val="484142"/>
                </a:solidFill>
                <a:latin typeface="Corbel"/>
                <a:cs typeface="Corbel"/>
              </a:rPr>
              <a:t>SP</a:t>
            </a:r>
            <a:r>
              <a:rPr sz="1400" b="1" spc="-10" dirty="0">
                <a:solidFill>
                  <a:srgbClr val="484142"/>
                </a:solidFill>
                <a:latin typeface="Corbel"/>
                <a:cs typeface="Corbel"/>
              </a:rPr>
              <a:t>E</a:t>
            </a:r>
            <a:r>
              <a:rPr sz="1400" b="1" spc="-5" dirty="0">
                <a:solidFill>
                  <a:srgbClr val="484142"/>
                </a:solidFill>
                <a:latin typeface="Corbel"/>
                <a:cs typeface="Corbel"/>
              </a:rPr>
              <a:t>C</a:t>
            </a:r>
            <a:r>
              <a:rPr sz="1400" b="1" spc="-10" dirty="0">
                <a:solidFill>
                  <a:srgbClr val="484142"/>
                </a:solidFill>
                <a:latin typeface="Corbel"/>
                <a:cs typeface="Corbel"/>
              </a:rPr>
              <a:t>I</a:t>
            </a:r>
            <a:r>
              <a:rPr sz="1400" b="1" dirty="0">
                <a:solidFill>
                  <a:srgbClr val="484142"/>
                </a:solidFill>
                <a:latin typeface="Corbel"/>
                <a:cs typeface="Corbel"/>
              </a:rPr>
              <a:t>FI</a:t>
            </a:r>
            <a:r>
              <a:rPr sz="1400" b="1" spc="-10" dirty="0">
                <a:solidFill>
                  <a:srgbClr val="484142"/>
                </a:solidFill>
                <a:latin typeface="Corbel"/>
                <a:cs typeface="Corbel"/>
              </a:rPr>
              <a:t>C</a:t>
            </a:r>
            <a:r>
              <a:rPr sz="1400" b="1" dirty="0">
                <a:solidFill>
                  <a:srgbClr val="484142"/>
                </a:solidFill>
                <a:latin typeface="Corbel"/>
                <a:cs typeface="Corbel"/>
              </a:rPr>
              <a:t>I</a:t>
            </a:r>
            <a:endParaRPr sz="1400">
              <a:latin typeface="Corbel"/>
              <a:cs typeface="Corbel"/>
            </a:endParaRPr>
          </a:p>
          <a:p>
            <a:pPr marL="86360" marR="156210">
              <a:lnSpc>
                <a:spcPct val="100000"/>
              </a:lnSpc>
            </a:pPr>
            <a:r>
              <a:rPr sz="1400" dirty="0">
                <a:latin typeface="Corbel"/>
                <a:cs typeface="Corbel"/>
              </a:rPr>
              <a:t>=&gt;</a:t>
            </a:r>
            <a:r>
              <a:rPr sz="1400" spc="-30" dirty="0">
                <a:latin typeface="Corbel"/>
                <a:cs typeface="Corbel"/>
              </a:rPr>
              <a:t> </a:t>
            </a:r>
            <a:r>
              <a:rPr sz="1400" b="1" dirty="0">
                <a:latin typeface="Corbel"/>
                <a:cs typeface="Corbel"/>
              </a:rPr>
              <a:t>circos</a:t>
            </a:r>
            <a:r>
              <a:rPr sz="1400" b="1" spc="-10" dirty="0">
                <a:latin typeface="Corbel"/>
                <a:cs typeface="Corbel"/>
              </a:rPr>
              <a:t>c</a:t>
            </a:r>
            <a:r>
              <a:rPr sz="1400" b="1" dirty="0">
                <a:latin typeface="Corbel"/>
                <a:cs typeface="Corbel"/>
              </a:rPr>
              <a:t>ri</a:t>
            </a:r>
            <a:r>
              <a:rPr sz="1400" b="1" spc="-10" dirty="0">
                <a:latin typeface="Corbel"/>
                <a:cs typeface="Corbel"/>
              </a:rPr>
              <a:t>t</a:t>
            </a:r>
            <a:r>
              <a:rPr sz="1400" b="1" spc="-20" dirty="0">
                <a:latin typeface="Corbel"/>
                <a:cs typeface="Corbel"/>
              </a:rPr>
              <a:t>t</a:t>
            </a:r>
            <a:r>
              <a:rPr sz="1400" b="1" dirty="0">
                <a:latin typeface="Corbel"/>
                <a:cs typeface="Corbel"/>
              </a:rPr>
              <a:t>i</a:t>
            </a:r>
            <a:r>
              <a:rPr sz="1400" b="1" spc="-30" dirty="0">
                <a:latin typeface="Corbel"/>
                <a:cs typeface="Corbel"/>
              </a:rPr>
              <a:t> </a:t>
            </a:r>
            <a:r>
              <a:rPr sz="1400" b="1" dirty="0">
                <a:latin typeface="Corbel"/>
                <a:cs typeface="Corbel"/>
              </a:rPr>
              <a:t>so</a:t>
            </a:r>
            <a:r>
              <a:rPr sz="1400" b="1" spc="5" dirty="0">
                <a:latin typeface="Corbel"/>
                <a:cs typeface="Corbel"/>
              </a:rPr>
              <a:t>l</a:t>
            </a:r>
            <a:r>
              <a:rPr sz="1400" b="1" dirty="0">
                <a:latin typeface="Corbel"/>
                <a:cs typeface="Corbel"/>
              </a:rPr>
              <a:t>o</a:t>
            </a:r>
            <a:r>
              <a:rPr sz="1400" b="1" spc="-35" dirty="0">
                <a:latin typeface="Corbel"/>
                <a:cs typeface="Corbel"/>
              </a:rPr>
              <a:t> </a:t>
            </a:r>
            <a:r>
              <a:rPr sz="1400" b="1" dirty="0">
                <a:latin typeface="Corbel"/>
                <a:cs typeface="Corbel"/>
              </a:rPr>
              <a:t>ad</a:t>
            </a:r>
            <a:r>
              <a:rPr sz="1400" b="1" spc="-10" dirty="0">
                <a:latin typeface="Corbel"/>
                <a:cs typeface="Corbel"/>
              </a:rPr>
              <a:t> </a:t>
            </a:r>
            <a:r>
              <a:rPr sz="1400" b="1" spc="-5" dirty="0">
                <a:latin typeface="Corbel"/>
                <a:cs typeface="Corbel"/>
              </a:rPr>
              <a:t>a</a:t>
            </a:r>
            <a:r>
              <a:rPr sz="1400" b="1" dirty="0">
                <a:latin typeface="Corbel"/>
                <a:cs typeface="Corbel"/>
              </a:rPr>
              <a:t>lcuni</a:t>
            </a:r>
            <a:r>
              <a:rPr sz="1400" b="1" spc="-25" dirty="0">
                <a:latin typeface="Corbel"/>
                <a:cs typeface="Corbel"/>
              </a:rPr>
              <a:t> </a:t>
            </a:r>
            <a:r>
              <a:rPr sz="1400" b="1" dirty="0">
                <a:latin typeface="Corbel"/>
                <a:cs typeface="Corbel"/>
              </a:rPr>
              <a:t>proce</a:t>
            </a:r>
            <a:r>
              <a:rPr sz="1400" b="1" spc="5" dirty="0">
                <a:latin typeface="Corbel"/>
                <a:cs typeface="Corbel"/>
              </a:rPr>
              <a:t>s</a:t>
            </a:r>
            <a:r>
              <a:rPr sz="1400" b="1" dirty="0">
                <a:latin typeface="Corbel"/>
                <a:cs typeface="Corbel"/>
              </a:rPr>
              <a:t>si in</a:t>
            </a:r>
            <a:r>
              <a:rPr sz="1400" b="1" spc="-5" dirty="0">
                <a:latin typeface="Corbel"/>
                <a:cs typeface="Corbel"/>
              </a:rPr>
              <a:t>d</a:t>
            </a:r>
            <a:r>
              <a:rPr sz="1400" b="1" dirty="0">
                <a:latin typeface="Corbel"/>
                <a:cs typeface="Corbel"/>
              </a:rPr>
              <a:t>ispensabi</a:t>
            </a:r>
            <a:r>
              <a:rPr sz="1400" b="1" spc="-10" dirty="0">
                <a:latin typeface="Corbel"/>
                <a:cs typeface="Corbel"/>
              </a:rPr>
              <a:t>l</a:t>
            </a:r>
            <a:r>
              <a:rPr sz="1400" b="1" dirty="0">
                <a:latin typeface="Corbel"/>
                <a:cs typeface="Corbel"/>
              </a:rPr>
              <a:t>i</a:t>
            </a:r>
            <a:r>
              <a:rPr sz="1400" b="1" spc="-50" dirty="0">
                <a:latin typeface="Corbel"/>
                <a:cs typeface="Corbel"/>
              </a:rPr>
              <a:t> </a:t>
            </a:r>
            <a:r>
              <a:rPr sz="1400" b="1" dirty="0">
                <a:latin typeface="Corbel"/>
                <a:cs typeface="Corbel"/>
              </a:rPr>
              <a:t>al</a:t>
            </a:r>
            <a:r>
              <a:rPr sz="1400" b="1" spc="5" dirty="0">
                <a:latin typeface="Corbel"/>
                <a:cs typeface="Corbel"/>
              </a:rPr>
              <a:t>l</a:t>
            </a:r>
            <a:r>
              <a:rPr sz="1400" b="1" spc="-55" dirty="0">
                <a:latin typeface="Corbel"/>
                <a:cs typeface="Corbel"/>
              </a:rPr>
              <a:t>’</a:t>
            </a:r>
            <a:r>
              <a:rPr sz="1400" b="1" dirty="0">
                <a:latin typeface="Corbel"/>
                <a:cs typeface="Corbel"/>
              </a:rPr>
              <a:t>a</a:t>
            </a:r>
            <a:r>
              <a:rPr sz="1400" b="1" spc="-10" dirty="0">
                <a:latin typeface="Corbel"/>
                <a:cs typeface="Corbel"/>
              </a:rPr>
              <a:t>p</a:t>
            </a:r>
            <a:r>
              <a:rPr sz="1400" b="1" dirty="0">
                <a:latin typeface="Corbel"/>
                <a:cs typeface="Corbel"/>
              </a:rPr>
              <a:t>pren</a:t>
            </a:r>
            <a:r>
              <a:rPr sz="1400" b="1" spc="-10" dirty="0">
                <a:latin typeface="Corbel"/>
                <a:cs typeface="Corbel"/>
              </a:rPr>
              <a:t>d</a:t>
            </a:r>
            <a:r>
              <a:rPr sz="1400" b="1" dirty="0">
                <a:latin typeface="Corbel"/>
                <a:cs typeface="Corbel"/>
              </a:rPr>
              <a:t>iment</a:t>
            </a:r>
            <a:r>
              <a:rPr sz="1400" b="1" spc="5" dirty="0">
                <a:latin typeface="Corbel"/>
                <a:cs typeface="Corbel"/>
              </a:rPr>
              <a:t>o</a:t>
            </a:r>
            <a:r>
              <a:rPr sz="1400" dirty="0">
                <a:latin typeface="Corbel"/>
                <a:cs typeface="Corbel"/>
              </a:rPr>
              <a:t>.</a:t>
            </a:r>
            <a:r>
              <a:rPr sz="1400" spc="-75" dirty="0">
                <a:latin typeface="Corbel"/>
                <a:cs typeface="Corbel"/>
              </a:rPr>
              <a:t> </a:t>
            </a:r>
            <a:r>
              <a:rPr sz="1400" dirty="0">
                <a:latin typeface="Corbel"/>
                <a:cs typeface="Corbel"/>
              </a:rPr>
              <a:t>S</a:t>
            </a:r>
            <a:r>
              <a:rPr sz="1400" spc="-5" dirty="0">
                <a:latin typeface="Corbel"/>
                <a:cs typeface="Corbel"/>
              </a:rPr>
              <a:t>ono c</a:t>
            </a:r>
            <a:r>
              <a:rPr sz="1400" spc="-10" dirty="0">
                <a:latin typeface="Corbel"/>
                <a:cs typeface="Corbel"/>
              </a:rPr>
              <a:t>io</a:t>
            </a:r>
            <a:r>
              <a:rPr sz="1400" dirty="0">
                <a:latin typeface="Corbel"/>
                <a:cs typeface="Corbel"/>
              </a:rPr>
              <a:t>è</a:t>
            </a:r>
            <a:r>
              <a:rPr sz="1400" spc="-10" dirty="0">
                <a:latin typeface="Corbel"/>
                <a:cs typeface="Corbel"/>
              </a:rPr>
              <a:t> </a:t>
            </a:r>
            <a:r>
              <a:rPr sz="1400" b="1" dirty="0">
                <a:solidFill>
                  <a:srgbClr val="C00000"/>
                </a:solidFill>
                <a:latin typeface="Corbel"/>
                <a:cs typeface="Corbel"/>
              </a:rPr>
              <a:t>comprome</a:t>
            </a:r>
            <a:r>
              <a:rPr sz="1400" b="1" spc="-10" dirty="0">
                <a:solidFill>
                  <a:srgbClr val="C00000"/>
                </a:solidFill>
                <a:latin typeface="Corbel"/>
                <a:cs typeface="Corbel"/>
              </a:rPr>
              <a:t>s</a:t>
            </a:r>
            <a:r>
              <a:rPr sz="1400" b="1" spc="-20" dirty="0">
                <a:solidFill>
                  <a:srgbClr val="C00000"/>
                </a:solidFill>
                <a:latin typeface="Corbel"/>
                <a:cs typeface="Corbel"/>
              </a:rPr>
              <a:t>s</a:t>
            </a:r>
            <a:r>
              <a:rPr sz="1400" b="1" dirty="0">
                <a:solidFill>
                  <a:srgbClr val="C00000"/>
                </a:solidFill>
                <a:latin typeface="Corbel"/>
                <a:cs typeface="Corbel"/>
              </a:rPr>
              <a:t>e</a:t>
            </a:r>
            <a:r>
              <a:rPr sz="1400" dirty="0">
                <a:latin typeface="Corbel"/>
                <a:cs typeface="Corbel"/>
              </a:rPr>
              <a:t>,</a:t>
            </a:r>
            <a:r>
              <a:rPr sz="1400" spc="-55" dirty="0">
                <a:latin typeface="Corbel"/>
                <a:cs typeface="Corbel"/>
              </a:rPr>
              <a:t> </a:t>
            </a:r>
            <a:r>
              <a:rPr sz="1400" dirty="0">
                <a:latin typeface="Corbel"/>
                <a:cs typeface="Corbel"/>
              </a:rPr>
              <a:t>in</a:t>
            </a:r>
            <a:r>
              <a:rPr sz="1400" spc="-5" dirty="0">
                <a:latin typeface="Corbel"/>
                <a:cs typeface="Corbel"/>
              </a:rPr>
              <a:t> </a:t>
            </a:r>
            <a:r>
              <a:rPr sz="1400" dirty="0">
                <a:latin typeface="Corbel"/>
                <a:cs typeface="Corbel"/>
              </a:rPr>
              <a:t>m</a:t>
            </a:r>
            <a:r>
              <a:rPr sz="1400" spc="-10" dirty="0">
                <a:latin typeface="Corbel"/>
                <a:cs typeface="Corbel"/>
              </a:rPr>
              <a:t>o</a:t>
            </a:r>
            <a:r>
              <a:rPr sz="1400" dirty="0">
                <a:latin typeface="Corbel"/>
                <a:cs typeface="Corbel"/>
              </a:rPr>
              <a:t>do</a:t>
            </a:r>
            <a:r>
              <a:rPr sz="1400" spc="-10" dirty="0">
                <a:latin typeface="Corbel"/>
                <a:cs typeface="Corbel"/>
              </a:rPr>
              <a:t> </a:t>
            </a:r>
            <a:r>
              <a:rPr sz="1400" spc="-5" dirty="0">
                <a:latin typeface="Corbel"/>
                <a:cs typeface="Corbel"/>
              </a:rPr>
              <a:t>s</a:t>
            </a:r>
            <a:r>
              <a:rPr sz="1400" spc="-10" dirty="0">
                <a:latin typeface="Corbel"/>
                <a:cs typeface="Corbel"/>
              </a:rPr>
              <a:t>i</a:t>
            </a:r>
            <a:r>
              <a:rPr sz="1400" dirty="0">
                <a:latin typeface="Corbel"/>
                <a:cs typeface="Corbel"/>
              </a:rPr>
              <a:t>gni</a:t>
            </a:r>
            <a:r>
              <a:rPr sz="1400" spc="-10" dirty="0">
                <a:latin typeface="Corbel"/>
                <a:cs typeface="Corbel"/>
              </a:rPr>
              <a:t>f</a:t>
            </a:r>
            <a:r>
              <a:rPr sz="1400" dirty="0">
                <a:latin typeface="Corbel"/>
                <a:cs typeface="Corbel"/>
              </a:rPr>
              <a:t>i</a:t>
            </a:r>
            <a:r>
              <a:rPr sz="1400" spc="-10" dirty="0">
                <a:latin typeface="Corbel"/>
                <a:cs typeface="Corbel"/>
              </a:rPr>
              <a:t>ca</a:t>
            </a:r>
            <a:r>
              <a:rPr sz="1400" spc="-5" dirty="0">
                <a:latin typeface="Corbel"/>
                <a:cs typeface="Corbel"/>
              </a:rPr>
              <a:t>tivo </a:t>
            </a:r>
            <a:r>
              <a:rPr sz="1400" dirty="0">
                <a:latin typeface="Corbel"/>
                <a:cs typeface="Corbel"/>
              </a:rPr>
              <a:t>ma</a:t>
            </a:r>
            <a:r>
              <a:rPr sz="1400" spc="-25" dirty="0">
                <a:latin typeface="Corbel"/>
                <a:cs typeface="Corbel"/>
              </a:rPr>
              <a:t> </a:t>
            </a:r>
            <a:r>
              <a:rPr sz="1400" spc="-5" dirty="0">
                <a:latin typeface="Corbel"/>
                <a:cs typeface="Corbel"/>
              </a:rPr>
              <a:t>ci</a:t>
            </a:r>
            <a:r>
              <a:rPr sz="1400" dirty="0">
                <a:latin typeface="Corbel"/>
                <a:cs typeface="Corbel"/>
              </a:rPr>
              <a:t>r</a:t>
            </a:r>
            <a:r>
              <a:rPr sz="1400" spc="-10" dirty="0">
                <a:latin typeface="Corbel"/>
                <a:cs typeface="Corbel"/>
              </a:rPr>
              <a:t>c</a:t>
            </a:r>
            <a:r>
              <a:rPr sz="1400" spc="-5" dirty="0">
                <a:latin typeface="Corbel"/>
                <a:cs typeface="Corbel"/>
              </a:rPr>
              <a:t>os</a:t>
            </a:r>
            <a:r>
              <a:rPr sz="1400" spc="-10" dirty="0">
                <a:latin typeface="Corbel"/>
                <a:cs typeface="Corbel"/>
              </a:rPr>
              <a:t>c</a:t>
            </a:r>
            <a:r>
              <a:rPr sz="1400" dirty="0">
                <a:latin typeface="Corbel"/>
                <a:cs typeface="Corbel"/>
              </a:rPr>
              <a:t>ritt</a:t>
            </a:r>
            <a:r>
              <a:rPr sz="1400" spc="-5" dirty="0">
                <a:latin typeface="Corbel"/>
                <a:cs typeface="Corbel"/>
              </a:rPr>
              <a:t>o</a:t>
            </a:r>
            <a:r>
              <a:rPr sz="1400" dirty="0">
                <a:latin typeface="Corbel"/>
                <a:cs typeface="Corbel"/>
              </a:rPr>
              <a:t>,</a:t>
            </a:r>
            <a:r>
              <a:rPr sz="1400" spc="20" dirty="0">
                <a:latin typeface="Corbel"/>
                <a:cs typeface="Corbel"/>
              </a:rPr>
              <a:t> </a:t>
            </a:r>
            <a:r>
              <a:rPr sz="1400" b="1" dirty="0">
                <a:solidFill>
                  <a:srgbClr val="C00000"/>
                </a:solidFill>
                <a:latin typeface="Corbel"/>
                <a:cs typeface="Corbel"/>
              </a:rPr>
              <a:t>so</a:t>
            </a:r>
            <a:r>
              <a:rPr sz="1400" b="1" spc="5" dirty="0">
                <a:solidFill>
                  <a:srgbClr val="C00000"/>
                </a:solidFill>
                <a:latin typeface="Corbel"/>
                <a:cs typeface="Corbel"/>
              </a:rPr>
              <a:t>l</a:t>
            </a:r>
            <a:r>
              <a:rPr sz="1400" b="1" dirty="0">
                <a:solidFill>
                  <a:srgbClr val="C00000"/>
                </a:solidFill>
                <a:latin typeface="Corbel"/>
                <a:cs typeface="Corbel"/>
              </a:rPr>
              <a:t>o</a:t>
            </a:r>
            <a:r>
              <a:rPr sz="1400" b="1" spc="-35" dirty="0">
                <a:solidFill>
                  <a:srgbClr val="C00000"/>
                </a:solidFill>
                <a:latin typeface="Corbel"/>
                <a:cs typeface="Corbel"/>
              </a:rPr>
              <a:t> </a:t>
            </a:r>
            <a:r>
              <a:rPr sz="1400" b="1" dirty="0">
                <a:solidFill>
                  <a:srgbClr val="C00000"/>
                </a:solidFill>
                <a:latin typeface="Corbel"/>
                <a:cs typeface="Corbel"/>
              </a:rPr>
              <a:t>al</a:t>
            </a:r>
            <a:r>
              <a:rPr sz="1400" b="1" spc="5" dirty="0">
                <a:solidFill>
                  <a:srgbClr val="C00000"/>
                </a:solidFill>
                <a:latin typeface="Corbel"/>
                <a:cs typeface="Corbel"/>
              </a:rPr>
              <a:t>c</a:t>
            </a:r>
            <a:r>
              <a:rPr sz="1400" b="1" dirty="0">
                <a:solidFill>
                  <a:srgbClr val="C00000"/>
                </a:solidFill>
                <a:latin typeface="Corbel"/>
                <a:cs typeface="Corbel"/>
              </a:rPr>
              <a:t>une</a:t>
            </a:r>
            <a:r>
              <a:rPr sz="1400" b="1" spc="-30" dirty="0">
                <a:solidFill>
                  <a:srgbClr val="C00000"/>
                </a:solidFill>
                <a:latin typeface="Corbel"/>
                <a:cs typeface="Corbel"/>
              </a:rPr>
              <a:t> </a:t>
            </a:r>
            <a:r>
              <a:rPr sz="1400" b="1" dirty="0">
                <a:solidFill>
                  <a:srgbClr val="C00000"/>
                </a:solidFill>
                <a:latin typeface="Corbel"/>
                <a:cs typeface="Corbel"/>
              </a:rPr>
              <a:t>a</a:t>
            </a:r>
            <a:r>
              <a:rPr sz="1400" b="1" spc="-10" dirty="0">
                <a:solidFill>
                  <a:srgbClr val="C00000"/>
                </a:solidFill>
                <a:latin typeface="Corbel"/>
                <a:cs typeface="Corbel"/>
              </a:rPr>
              <a:t>b</a:t>
            </a:r>
            <a:r>
              <a:rPr sz="1400" b="1" dirty="0">
                <a:solidFill>
                  <a:srgbClr val="C00000"/>
                </a:solidFill>
                <a:latin typeface="Corbel"/>
                <a:cs typeface="Corbel"/>
              </a:rPr>
              <a:t>ili</a:t>
            </a:r>
            <a:r>
              <a:rPr sz="1400" b="1" spc="-10" dirty="0">
                <a:solidFill>
                  <a:srgbClr val="C00000"/>
                </a:solidFill>
                <a:latin typeface="Corbel"/>
                <a:cs typeface="Corbel"/>
              </a:rPr>
              <a:t>t</a:t>
            </a:r>
            <a:r>
              <a:rPr sz="1400" b="1" dirty="0">
                <a:solidFill>
                  <a:srgbClr val="C00000"/>
                </a:solidFill>
                <a:latin typeface="Corbel"/>
                <a:cs typeface="Corbel"/>
              </a:rPr>
              <a:t>à </a:t>
            </a:r>
            <a:r>
              <a:rPr sz="1400" b="1" dirty="0">
                <a:latin typeface="Corbel"/>
                <a:cs typeface="Corbel"/>
              </a:rPr>
              <a:t>s</a:t>
            </a:r>
            <a:r>
              <a:rPr sz="1400" b="1" spc="-5" dirty="0">
                <a:latin typeface="Corbel"/>
                <a:cs typeface="Corbel"/>
              </a:rPr>
              <a:t>trum</a:t>
            </a:r>
            <a:r>
              <a:rPr sz="1400" b="1" spc="-10" dirty="0">
                <a:latin typeface="Corbel"/>
                <a:cs typeface="Corbel"/>
              </a:rPr>
              <a:t>e</a:t>
            </a:r>
            <a:r>
              <a:rPr sz="1400" b="1" dirty="0">
                <a:latin typeface="Corbel"/>
                <a:cs typeface="Corbel"/>
              </a:rPr>
              <a:t>nt</a:t>
            </a:r>
            <a:r>
              <a:rPr sz="1400" b="1" spc="-10" dirty="0">
                <a:latin typeface="Corbel"/>
                <a:cs typeface="Corbel"/>
              </a:rPr>
              <a:t>al</a:t>
            </a:r>
            <a:r>
              <a:rPr sz="1400" b="1" dirty="0">
                <a:latin typeface="Corbel"/>
                <a:cs typeface="Corbel"/>
              </a:rPr>
              <a:t>i</a:t>
            </a:r>
            <a:r>
              <a:rPr sz="1400" b="1" spc="-45" dirty="0">
                <a:latin typeface="Corbel"/>
                <a:cs typeface="Corbel"/>
              </a:rPr>
              <a:t> </a:t>
            </a:r>
            <a:r>
              <a:rPr sz="1400" b="1" dirty="0">
                <a:latin typeface="Corbel"/>
                <a:cs typeface="Corbel"/>
              </a:rPr>
              <a:t>(</a:t>
            </a:r>
            <a:r>
              <a:rPr sz="1400" b="1" spc="5" dirty="0">
                <a:latin typeface="Corbel"/>
                <a:cs typeface="Corbel"/>
              </a:rPr>
              <a:t>l</a:t>
            </a:r>
            <a:r>
              <a:rPr sz="1400" b="1" dirty="0">
                <a:latin typeface="Corbel"/>
                <a:cs typeface="Corbel"/>
              </a:rPr>
              <a:t>e</a:t>
            </a:r>
            <a:r>
              <a:rPr sz="1400" b="1" spc="-5" dirty="0">
                <a:latin typeface="Corbel"/>
                <a:cs typeface="Corbel"/>
              </a:rPr>
              <a:t>ttura</a:t>
            </a:r>
            <a:r>
              <a:rPr sz="1400" b="1" dirty="0">
                <a:latin typeface="Corbel"/>
                <a:cs typeface="Corbel"/>
              </a:rPr>
              <a:t>/</a:t>
            </a:r>
            <a:r>
              <a:rPr sz="1400" b="1" spc="-30" dirty="0">
                <a:latin typeface="Corbel"/>
                <a:cs typeface="Corbel"/>
              </a:rPr>
              <a:t> </a:t>
            </a:r>
            <a:r>
              <a:rPr sz="1400" b="1" dirty="0">
                <a:latin typeface="Corbel"/>
                <a:cs typeface="Corbel"/>
              </a:rPr>
              <a:t>scri</a:t>
            </a:r>
            <a:r>
              <a:rPr sz="1400" b="1" spc="-10" dirty="0">
                <a:latin typeface="Corbel"/>
                <a:cs typeface="Corbel"/>
              </a:rPr>
              <a:t>t</a:t>
            </a:r>
            <a:r>
              <a:rPr sz="1400" b="1" spc="-5" dirty="0">
                <a:latin typeface="Corbel"/>
                <a:cs typeface="Corbel"/>
              </a:rPr>
              <a:t>tura</a:t>
            </a:r>
            <a:r>
              <a:rPr sz="1400" b="1" dirty="0">
                <a:latin typeface="Corbel"/>
                <a:cs typeface="Corbel"/>
              </a:rPr>
              <a:t>/</a:t>
            </a:r>
            <a:r>
              <a:rPr sz="1400" b="1" spc="-45" dirty="0">
                <a:latin typeface="Corbel"/>
                <a:cs typeface="Corbel"/>
              </a:rPr>
              <a:t> </a:t>
            </a:r>
            <a:r>
              <a:rPr sz="1400" b="1" dirty="0">
                <a:latin typeface="Corbel"/>
                <a:cs typeface="Corbel"/>
              </a:rPr>
              <a:t>cal</a:t>
            </a:r>
            <a:r>
              <a:rPr sz="1400" b="1" spc="5" dirty="0">
                <a:latin typeface="Corbel"/>
                <a:cs typeface="Corbel"/>
              </a:rPr>
              <a:t>c</a:t>
            </a:r>
            <a:r>
              <a:rPr sz="1400" b="1" dirty="0">
                <a:latin typeface="Corbel"/>
                <a:cs typeface="Corbel"/>
              </a:rPr>
              <a:t>o</a:t>
            </a:r>
            <a:r>
              <a:rPr sz="1400" b="1" spc="5" dirty="0">
                <a:latin typeface="Corbel"/>
                <a:cs typeface="Corbel"/>
              </a:rPr>
              <a:t>l</a:t>
            </a:r>
            <a:r>
              <a:rPr sz="1400" b="1" spc="-10" dirty="0">
                <a:latin typeface="Corbel"/>
                <a:cs typeface="Corbel"/>
              </a:rPr>
              <a:t>o</a:t>
            </a:r>
            <a:r>
              <a:rPr sz="1400" b="1" dirty="0">
                <a:latin typeface="Corbel"/>
                <a:cs typeface="Corbel"/>
              </a:rPr>
              <a:t>) </a:t>
            </a:r>
            <a:r>
              <a:rPr sz="1400" b="1" dirty="0">
                <a:solidFill>
                  <a:srgbClr val="C00000"/>
                </a:solidFill>
                <a:latin typeface="Corbel"/>
                <a:cs typeface="Corbel"/>
              </a:rPr>
              <a:t>c</a:t>
            </a:r>
            <a:r>
              <a:rPr sz="1400" b="1" spc="-5" dirty="0">
                <a:solidFill>
                  <a:srgbClr val="C00000"/>
                </a:solidFill>
                <a:latin typeface="Corbel"/>
                <a:cs typeface="Corbel"/>
              </a:rPr>
              <a:t>h</a:t>
            </a:r>
            <a:r>
              <a:rPr sz="1400" b="1" dirty="0">
                <a:solidFill>
                  <a:srgbClr val="C00000"/>
                </a:solidFill>
                <a:latin typeface="Corbel"/>
                <a:cs typeface="Corbel"/>
              </a:rPr>
              <a:t>e</a:t>
            </a:r>
            <a:r>
              <a:rPr sz="1400" b="1" spc="-35" dirty="0">
                <a:solidFill>
                  <a:srgbClr val="C00000"/>
                </a:solidFill>
                <a:latin typeface="Corbel"/>
                <a:cs typeface="Corbel"/>
              </a:rPr>
              <a:t> </a:t>
            </a:r>
            <a:r>
              <a:rPr sz="1400" b="1" dirty="0">
                <a:solidFill>
                  <a:srgbClr val="C00000"/>
                </a:solidFill>
                <a:latin typeface="Corbel"/>
                <a:cs typeface="Corbel"/>
              </a:rPr>
              <a:t>“normal</a:t>
            </a:r>
            <a:r>
              <a:rPr sz="1400" b="1" spc="5" dirty="0">
                <a:solidFill>
                  <a:srgbClr val="C00000"/>
                </a:solidFill>
                <a:latin typeface="Corbel"/>
                <a:cs typeface="Corbel"/>
              </a:rPr>
              <a:t>m</a:t>
            </a:r>
            <a:r>
              <a:rPr sz="1400" b="1" dirty="0">
                <a:solidFill>
                  <a:srgbClr val="C00000"/>
                </a:solidFill>
                <a:latin typeface="Corbel"/>
                <a:cs typeface="Corbel"/>
              </a:rPr>
              <a:t>e</a:t>
            </a:r>
            <a:r>
              <a:rPr sz="1400" b="1" spc="-15" dirty="0">
                <a:solidFill>
                  <a:srgbClr val="C00000"/>
                </a:solidFill>
                <a:latin typeface="Corbel"/>
                <a:cs typeface="Corbel"/>
              </a:rPr>
              <a:t>n</a:t>
            </a:r>
            <a:r>
              <a:rPr sz="1400" b="1" dirty="0">
                <a:solidFill>
                  <a:srgbClr val="C00000"/>
                </a:solidFill>
                <a:latin typeface="Corbel"/>
                <a:cs typeface="Corbel"/>
              </a:rPr>
              <a:t>t</a:t>
            </a:r>
            <a:r>
              <a:rPr sz="1400" b="1" spc="-20" dirty="0">
                <a:solidFill>
                  <a:srgbClr val="C00000"/>
                </a:solidFill>
                <a:latin typeface="Corbel"/>
                <a:cs typeface="Corbel"/>
              </a:rPr>
              <a:t>e</a:t>
            </a:r>
            <a:r>
              <a:rPr sz="1400" b="1" dirty="0">
                <a:solidFill>
                  <a:srgbClr val="C00000"/>
                </a:solidFill>
                <a:latin typeface="Corbel"/>
                <a:cs typeface="Corbel"/>
              </a:rPr>
              <a:t>”</a:t>
            </a:r>
            <a:r>
              <a:rPr sz="1400" b="1" spc="-40" dirty="0">
                <a:solidFill>
                  <a:srgbClr val="C00000"/>
                </a:solidFill>
                <a:latin typeface="Corbel"/>
                <a:cs typeface="Corbel"/>
              </a:rPr>
              <a:t> </a:t>
            </a:r>
            <a:r>
              <a:rPr sz="1400" b="1" spc="-10" dirty="0">
                <a:solidFill>
                  <a:srgbClr val="C00000"/>
                </a:solidFill>
                <a:latin typeface="Corbel"/>
                <a:cs typeface="Corbel"/>
              </a:rPr>
              <a:t>v</a:t>
            </a:r>
            <a:r>
              <a:rPr sz="1400" b="1" dirty="0">
                <a:solidFill>
                  <a:srgbClr val="C00000"/>
                </a:solidFill>
                <a:latin typeface="Corbel"/>
                <a:cs typeface="Corbel"/>
              </a:rPr>
              <a:t>engono au</a:t>
            </a:r>
            <a:r>
              <a:rPr sz="1400" b="1" spc="-10" dirty="0">
                <a:solidFill>
                  <a:srgbClr val="C00000"/>
                </a:solidFill>
                <a:latin typeface="Corbel"/>
                <a:cs typeface="Corbel"/>
              </a:rPr>
              <a:t>t</a:t>
            </a:r>
            <a:r>
              <a:rPr sz="1400" b="1" dirty="0">
                <a:solidFill>
                  <a:srgbClr val="C00000"/>
                </a:solidFill>
                <a:latin typeface="Corbel"/>
                <a:cs typeface="Corbel"/>
              </a:rPr>
              <a:t>oma</a:t>
            </a:r>
            <a:r>
              <a:rPr sz="1400" b="1" spc="-10" dirty="0">
                <a:solidFill>
                  <a:srgbClr val="C00000"/>
                </a:solidFill>
                <a:latin typeface="Corbel"/>
                <a:cs typeface="Corbel"/>
              </a:rPr>
              <a:t>t</a:t>
            </a:r>
            <a:r>
              <a:rPr sz="1400" b="1" dirty="0">
                <a:solidFill>
                  <a:srgbClr val="C00000"/>
                </a:solidFill>
                <a:latin typeface="Corbel"/>
                <a:cs typeface="Corbel"/>
              </a:rPr>
              <a:t>izza</a:t>
            </a:r>
            <a:r>
              <a:rPr sz="1400" b="1" spc="-10" dirty="0">
                <a:solidFill>
                  <a:srgbClr val="C00000"/>
                </a:solidFill>
                <a:latin typeface="Corbel"/>
                <a:cs typeface="Corbel"/>
              </a:rPr>
              <a:t>t</a:t>
            </a:r>
            <a:r>
              <a:rPr sz="1400" b="1" spc="-15" dirty="0">
                <a:solidFill>
                  <a:srgbClr val="C00000"/>
                </a:solidFill>
                <a:latin typeface="Corbel"/>
                <a:cs typeface="Corbel"/>
              </a:rPr>
              <a:t>e</a:t>
            </a:r>
            <a:r>
              <a:rPr sz="1400" b="1" dirty="0">
                <a:solidFill>
                  <a:srgbClr val="C00000"/>
                </a:solidFill>
                <a:latin typeface="Corbel"/>
                <a:cs typeface="Corbel"/>
              </a:rPr>
              <a:t>,</a:t>
            </a:r>
            <a:r>
              <a:rPr sz="1400" b="1" spc="-45" dirty="0">
                <a:solidFill>
                  <a:srgbClr val="C00000"/>
                </a:solidFill>
                <a:latin typeface="Corbel"/>
                <a:cs typeface="Corbel"/>
              </a:rPr>
              <a:t> </a:t>
            </a:r>
            <a:r>
              <a:rPr sz="1400" b="1" dirty="0">
                <a:latin typeface="Corbel"/>
                <a:cs typeface="Corbel"/>
              </a:rPr>
              <a:t>las</a:t>
            </a:r>
            <a:r>
              <a:rPr sz="1400" b="1" spc="5" dirty="0">
                <a:latin typeface="Corbel"/>
                <a:cs typeface="Corbel"/>
              </a:rPr>
              <a:t>c</a:t>
            </a:r>
            <a:r>
              <a:rPr sz="1400" b="1" dirty="0">
                <a:latin typeface="Corbel"/>
                <a:cs typeface="Corbel"/>
              </a:rPr>
              <a:t>i</a:t>
            </a:r>
            <a:r>
              <a:rPr sz="1400" b="1" spc="-5" dirty="0">
                <a:latin typeface="Corbel"/>
                <a:cs typeface="Corbel"/>
              </a:rPr>
              <a:t>a</a:t>
            </a:r>
            <a:r>
              <a:rPr sz="1400" b="1" dirty="0">
                <a:latin typeface="Corbel"/>
                <a:cs typeface="Corbel"/>
              </a:rPr>
              <a:t>ndo</a:t>
            </a:r>
            <a:r>
              <a:rPr sz="1400" b="1" spc="-35" dirty="0">
                <a:latin typeface="Corbel"/>
                <a:cs typeface="Corbel"/>
              </a:rPr>
              <a:t> </a:t>
            </a:r>
            <a:r>
              <a:rPr sz="1400" b="1" u="sng" dirty="0">
                <a:latin typeface="Corbel"/>
                <a:cs typeface="Corbel"/>
              </a:rPr>
              <a:t>in</a:t>
            </a:r>
            <a:r>
              <a:rPr sz="1400" b="1" u="sng" spc="-10" dirty="0">
                <a:latin typeface="Corbel"/>
                <a:cs typeface="Corbel"/>
              </a:rPr>
              <a:t>t</a:t>
            </a:r>
            <a:r>
              <a:rPr sz="1400" b="1" u="sng" dirty="0">
                <a:latin typeface="Corbel"/>
                <a:cs typeface="Corbel"/>
              </a:rPr>
              <a:t>a</a:t>
            </a:r>
            <a:r>
              <a:rPr sz="1400" b="1" u="sng" spc="-10" dirty="0">
                <a:latin typeface="Corbel"/>
                <a:cs typeface="Corbel"/>
              </a:rPr>
              <a:t>t</a:t>
            </a:r>
            <a:r>
              <a:rPr sz="1400" b="1" u="sng" spc="-5" dirty="0">
                <a:latin typeface="Corbel"/>
                <a:cs typeface="Corbel"/>
              </a:rPr>
              <a:t>to</a:t>
            </a:r>
            <a:r>
              <a:rPr sz="1400" b="1" u="sng" spc="-15" dirty="0">
                <a:latin typeface="Corbel"/>
                <a:cs typeface="Corbel"/>
              </a:rPr>
              <a:t> </a:t>
            </a:r>
            <a:r>
              <a:rPr sz="1400" b="1" u="sng" dirty="0">
                <a:latin typeface="Corbel"/>
                <a:cs typeface="Corbel"/>
              </a:rPr>
              <a:t>il</a:t>
            </a:r>
            <a:r>
              <a:rPr sz="1400" b="1" dirty="0">
                <a:latin typeface="Corbel"/>
                <a:cs typeface="Corbel"/>
              </a:rPr>
              <a:t> </a:t>
            </a:r>
            <a:r>
              <a:rPr sz="1400" b="1" u="sng" spc="-5" dirty="0">
                <a:latin typeface="Corbel"/>
                <a:cs typeface="Corbel"/>
              </a:rPr>
              <a:t>f</a:t>
            </a:r>
            <a:r>
              <a:rPr sz="1400" b="1" u="sng" dirty="0">
                <a:latin typeface="Corbel"/>
                <a:cs typeface="Corbel"/>
              </a:rPr>
              <a:t>un</a:t>
            </a:r>
            <a:r>
              <a:rPr sz="1400" b="1" u="sng" spc="5" dirty="0">
                <a:latin typeface="Corbel"/>
                <a:cs typeface="Corbel"/>
              </a:rPr>
              <a:t>z</a:t>
            </a:r>
            <a:r>
              <a:rPr sz="1400" b="1" u="sng" dirty="0">
                <a:latin typeface="Corbel"/>
                <a:cs typeface="Corbel"/>
              </a:rPr>
              <a:t>ioname</a:t>
            </a:r>
            <a:r>
              <a:rPr sz="1400" b="1" u="sng" spc="-15" dirty="0">
                <a:latin typeface="Corbel"/>
                <a:cs typeface="Corbel"/>
              </a:rPr>
              <a:t>n</a:t>
            </a:r>
            <a:r>
              <a:rPr sz="1400" b="1" u="sng" spc="-5" dirty="0">
                <a:latin typeface="Corbel"/>
                <a:cs typeface="Corbel"/>
              </a:rPr>
              <a:t>to</a:t>
            </a:r>
            <a:r>
              <a:rPr sz="1400" b="1" u="sng" spc="-50" dirty="0">
                <a:latin typeface="Corbel"/>
                <a:cs typeface="Corbel"/>
              </a:rPr>
              <a:t> </a:t>
            </a:r>
            <a:r>
              <a:rPr sz="1400" b="1" u="sng" dirty="0">
                <a:latin typeface="Corbel"/>
                <a:cs typeface="Corbel"/>
              </a:rPr>
              <a:t>in</a:t>
            </a:r>
            <a:r>
              <a:rPr sz="1400" b="1" u="sng" spc="-10" dirty="0">
                <a:latin typeface="Corbel"/>
                <a:cs typeface="Corbel"/>
              </a:rPr>
              <a:t>t</a:t>
            </a:r>
            <a:r>
              <a:rPr sz="1400" b="1" u="sng" dirty="0">
                <a:latin typeface="Corbel"/>
                <a:cs typeface="Corbel"/>
              </a:rPr>
              <a:t>elle</a:t>
            </a:r>
            <a:r>
              <a:rPr sz="1400" b="1" u="sng" spc="-5" dirty="0">
                <a:latin typeface="Corbel"/>
                <a:cs typeface="Corbel"/>
              </a:rPr>
              <a:t>tti</a:t>
            </a:r>
            <a:r>
              <a:rPr sz="1400" b="1" u="sng" spc="-10" dirty="0">
                <a:latin typeface="Corbel"/>
                <a:cs typeface="Corbel"/>
              </a:rPr>
              <a:t>v</a:t>
            </a:r>
            <a:r>
              <a:rPr sz="1400" b="1" u="sng" dirty="0">
                <a:latin typeface="Corbel"/>
                <a:cs typeface="Corbel"/>
              </a:rPr>
              <a:t>o</a:t>
            </a:r>
            <a:r>
              <a:rPr sz="1400" b="1" u="sng" spc="-50" dirty="0">
                <a:latin typeface="Corbel"/>
                <a:cs typeface="Corbel"/>
              </a:rPr>
              <a:t> </a:t>
            </a:r>
            <a:r>
              <a:rPr sz="1400" b="1" u="sng" dirty="0">
                <a:latin typeface="Corbel"/>
                <a:cs typeface="Corbel"/>
              </a:rPr>
              <a:t>g</a:t>
            </a:r>
            <a:r>
              <a:rPr sz="1400" b="1" u="sng" spc="-5" dirty="0">
                <a:latin typeface="Corbel"/>
                <a:cs typeface="Corbel"/>
              </a:rPr>
              <a:t>e</a:t>
            </a:r>
            <a:r>
              <a:rPr sz="1400" b="1" u="sng" dirty="0">
                <a:latin typeface="Corbel"/>
                <a:cs typeface="Corbel"/>
              </a:rPr>
              <a:t>neral</a:t>
            </a:r>
            <a:r>
              <a:rPr sz="1400" b="1" u="sng" spc="10" dirty="0">
                <a:latin typeface="Corbel"/>
                <a:cs typeface="Corbel"/>
              </a:rPr>
              <a:t>e</a:t>
            </a:r>
            <a:r>
              <a:rPr sz="1400" b="1" dirty="0">
                <a:latin typeface="Corbel"/>
                <a:cs typeface="Corbel"/>
              </a:rPr>
              <a:t>.</a:t>
            </a:r>
            <a:endParaRPr sz="1400">
              <a:latin typeface="Corbel"/>
              <a:cs typeface="Corbel"/>
            </a:endParaRPr>
          </a:p>
        </p:txBody>
      </p:sp>
      <p:sp>
        <p:nvSpPr>
          <p:cNvPr id="13" name="object 13"/>
          <p:cNvSpPr txBox="1"/>
          <p:nvPr/>
        </p:nvSpPr>
        <p:spPr>
          <a:xfrm>
            <a:off x="460794" y="5054269"/>
            <a:ext cx="3271520" cy="1169670"/>
          </a:xfrm>
          <a:prstGeom prst="rect">
            <a:avLst/>
          </a:prstGeom>
          <a:solidFill>
            <a:srgbClr val="ACEBF1"/>
          </a:solidFill>
          <a:ln w="9999">
            <a:solidFill>
              <a:srgbClr val="27CED6"/>
            </a:solidFill>
          </a:ln>
        </p:spPr>
        <p:txBody>
          <a:bodyPr vert="horz" wrap="square" lIns="0" tIns="0" rIns="0" bIns="0" rtlCol="0">
            <a:spAutoFit/>
          </a:bodyPr>
          <a:lstStyle/>
          <a:p>
            <a:pPr marL="86360">
              <a:lnSpc>
                <a:spcPct val="100000"/>
              </a:lnSpc>
            </a:pPr>
            <a:r>
              <a:rPr sz="1400" b="1" dirty="0">
                <a:solidFill>
                  <a:srgbClr val="484142"/>
                </a:solidFill>
                <a:latin typeface="Corbel"/>
                <a:cs typeface="Corbel"/>
              </a:rPr>
              <a:t>DIST</a:t>
            </a:r>
            <a:r>
              <a:rPr sz="1400" b="1" spc="-5" dirty="0">
                <a:solidFill>
                  <a:srgbClr val="484142"/>
                </a:solidFill>
                <a:latin typeface="Corbel"/>
                <a:cs typeface="Corbel"/>
              </a:rPr>
              <a:t>URB</a:t>
            </a:r>
            <a:r>
              <a:rPr sz="1400" b="1" dirty="0">
                <a:solidFill>
                  <a:srgbClr val="484142"/>
                </a:solidFill>
                <a:latin typeface="Corbel"/>
                <a:cs typeface="Corbel"/>
              </a:rPr>
              <a:t>I</a:t>
            </a:r>
            <a:r>
              <a:rPr sz="1400" b="1" spc="-40" dirty="0">
                <a:solidFill>
                  <a:srgbClr val="484142"/>
                </a:solidFill>
                <a:latin typeface="Corbel"/>
                <a:cs typeface="Corbel"/>
              </a:rPr>
              <a:t> </a:t>
            </a:r>
            <a:r>
              <a:rPr sz="1400" b="1" spc="-10" dirty="0">
                <a:solidFill>
                  <a:srgbClr val="484142"/>
                </a:solidFill>
                <a:latin typeface="Corbel"/>
                <a:cs typeface="Corbel"/>
              </a:rPr>
              <a:t>EV</a:t>
            </a:r>
            <a:r>
              <a:rPr sz="1400" b="1" spc="-5" dirty="0">
                <a:solidFill>
                  <a:srgbClr val="484142"/>
                </a:solidFill>
                <a:latin typeface="Corbel"/>
                <a:cs typeface="Corbel"/>
              </a:rPr>
              <a:t>OLU</a:t>
            </a:r>
            <a:r>
              <a:rPr sz="1400" b="1" spc="5" dirty="0">
                <a:solidFill>
                  <a:srgbClr val="484142"/>
                </a:solidFill>
                <a:latin typeface="Corbel"/>
                <a:cs typeface="Corbel"/>
              </a:rPr>
              <a:t>T</a:t>
            </a:r>
            <a:r>
              <a:rPr sz="1400" b="1" dirty="0">
                <a:solidFill>
                  <a:srgbClr val="484142"/>
                </a:solidFill>
                <a:latin typeface="Corbel"/>
                <a:cs typeface="Corbel"/>
              </a:rPr>
              <a:t>IVI</a:t>
            </a:r>
            <a:endParaRPr sz="1400">
              <a:latin typeface="Corbel"/>
              <a:cs typeface="Corbel"/>
            </a:endParaRPr>
          </a:p>
          <a:p>
            <a:pPr marL="86360" marR="142875">
              <a:lnSpc>
                <a:spcPct val="100000"/>
              </a:lnSpc>
            </a:pPr>
            <a:r>
              <a:rPr sz="1400" dirty="0">
                <a:latin typeface="Corbel"/>
                <a:cs typeface="Corbel"/>
              </a:rPr>
              <a:t>=&gt;</a:t>
            </a:r>
            <a:r>
              <a:rPr sz="1400" spc="-30" dirty="0">
                <a:latin typeface="Corbel"/>
                <a:cs typeface="Corbel"/>
              </a:rPr>
              <a:t> </a:t>
            </a:r>
            <a:r>
              <a:rPr sz="1400" spc="-5" dirty="0">
                <a:latin typeface="Corbel"/>
                <a:cs typeface="Corbel"/>
              </a:rPr>
              <a:t>s</a:t>
            </a:r>
            <a:r>
              <a:rPr sz="1400" dirty="0">
                <a:latin typeface="Corbel"/>
                <a:cs typeface="Corbel"/>
              </a:rPr>
              <a:t>i</a:t>
            </a:r>
            <a:r>
              <a:rPr sz="1400" spc="-10" dirty="0">
                <a:latin typeface="Corbel"/>
                <a:cs typeface="Corbel"/>
              </a:rPr>
              <a:t> </a:t>
            </a:r>
            <a:r>
              <a:rPr sz="1400" dirty="0">
                <a:latin typeface="Corbel"/>
                <a:cs typeface="Corbel"/>
              </a:rPr>
              <a:t>manif</a:t>
            </a:r>
            <a:r>
              <a:rPr sz="1400" spc="-10" dirty="0">
                <a:latin typeface="Corbel"/>
                <a:cs typeface="Corbel"/>
              </a:rPr>
              <a:t>e</a:t>
            </a:r>
            <a:r>
              <a:rPr sz="1400" spc="-5" dirty="0">
                <a:latin typeface="Corbel"/>
                <a:cs typeface="Corbel"/>
              </a:rPr>
              <a:t>stan</a:t>
            </a:r>
            <a:r>
              <a:rPr sz="1400" dirty="0">
                <a:latin typeface="Corbel"/>
                <a:cs typeface="Corbel"/>
              </a:rPr>
              <a:t>o</a:t>
            </a:r>
            <a:r>
              <a:rPr sz="1400" spc="-5" dirty="0">
                <a:latin typeface="Corbel"/>
                <a:cs typeface="Corbel"/>
              </a:rPr>
              <a:t> </a:t>
            </a:r>
            <a:r>
              <a:rPr sz="1400" b="1" dirty="0">
                <a:latin typeface="Corbel"/>
                <a:cs typeface="Corbel"/>
              </a:rPr>
              <a:t>in</a:t>
            </a:r>
            <a:r>
              <a:rPr sz="1400" b="1" spc="-15" dirty="0">
                <a:latin typeface="Corbel"/>
                <a:cs typeface="Corbel"/>
              </a:rPr>
              <a:t> </a:t>
            </a:r>
            <a:r>
              <a:rPr sz="1400" b="1" dirty="0">
                <a:latin typeface="Corbel"/>
                <a:cs typeface="Corbel"/>
              </a:rPr>
              <a:t>e</a:t>
            </a:r>
            <a:r>
              <a:rPr sz="1400" b="1" spc="-5" dirty="0">
                <a:latin typeface="Corbel"/>
                <a:cs typeface="Corbel"/>
              </a:rPr>
              <a:t>t</a:t>
            </a:r>
            <a:r>
              <a:rPr sz="1400" b="1" dirty="0">
                <a:latin typeface="Corbel"/>
                <a:cs typeface="Corbel"/>
              </a:rPr>
              <a:t>à</a:t>
            </a:r>
            <a:r>
              <a:rPr sz="1400" b="1" spc="-5" dirty="0">
                <a:latin typeface="Corbel"/>
                <a:cs typeface="Corbel"/>
              </a:rPr>
              <a:t> </a:t>
            </a:r>
            <a:r>
              <a:rPr sz="1400" b="1" spc="-15" dirty="0">
                <a:latin typeface="Corbel"/>
                <a:cs typeface="Corbel"/>
              </a:rPr>
              <a:t>e</a:t>
            </a:r>
            <a:r>
              <a:rPr sz="1400" b="1" spc="-10" dirty="0">
                <a:latin typeface="Corbel"/>
                <a:cs typeface="Corbel"/>
              </a:rPr>
              <a:t>v</a:t>
            </a:r>
            <a:r>
              <a:rPr sz="1400" b="1" dirty="0">
                <a:latin typeface="Corbel"/>
                <a:cs typeface="Corbel"/>
              </a:rPr>
              <a:t>o</a:t>
            </a:r>
            <a:r>
              <a:rPr sz="1400" b="1" spc="5" dirty="0">
                <a:latin typeface="Corbel"/>
                <a:cs typeface="Corbel"/>
              </a:rPr>
              <a:t>l</a:t>
            </a:r>
            <a:r>
              <a:rPr sz="1400" b="1" dirty="0">
                <a:latin typeface="Corbel"/>
                <a:cs typeface="Corbel"/>
              </a:rPr>
              <a:t>uti</a:t>
            </a:r>
            <a:r>
              <a:rPr sz="1400" b="1" spc="-10" dirty="0">
                <a:latin typeface="Corbel"/>
                <a:cs typeface="Corbel"/>
              </a:rPr>
              <a:t>v</a:t>
            </a:r>
            <a:r>
              <a:rPr sz="1400" b="1" dirty="0">
                <a:latin typeface="Corbel"/>
                <a:cs typeface="Corbel"/>
              </a:rPr>
              <a:t>a:</a:t>
            </a:r>
            <a:r>
              <a:rPr sz="1400" b="1" spc="-15" dirty="0">
                <a:latin typeface="Corbel"/>
                <a:cs typeface="Corbel"/>
              </a:rPr>
              <a:t> </a:t>
            </a:r>
            <a:r>
              <a:rPr sz="1400" spc="-5" dirty="0">
                <a:latin typeface="Corbel"/>
                <a:cs typeface="Corbel"/>
              </a:rPr>
              <a:t>il </a:t>
            </a:r>
            <a:r>
              <a:rPr sz="1400" dirty="0">
                <a:latin typeface="Corbel"/>
                <a:cs typeface="Corbel"/>
              </a:rPr>
              <a:t>r</a:t>
            </a:r>
            <a:r>
              <a:rPr sz="1400" spc="-10" dirty="0">
                <a:latin typeface="Corbel"/>
                <a:cs typeface="Corbel"/>
              </a:rPr>
              <a:t>i</a:t>
            </a:r>
            <a:r>
              <a:rPr sz="1400" spc="-5" dirty="0">
                <a:latin typeface="Corbel"/>
                <a:cs typeface="Corbel"/>
              </a:rPr>
              <a:t>tar</a:t>
            </a:r>
            <a:r>
              <a:rPr sz="1400" dirty="0">
                <a:latin typeface="Corbel"/>
                <a:cs typeface="Corbel"/>
              </a:rPr>
              <a:t>do</a:t>
            </a:r>
            <a:r>
              <a:rPr sz="1400" spc="-10" dirty="0">
                <a:latin typeface="Corbel"/>
                <a:cs typeface="Corbel"/>
              </a:rPr>
              <a:t> </a:t>
            </a:r>
            <a:r>
              <a:rPr sz="1400" dirty="0">
                <a:latin typeface="Corbel"/>
                <a:cs typeface="Corbel"/>
              </a:rPr>
              <a:t>r</a:t>
            </a:r>
            <a:r>
              <a:rPr sz="1400" spc="-10" dirty="0">
                <a:latin typeface="Corbel"/>
                <a:cs typeface="Corbel"/>
              </a:rPr>
              <a:t>i</a:t>
            </a:r>
            <a:r>
              <a:rPr sz="1400" dirty="0">
                <a:latin typeface="Corbel"/>
                <a:cs typeface="Corbel"/>
              </a:rPr>
              <a:t>gu</a:t>
            </a:r>
            <a:r>
              <a:rPr sz="1400" spc="-5" dirty="0">
                <a:latin typeface="Corbel"/>
                <a:cs typeface="Corbel"/>
              </a:rPr>
              <a:t>a</a:t>
            </a:r>
            <a:r>
              <a:rPr sz="1400" dirty="0">
                <a:latin typeface="Corbel"/>
                <a:cs typeface="Corbel"/>
              </a:rPr>
              <a:t>rda</a:t>
            </a:r>
            <a:r>
              <a:rPr sz="1400" spc="-10" dirty="0">
                <a:latin typeface="Corbel"/>
                <a:cs typeface="Corbel"/>
              </a:rPr>
              <a:t> </a:t>
            </a:r>
            <a:r>
              <a:rPr sz="1400" dirty="0">
                <a:latin typeface="Corbel"/>
                <a:cs typeface="Corbel"/>
              </a:rPr>
              <a:t>lo</a:t>
            </a:r>
            <a:r>
              <a:rPr sz="1400" spc="-5" dirty="0">
                <a:latin typeface="Corbel"/>
                <a:cs typeface="Corbel"/>
              </a:rPr>
              <a:t> </a:t>
            </a:r>
            <a:r>
              <a:rPr sz="1400" b="1" dirty="0">
                <a:latin typeface="Corbel"/>
                <a:cs typeface="Corbel"/>
              </a:rPr>
              <a:t>sv</a:t>
            </a:r>
            <a:r>
              <a:rPr sz="1400" b="1" spc="-10" dirty="0">
                <a:latin typeface="Corbel"/>
                <a:cs typeface="Corbel"/>
              </a:rPr>
              <a:t>i</a:t>
            </a:r>
            <a:r>
              <a:rPr sz="1400" b="1" dirty="0">
                <a:latin typeface="Corbel"/>
                <a:cs typeface="Corbel"/>
              </a:rPr>
              <a:t>lup</a:t>
            </a:r>
            <a:r>
              <a:rPr sz="1400" b="1" spc="-10" dirty="0">
                <a:latin typeface="Corbel"/>
                <a:cs typeface="Corbel"/>
              </a:rPr>
              <a:t>p</a:t>
            </a:r>
            <a:r>
              <a:rPr sz="1400" b="1" dirty="0">
                <a:latin typeface="Corbel"/>
                <a:cs typeface="Corbel"/>
              </a:rPr>
              <a:t>o</a:t>
            </a:r>
            <a:r>
              <a:rPr sz="1400" b="1" spc="-25" dirty="0">
                <a:latin typeface="Corbel"/>
                <a:cs typeface="Corbel"/>
              </a:rPr>
              <a:t> </a:t>
            </a:r>
            <a:r>
              <a:rPr sz="1400" b="1" spc="-5" dirty="0">
                <a:latin typeface="Corbel"/>
                <a:cs typeface="Corbel"/>
              </a:rPr>
              <a:t>d</a:t>
            </a:r>
            <a:r>
              <a:rPr sz="1400" b="1" dirty="0">
                <a:latin typeface="Corbel"/>
                <a:cs typeface="Corbel"/>
              </a:rPr>
              <a:t>i</a:t>
            </a:r>
            <a:r>
              <a:rPr sz="1400" b="1" spc="-15" dirty="0">
                <a:latin typeface="Corbel"/>
                <a:cs typeface="Corbel"/>
              </a:rPr>
              <a:t> </a:t>
            </a:r>
            <a:r>
              <a:rPr sz="1400" b="1" spc="-5" dirty="0">
                <a:latin typeface="Corbel"/>
                <a:cs typeface="Corbel"/>
              </a:rPr>
              <a:t>abi</a:t>
            </a:r>
            <a:r>
              <a:rPr sz="1400" b="1" dirty="0">
                <a:latin typeface="Corbel"/>
                <a:cs typeface="Corbel"/>
              </a:rPr>
              <a:t>li</a:t>
            </a:r>
            <a:r>
              <a:rPr sz="1400" b="1" spc="-10" dirty="0">
                <a:latin typeface="Corbel"/>
                <a:cs typeface="Corbel"/>
              </a:rPr>
              <a:t>t</a:t>
            </a:r>
            <a:r>
              <a:rPr sz="1400" b="1" dirty="0">
                <a:latin typeface="Corbel"/>
                <a:cs typeface="Corbel"/>
              </a:rPr>
              <a:t>à</a:t>
            </a:r>
            <a:r>
              <a:rPr sz="1400" b="1" spc="-5" dirty="0">
                <a:latin typeface="Corbel"/>
                <a:cs typeface="Corbel"/>
              </a:rPr>
              <a:t> </a:t>
            </a:r>
            <a:r>
              <a:rPr sz="1400" b="1" dirty="0">
                <a:latin typeface="Corbel"/>
                <a:cs typeface="Corbel"/>
              </a:rPr>
              <a:t>m</a:t>
            </a:r>
            <a:r>
              <a:rPr sz="1400" b="1" spc="-5" dirty="0">
                <a:latin typeface="Corbel"/>
                <a:cs typeface="Corbel"/>
              </a:rPr>
              <a:t>a</a:t>
            </a:r>
            <a:r>
              <a:rPr sz="1400" b="1" dirty="0">
                <a:latin typeface="Corbel"/>
                <a:cs typeface="Corbel"/>
              </a:rPr>
              <a:t>i acquisite</a:t>
            </a:r>
            <a:r>
              <a:rPr sz="1400" b="1" spc="-45" dirty="0">
                <a:latin typeface="Corbel"/>
                <a:cs typeface="Corbel"/>
              </a:rPr>
              <a:t> </a:t>
            </a:r>
            <a:r>
              <a:rPr sz="1400" b="1" dirty="0">
                <a:latin typeface="Corbel"/>
                <a:cs typeface="Corbel"/>
              </a:rPr>
              <a:t>e</a:t>
            </a:r>
            <a:r>
              <a:rPr sz="1400" b="1" spc="-15" dirty="0">
                <a:latin typeface="Corbel"/>
                <a:cs typeface="Corbel"/>
              </a:rPr>
              <a:t> </a:t>
            </a:r>
            <a:r>
              <a:rPr sz="1400" b="1" dirty="0">
                <a:latin typeface="Corbel"/>
                <a:cs typeface="Corbel"/>
              </a:rPr>
              <a:t>non</a:t>
            </a:r>
            <a:r>
              <a:rPr sz="1400" b="1" spc="-1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rse</a:t>
            </a:r>
            <a:r>
              <a:rPr sz="1400" b="1" spc="-25" dirty="0">
                <a:latin typeface="Corbel"/>
                <a:cs typeface="Corbel"/>
              </a:rPr>
              <a:t> </a:t>
            </a:r>
            <a:r>
              <a:rPr sz="1400" dirty="0">
                <a:latin typeface="Corbel"/>
                <a:cs typeface="Corbel"/>
              </a:rPr>
              <a:t>a</a:t>
            </a:r>
            <a:r>
              <a:rPr sz="1400" spc="-10" dirty="0">
                <a:latin typeface="Corbel"/>
                <a:cs typeface="Corbel"/>
              </a:rPr>
              <a:t> </a:t>
            </a:r>
            <a:r>
              <a:rPr sz="1400" spc="-5" dirty="0">
                <a:latin typeface="Corbel"/>
                <a:cs typeface="Corbel"/>
              </a:rPr>
              <a:t>c</a:t>
            </a:r>
            <a:r>
              <a:rPr sz="1400" spc="-10" dirty="0">
                <a:latin typeface="Corbel"/>
                <a:cs typeface="Corbel"/>
              </a:rPr>
              <a:t>a</a:t>
            </a:r>
            <a:r>
              <a:rPr sz="1400" dirty="0">
                <a:latin typeface="Corbel"/>
                <a:cs typeface="Corbel"/>
              </a:rPr>
              <a:t>u</a:t>
            </a:r>
            <a:r>
              <a:rPr sz="1400" spc="-5" dirty="0">
                <a:latin typeface="Corbel"/>
                <a:cs typeface="Corbel"/>
              </a:rPr>
              <a:t>s</a:t>
            </a:r>
            <a:r>
              <a:rPr sz="1400" dirty="0">
                <a:latin typeface="Corbel"/>
                <a:cs typeface="Corbel"/>
              </a:rPr>
              <a:t>a</a:t>
            </a:r>
            <a:r>
              <a:rPr sz="1400" spc="-10" dirty="0">
                <a:latin typeface="Corbel"/>
                <a:cs typeface="Corbel"/>
              </a:rPr>
              <a:t> </a:t>
            </a:r>
            <a:r>
              <a:rPr sz="1400" dirty="0">
                <a:latin typeface="Corbel"/>
                <a:cs typeface="Corbel"/>
              </a:rPr>
              <a:t>di</a:t>
            </a:r>
            <a:r>
              <a:rPr sz="1400" spc="-15" dirty="0">
                <a:latin typeface="Corbel"/>
                <a:cs typeface="Corbel"/>
              </a:rPr>
              <a:t> e</a:t>
            </a:r>
            <a:r>
              <a:rPr sz="1400" dirty="0">
                <a:latin typeface="Corbel"/>
                <a:cs typeface="Corbel"/>
              </a:rPr>
              <a:t>venti tr</a:t>
            </a:r>
            <a:r>
              <a:rPr sz="1400" spc="-10" dirty="0">
                <a:latin typeface="Corbel"/>
                <a:cs typeface="Corbel"/>
              </a:rPr>
              <a:t>a</a:t>
            </a:r>
            <a:r>
              <a:rPr sz="1400" dirty="0">
                <a:latin typeface="Corbel"/>
                <a:cs typeface="Corbel"/>
              </a:rPr>
              <a:t>umatic</a:t>
            </a:r>
            <a:r>
              <a:rPr sz="1400" spc="-10" dirty="0">
                <a:latin typeface="Corbel"/>
                <a:cs typeface="Corbel"/>
              </a:rPr>
              <a:t>i</a:t>
            </a:r>
            <a:r>
              <a:rPr sz="1400" dirty="0">
                <a:latin typeface="Corbel"/>
                <a:cs typeface="Corbel"/>
              </a:rPr>
              <a:t>.</a:t>
            </a:r>
            <a:endParaRPr sz="1400">
              <a:latin typeface="Corbel"/>
              <a:cs typeface="Corbel"/>
            </a:endParaRPr>
          </a:p>
        </p:txBody>
      </p:sp>
      <p:sp>
        <p:nvSpPr>
          <p:cNvPr id="14" name="object 14"/>
          <p:cNvSpPr/>
          <p:nvPr/>
        </p:nvSpPr>
        <p:spPr>
          <a:xfrm>
            <a:off x="6730497" y="1987048"/>
            <a:ext cx="2096770" cy="2136140"/>
          </a:xfrm>
          <a:custGeom>
            <a:avLst/>
            <a:gdLst/>
            <a:ahLst/>
            <a:cxnLst/>
            <a:rect l="l" t="t" r="r" b="b"/>
            <a:pathLst>
              <a:path w="2096770" h="2136140">
                <a:moveTo>
                  <a:pt x="1445349" y="0"/>
                </a:moveTo>
                <a:lnTo>
                  <a:pt x="1397565" y="5450"/>
                </a:lnTo>
                <a:lnTo>
                  <a:pt x="218560" y="337051"/>
                </a:lnTo>
                <a:lnTo>
                  <a:pt x="172778" y="354035"/>
                </a:lnTo>
                <a:lnTo>
                  <a:pt x="131423" y="377504"/>
                </a:lnTo>
                <a:lnTo>
                  <a:pt x="94922" y="406694"/>
                </a:lnTo>
                <a:lnTo>
                  <a:pt x="63702" y="440846"/>
                </a:lnTo>
                <a:lnTo>
                  <a:pt x="38189" y="479196"/>
                </a:lnTo>
                <a:lnTo>
                  <a:pt x="18810" y="520983"/>
                </a:lnTo>
                <a:lnTo>
                  <a:pt x="5992" y="565444"/>
                </a:lnTo>
                <a:lnTo>
                  <a:pt x="161" y="611819"/>
                </a:lnTo>
                <a:lnTo>
                  <a:pt x="0" y="635485"/>
                </a:lnTo>
                <a:lnTo>
                  <a:pt x="1745" y="659343"/>
                </a:lnTo>
                <a:lnTo>
                  <a:pt x="11169" y="707256"/>
                </a:lnTo>
                <a:lnTo>
                  <a:pt x="352545" y="1917566"/>
                </a:lnTo>
                <a:lnTo>
                  <a:pt x="369529" y="1963349"/>
                </a:lnTo>
                <a:lnTo>
                  <a:pt x="392998" y="2004703"/>
                </a:lnTo>
                <a:lnTo>
                  <a:pt x="422188" y="2041201"/>
                </a:lnTo>
                <a:lnTo>
                  <a:pt x="456340" y="2072417"/>
                </a:lnTo>
                <a:lnTo>
                  <a:pt x="494690" y="2097922"/>
                </a:lnTo>
                <a:lnTo>
                  <a:pt x="536477" y="2117290"/>
                </a:lnTo>
                <a:lnTo>
                  <a:pt x="580938" y="2130092"/>
                </a:lnTo>
                <a:lnTo>
                  <a:pt x="627313" y="2135901"/>
                </a:lnTo>
                <a:lnTo>
                  <a:pt x="650979" y="2136049"/>
                </a:lnTo>
                <a:lnTo>
                  <a:pt x="674837" y="2134290"/>
                </a:lnTo>
                <a:lnTo>
                  <a:pt x="722750" y="2124830"/>
                </a:lnTo>
                <a:lnTo>
                  <a:pt x="1877815" y="1799075"/>
                </a:lnTo>
                <a:lnTo>
                  <a:pt x="1923598" y="1782092"/>
                </a:lnTo>
                <a:lnTo>
                  <a:pt x="1964953" y="1758623"/>
                </a:lnTo>
                <a:lnTo>
                  <a:pt x="2001454" y="1729432"/>
                </a:lnTo>
                <a:lnTo>
                  <a:pt x="2032674" y="1695281"/>
                </a:lnTo>
                <a:lnTo>
                  <a:pt x="2058187" y="1656931"/>
                </a:lnTo>
                <a:lnTo>
                  <a:pt x="2077566" y="1615144"/>
                </a:lnTo>
                <a:lnTo>
                  <a:pt x="2090384" y="1570682"/>
                </a:lnTo>
                <a:lnTo>
                  <a:pt x="2096215" y="1524308"/>
                </a:lnTo>
                <a:lnTo>
                  <a:pt x="2096376" y="1500642"/>
                </a:lnTo>
                <a:lnTo>
                  <a:pt x="2094631" y="1476784"/>
                </a:lnTo>
                <a:lnTo>
                  <a:pt x="2085206" y="1428870"/>
                </a:lnTo>
                <a:lnTo>
                  <a:pt x="1743830" y="218560"/>
                </a:lnTo>
                <a:lnTo>
                  <a:pt x="1726812" y="172778"/>
                </a:lnTo>
                <a:lnTo>
                  <a:pt x="1703317" y="131423"/>
                </a:lnTo>
                <a:lnTo>
                  <a:pt x="1674107" y="94922"/>
                </a:lnTo>
                <a:lnTo>
                  <a:pt x="1639944" y="63702"/>
                </a:lnTo>
                <a:lnTo>
                  <a:pt x="1601590" y="38189"/>
                </a:lnTo>
                <a:lnTo>
                  <a:pt x="1559807" y="18810"/>
                </a:lnTo>
                <a:lnTo>
                  <a:pt x="1515357" y="5992"/>
                </a:lnTo>
                <a:lnTo>
                  <a:pt x="1469002" y="161"/>
                </a:lnTo>
                <a:lnTo>
                  <a:pt x="1445349" y="0"/>
                </a:lnTo>
                <a:close/>
              </a:path>
            </a:pathLst>
          </a:custGeom>
          <a:solidFill>
            <a:srgbClr val="FFFFFF"/>
          </a:solidFill>
        </p:spPr>
        <p:txBody>
          <a:bodyPr wrap="square" lIns="0" tIns="0" rIns="0" bIns="0" rtlCol="0"/>
          <a:lstStyle/>
          <a:p>
            <a:endParaRPr/>
          </a:p>
        </p:txBody>
      </p:sp>
      <p:sp>
        <p:nvSpPr>
          <p:cNvPr id="15" name="object 15"/>
          <p:cNvSpPr/>
          <p:nvPr/>
        </p:nvSpPr>
        <p:spPr>
          <a:xfrm>
            <a:off x="6730497" y="1987048"/>
            <a:ext cx="2096770" cy="2136140"/>
          </a:xfrm>
          <a:custGeom>
            <a:avLst/>
            <a:gdLst/>
            <a:ahLst/>
            <a:cxnLst/>
            <a:rect l="l" t="t" r="r" b="b"/>
            <a:pathLst>
              <a:path w="2096770" h="2136140">
                <a:moveTo>
                  <a:pt x="11169" y="707256"/>
                </a:moveTo>
                <a:lnTo>
                  <a:pt x="5450" y="683299"/>
                </a:lnTo>
                <a:lnTo>
                  <a:pt x="1745" y="659343"/>
                </a:lnTo>
                <a:lnTo>
                  <a:pt x="0" y="635485"/>
                </a:lnTo>
                <a:lnTo>
                  <a:pt x="161" y="611819"/>
                </a:lnTo>
                <a:lnTo>
                  <a:pt x="5992" y="565444"/>
                </a:lnTo>
                <a:lnTo>
                  <a:pt x="18810" y="520983"/>
                </a:lnTo>
                <a:lnTo>
                  <a:pt x="38189" y="479196"/>
                </a:lnTo>
                <a:lnTo>
                  <a:pt x="63702" y="440846"/>
                </a:lnTo>
                <a:lnTo>
                  <a:pt x="94922" y="406694"/>
                </a:lnTo>
                <a:lnTo>
                  <a:pt x="131423" y="377504"/>
                </a:lnTo>
                <a:lnTo>
                  <a:pt x="172778" y="354035"/>
                </a:lnTo>
                <a:lnTo>
                  <a:pt x="218560" y="337051"/>
                </a:lnTo>
                <a:lnTo>
                  <a:pt x="1373625" y="11169"/>
                </a:lnTo>
                <a:lnTo>
                  <a:pt x="1397565" y="5450"/>
                </a:lnTo>
                <a:lnTo>
                  <a:pt x="1421504" y="1745"/>
                </a:lnTo>
                <a:lnTo>
                  <a:pt x="1445349" y="0"/>
                </a:lnTo>
                <a:lnTo>
                  <a:pt x="1469002" y="161"/>
                </a:lnTo>
                <a:lnTo>
                  <a:pt x="1492370" y="2176"/>
                </a:lnTo>
                <a:lnTo>
                  <a:pt x="1537868" y="11554"/>
                </a:lnTo>
                <a:lnTo>
                  <a:pt x="1581080" y="27706"/>
                </a:lnTo>
                <a:lnTo>
                  <a:pt x="1621244" y="50205"/>
                </a:lnTo>
                <a:lnTo>
                  <a:pt x="1657597" y="78625"/>
                </a:lnTo>
                <a:lnTo>
                  <a:pt x="1689379" y="112539"/>
                </a:lnTo>
                <a:lnTo>
                  <a:pt x="1715827" y="151521"/>
                </a:lnTo>
                <a:lnTo>
                  <a:pt x="1736179" y="195143"/>
                </a:lnTo>
                <a:lnTo>
                  <a:pt x="1743830" y="218560"/>
                </a:lnTo>
                <a:lnTo>
                  <a:pt x="2085206" y="1428870"/>
                </a:lnTo>
                <a:lnTo>
                  <a:pt x="2090926" y="1452828"/>
                </a:lnTo>
                <a:lnTo>
                  <a:pt x="2094631" y="1476784"/>
                </a:lnTo>
                <a:lnTo>
                  <a:pt x="2096376" y="1500642"/>
                </a:lnTo>
                <a:lnTo>
                  <a:pt x="2096215" y="1524308"/>
                </a:lnTo>
                <a:lnTo>
                  <a:pt x="2094200" y="1547687"/>
                </a:lnTo>
                <a:lnTo>
                  <a:pt x="2084822" y="1593200"/>
                </a:lnTo>
                <a:lnTo>
                  <a:pt x="2068670" y="1636419"/>
                </a:lnTo>
                <a:lnTo>
                  <a:pt x="2046171" y="1676583"/>
                </a:lnTo>
                <a:lnTo>
                  <a:pt x="2017751" y="1712929"/>
                </a:lnTo>
                <a:lnTo>
                  <a:pt x="1983837" y="1744696"/>
                </a:lnTo>
                <a:lnTo>
                  <a:pt x="1944855" y="1771121"/>
                </a:lnTo>
                <a:lnTo>
                  <a:pt x="1901233" y="1791442"/>
                </a:lnTo>
                <a:lnTo>
                  <a:pt x="1877815" y="1799075"/>
                </a:lnTo>
                <a:lnTo>
                  <a:pt x="722750" y="2124830"/>
                </a:lnTo>
                <a:lnTo>
                  <a:pt x="698793" y="2130568"/>
                </a:lnTo>
                <a:lnTo>
                  <a:pt x="674837" y="2134290"/>
                </a:lnTo>
                <a:lnTo>
                  <a:pt x="650979" y="2136049"/>
                </a:lnTo>
                <a:lnTo>
                  <a:pt x="627313" y="2135901"/>
                </a:lnTo>
                <a:lnTo>
                  <a:pt x="603934" y="2133897"/>
                </a:lnTo>
                <a:lnTo>
                  <a:pt x="558421" y="2124538"/>
                </a:lnTo>
                <a:lnTo>
                  <a:pt x="515202" y="2108400"/>
                </a:lnTo>
                <a:lnTo>
                  <a:pt x="475038" y="2085910"/>
                </a:lnTo>
                <a:lnTo>
                  <a:pt x="438692" y="2057496"/>
                </a:lnTo>
                <a:lnTo>
                  <a:pt x="406925" y="2023586"/>
                </a:lnTo>
                <a:lnTo>
                  <a:pt x="380500" y="1984606"/>
                </a:lnTo>
                <a:lnTo>
                  <a:pt x="360179" y="1940984"/>
                </a:lnTo>
                <a:lnTo>
                  <a:pt x="352545" y="1917566"/>
                </a:lnTo>
                <a:lnTo>
                  <a:pt x="11169" y="707256"/>
                </a:lnTo>
                <a:close/>
              </a:path>
            </a:pathLst>
          </a:custGeom>
          <a:ln w="38100">
            <a:solidFill>
              <a:srgbClr val="61A29F"/>
            </a:solidFill>
          </a:ln>
        </p:spPr>
        <p:txBody>
          <a:bodyPr wrap="square" lIns="0" tIns="0" rIns="0" bIns="0" rtlCol="0"/>
          <a:lstStyle/>
          <a:p>
            <a:endParaRPr/>
          </a:p>
        </p:txBody>
      </p:sp>
      <p:sp>
        <p:nvSpPr>
          <p:cNvPr id="16" name="object 16"/>
          <p:cNvSpPr/>
          <p:nvPr/>
        </p:nvSpPr>
        <p:spPr>
          <a:xfrm>
            <a:off x="6913498" y="2256408"/>
            <a:ext cx="1493901" cy="1670939"/>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01064" rIns="0" bIns="0" rtlCol="0">
            <a:spAutoFit/>
          </a:bodyPr>
          <a:lstStyle/>
          <a:p>
            <a:pPr marL="140335">
              <a:lnSpc>
                <a:spcPts val="3650"/>
              </a:lnSpc>
            </a:pPr>
            <a:r>
              <a:rPr sz="3200" dirty="0"/>
              <a:t>Docu</a:t>
            </a:r>
            <a:r>
              <a:rPr sz="3200" spc="-15" dirty="0"/>
              <a:t>m</a:t>
            </a:r>
            <a:r>
              <a:rPr sz="3200" dirty="0"/>
              <a:t>enta</a:t>
            </a:r>
            <a:r>
              <a:rPr sz="3200" spc="-5" dirty="0"/>
              <a:t>zion</a:t>
            </a:r>
            <a:r>
              <a:rPr sz="3200" dirty="0"/>
              <a:t>e</a:t>
            </a:r>
            <a:r>
              <a:rPr sz="3200" spc="-30" dirty="0"/>
              <a:t> </a:t>
            </a:r>
            <a:r>
              <a:rPr sz="3200" dirty="0"/>
              <a:t>dei</a:t>
            </a:r>
            <a:r>
              <a:rPr sz="3200" spc="-30" dirty="0"/>
              <a:t> </a:t>
            </a:r>
            <a:r>
              <a:rPr sz="3200" dirty="0"/>
              <a:t>perco</a:t>
            </a:r>
            <a:r>
              <a:rPr sz="3200" spc="-15" dirty="0"/>
              <a:t>r</a:t>
            </a:r>
            <a:r>
              <a:rPr sz="3200" spc="-5" dirty="0"/>
              <a:t>s</a:t>
            </a:r>
            <a:r>
              <a:rPr sz="3200" dirty="0"/>
              <a:t>i dida</a:t>
            </a:r>
            <a:r>
              <a:rPr sz="3200" spc="5" dirty="0"/>
              <a:t>t</a:t>
            </a:r>
            <a:r>
              <a:rPr sz="3200" spc="-5" dirty="0"/>
              <a:t>tici</a:t>
            </a:r>
            <a:endParaRPr sz="3200"/>
          </a:p>
          <a:p>
            <a:pPr marL="140335">
              <a:lnSpc>
                <a:spcPts val="3650"/>
              </a:lnSpc>
            </a:pPr>
            <a:r>
              <a:rPr sz="3200" dirty="0"/>
              <a:t>per</a:t>
            </a:r>
            <a:r>
              <a:rPr sz="3200" spc="-25" dirty="0"/>
              <a:t> </a:t>
            </a:r>
            <a:r>
              <a:rPr sz="3200" spc="-5" dirty="0"/>
              <a:t>student</a:t>
            </a:r>
            <a:r>
              <a:rPr sz="3200" dirty="0"/>
              <a:t>i</a:t>
            </a:r>
            <a:r>
              <a:rPr sz="3200" spc="-15" dirty="0"/>
              <a:t> </a:t>
            </a:r>
            <a:r>
              <a:rPr sz="3200" spc="-5" dirty="0"/>
              <a:t>co</a:t>
            </a:r>
            <a:r>
              <a:rPr sz="3200" dirty="0"/>
              <a:t>n </a:t>
            </a:r>
            <a:r>
              <a:rPr sz="3200" spc="-15" dirty="0"/>
              <a:t>D</a:t>
            </a:r>
            <a:r>
              <a:rPr sz="3200" dirty="0"/>
              <a:t>SA</a:t>
            </a:r>
            <a:endParaRPr sz="3200"/>
          </a:p>
        </p:txBody>
      </p:sp>
      <p:sp>
        <p:nvSpPr>
          <p:cNvPr id="4" name="object 4"/>
          <p:cNvSpPr txBox="1"/>
          <p:nvPr/>
        </p:nvSpPr>
        <p:spPr>
          <a:xfrm>
            <a:off x="402437" y="1294920"/>
            <a:ext cx="8298815" cy="2262158"/>
          </a:xfrm>
          <a:prstGeom prst="rect">
            <a:avLst/>
          </a:prstGeom>
        </p:spPr>
        <p:txBody>
          <a:bodyPr vert="horz" wrap="square" lIns="0" tIns="0" rIns="0" bIns="0" rtlCol="0">
            <a:spAutoFit/>
          </a:bodyPr>
          <a:lstStyle/>
          <a:p>
            <a:pPr marL="27305">
              <a:lnSpc>
                <a:spcPct val="100000"/>
              </a:lnSpc>
            </a:pPr>
            <a:r>
              <a:rPr sz="1300" i="1" spc="-10" dirty="0">
                <a:latin typeface="Corbel"/>
                <a:cs typeface="Corbel"/>
              </a:rPr>
              <a:t>Linee</a:t>
            </a:r>
            <a:r>
              <a:rPr sz="1300" i="1" spc="-65" dirty="0">
                <a:latin typeface="Corbel"/>
                <a:cs typeface="Corbel"/>
              </a:rPr>
              <a:t> </a:t>
            </a:r>
            <a:r>
              <a:rPr sz="1300" i="1" spc="-10" dirty="0">
                <a:latin typeface="Corbel"/>
                <a:cs typeface="Corbel"/>
              </a:rPr>
              <a:t>Guida,</a:t>
            </a:r>
            <a:r>
              <a:rPr sz="1300" i="1" spc="5" dirty="0">
                <a:latin typeface="Corbel"/>
                <a:cs typeface="Corbel"/>
              </a:rPr>
              <a:t> </a:t>
            </a:r>
            <a:r>
              <a:rPr sz="1300" i="1" spc="-5" dirty="0">
                <a:latin typeface="Corbel"/>
                <a:cs typeface="Corbel"/>
              </a:rPr>
              <a:t>p.</a:t>
            </a:r>
            <a:r>
              <a:rPr sz="1300" i="1" spc="5" dirty="0">
                <a:latin typeface="Corbel"/>
                <a:cs typeface="Corbel"/>
              </a:rPr>
              <a:t> </a:t>
            </a:r>
            <a:r>
              <a:rPr sz="1300" i="1" spc="-10" dirty="0">
                <a:latin typeface="Corbel"/>
                <a:cs typeface="Corbel"/>
              </a:rPr>
              <a:t>8</a:t>
            </a:r>
            <a:endParaRPr sz="1300" dirty="0">
              <a:latin typeface="Corbel"/>
              <a:cs typeface="Corbel"/>
            </a:endParaRPr>
          </a:p>
          <a:p>
            <a:pPr>
              <a:lnSpc>
                <a:spcPct val="100000"/>
              </a:lnSpc>
              <a:spcBef>
                <a:spcPts val="43"/>
              </a:spcBef>
            </a:pPr>
            <a:endParaRPr sz="1550" dirty="0">
              <a:latin typeface="Times New Roman"/>
              <a:cs typeface="Times New Roman"/>
            </a:endParaRPr>
          </a:p>
          <a:p>
            <a:pPr marL="12700" marR="62230">
              <a:lnSpc>
                <a:spcPct val="100000"/>
              </a:lnSpc>
            </a:pPr>
            <a:r>
              <a:rPr sz="1500" dirty="0">
                <a:latin typeface="Arial"/>
                <a:cs typeface="Arial"/>
              </a:rPr>
              <a:t>I</a:t>
            </a:r>
            <a:r>
              <a:rPr sz="1500" spc="-20" dirty="0">
                <a:latin typeface="Arial"/>
                <a:cs typeface="Arial"/>
              </a:rPr>
              <a:t> </a:t>
            </a:r>
            <a:r>
              <a:rPr sz="1500" dirty="0">
                <a:latin typeface="Arial"/>
                <a:cs typeface="Arial"/>
              </a:rPr>
              <a:t>per</a:t>
            </a:r>
            <a:r>
              <a:rPr sz="1500" spc="5" dirty="0">
                <a:latin typeface="Arial"/>
                <a:cs typeface="Arial"/>
              </a:rPr>
              <a:t>c</a:t>
            </a:r>
            <a:r>
              <a:rPr sz="1500" dirty="0">
                <a:latin typeface="Arial"/>
                <a:cs typeface="Arial"/>
              </a:rPr>
              <a:t>or</a:t>
            </a:r>
            <a:r>
              <a:rPr sz="1500" spc="5" dirty="0">
                <a:latin typeface="Arial"/>
                <a:cs typeface="Arial"/>
              </a:rPr>
              <a:t>s</a:t>
            </a:r>
            <a:r>
              <a:rPr sz="1500" dirty="0">
                <a:latin typeface="Arial"/>
                <a:cs typeface="Arial"/>
              </a:rPr>
              <a:t>i</a:t>
            </a:r>
            <a:r>
              <a:rPr sz="1500" spc="-30" dirty="0">
                <a:latin typeface="Arial"/>
                <a:cs typeface="Arial"/>
              </a:rPr>
              <a:t> </a:t>
            </a:r>
            <a:r>
              <a:rPr sz="1500" dirty="0">
                <a:latin typeface="Arial"/>
                <a:cs typeface="Arial"/>
              </a:rPr>
              <a:t>di</a:t>
            </a:r>
            <a:r>
              <a:rPr sz="1500" spc="5" dirty="0">
                <a:latin typeface="Arial"/>
                <a:cs typeface="Arial"/>
              </a:rPr>
              <a:t>d</a:t>
            </a:r>
            <a:r>
              <a:rPr sz="1500" dirty="0">
                <a:latin typeface="Arial"/>
                <a:cs typeface="Arial"/>
              </a:rPr>
              <a:t>atti</a:t>
            </a:r>
            <a:r>
              <a:rPr sz="1500" spc="5" dirty="0">
                <a:latin typeface="Arial"/>
                <a:cs typeface="Arial"/>
              </a:rPr>
              <a:t>c</a:t>
            </a:r>
            <a:r>
              <a:rPr sz="1500" dirty="0">
                <a:latin typeface="Arial"/>
                <a:cs typeface="Arial"/>
              </a:rPr>
              <a:t>i</a:t>
            </a:r>
            <a:r>
              <a:rPr sz="1500" spc="-30" dirty="0">
                <a:latin typeface="Arial"/>
                <a:cs typeface="Arial"/>
              </a:rPr>
              <a:t> </a:t>
            </a:r>
            <a:r>
              <a:rPr sz="1500" dirty="0">
                <a:latin typeface="Arial"/>
                <a:cs typeface="Arial"/>
              </a:rPr>
              <a:t>dedi</a:t>
            </a:r>
            <a:r>
              <a:rPr sz="1500" spc="5" dirty="0">
                <a:latin typeface="Arial"/>
                <a:cs typeface="Arial"/>
              </a:rPr>
              <a:t>c</a:t>
            </a:r>
            <a:r>
              <a:rPr sz="1500" dirty="0">
                <a:latin typeface="Arial"/>
                <a:cs typeface="Arial"/>
              </a:rPr>
              <a:t>ati</a:t>
            </a:r>
            <a:r>
              <a:rPr sz="1500" spc="-20" dirty="0">
                <a:latin typeface="Arial"/>
                <a:cs typeface="Arial"/>
              </a:rPr>
              <a:t> </a:t>
            </a:r>
            <a:r>
              <a:rPr sz="1500" dirty="0">
                <a:latin typeface="Arial"/>
                <a:cs typeface="Arial"/>
              </a:rPr>
              <a:t>dalle</a:t>
            </a:r>
            <a:r>
              <a:rPr sz="1500" spc="-5" dirty="0">
                <a:latin typeface="Arial"/>
                <a:cs typeface="Arial"/>
              </a:rPr>
              <a:t> </a:t>
            </a:r>
            <a:r>
              <a:rPr sz="1500" dirty="0">
                <a:latin typeface="Arial"/>
                <a:cs typeface="Arial"/>
              </a:rPr>
              <a:t>i</a:t>
            </a:r>
            <a:r>
              <a:rPr sz="1500" spc="5" dirty="0">
                <a:latin typeface="Arial"/>
                <a:cs typeface="Arial"/>
              </a:rPr>
              <a:t>s</a:t>
            </a:r>
            <a:r>
              <a:rPr sz="1500" dirty="0">
                <a:latin typeface="Arial"/>
                <a:cs typeface="Arial"/>
              </a:rPr>
              <a:t>tit</a:t>
            </a:r>
            <a:r>
              <a:rPr sz="1500" spc="5" dirty="0">
                <a:latin typeface="Arial"/>
                <a:cs typeface="Arial"/>
              </a:rPr>
              <a:t>u</a:t>
            </a:r>
            <a:r>
              <a:rPr sz="1500" dirty="0">
                <a:latin typeface="Arial"/>
                <a:cs typeface="Arial"/>
              </a:rPr>
              <a:t>zi</a:t>
            </a:r>
            <a:r>
              <a:rPr sz="1500" spc="5" dirty="0">
                <a:latin typeface="Arial"/>
                <a:cs typeface="Arial"/>
              </a:rPr>
              <a:t>o</a:t>
            </a:r>
            <a:r>
              <a:rPr sz="1500" dirty="0">
                <a:latin typeface="Arial"/>
                <a:cs typeface="Arial"/>
              </a:rPr>
              <a:t>ni</a:t>
            </a:r>
            <a:r>
              <a:rPr sz="1500" spc="-30" dirty="0">
                <a:latin typeface="Arial"/>
                <a:cs typeface="Arial"/>
              </a:rPr>
              <a:t> </a:t>
            </a:r>
            <a:r>
              <a:rPr sz="1500" dirty="0">
                <a:latin typeface="Arial"/>
                <a:cs typeface="Arial"/>
              </a:rPr>
              <a:t>scol</a:t>
            </a:r>
            <a:r>
              <a:rPr sz="1500" spc="5" dirty="0">
                <a:latin typeface="Arial"/>
                <a:cs typeface="Arial"/>
              </a:rPr>
              <a:t>a</a:t>
            </a:r>
            <a:r>
              <a:rPr sz="1500" dirty="0">
                <a:latin typeface="Arial"/>
                <a:cs typeface="Arial"/>
              </a:rPr>
              <a:t>stiche </a:t>
            </a:r>
            <a:r>
              <a:rPr sz="1500" spc="-45" dirty="0">
                <a:latin typeface="Arial"/>
                <a:cs typeface="Arial"/>
              </a:rPr>
              <a:t> </a:t>
            </a:r>
            <a:r>
              <a:rPr sz="1500" spc="5" dirty="0">
                <a:latin typeface="Arial"/>
                <a:cs typeface="Arial"/>
              </a:rPr>
              <a:t>a</a:t>
            </a:r>
            <a:r>
              <a:rPr sz="1500" dirty="0">
                <a:latin typeface="Arial"/>
                <a:cs typeface="Arial"/>
              </a:rPr>
              <a:t>gli</a:t>
            </a:r>
            <a:r>
              <a:rPr sz="1500" spc="-5" dirty="0">
                <a:latin typeface="Arial"/>
                <a:cs typeface="Arial"/>
              </a:rPr>
              <a:t> </a:t>
            </a:r>
            <a:r>
              <a:rPr sz="1500" dirty="0">
                <a:latin typeface="Arial"/>
                <a:cs typeface="Arial"/>
              </a:rPr>
              <a:t>al</a:t>
            </a:r>
            <a:r>
              <a:rPr sz="1500" spc="5" dirty="0">
                <a:latin typeface="Arial"/>
                <a:cs typeface="Arial"/>
              </a:rPr>
              <a:t>u</a:t>
            </a:r>
            <a:r>
              <a:rPr sz="1500" dirty="0">
                <a:latin typeface="Arial"/>
                <a:cs typeface="Arial"/>
              </a:rPr>
              <a:t>nni</a:t>
            </a:r>
            <a:r>
              <a:rPr sz="1500" spc="-10" dirty="0">
                <a:latin typeface="Arial"/>
                <a:cs typeface="Arial"/>
              </a:rPr>
              <a:t> </a:t>
            </a:r>
            <a:r>
              <a:rPr sz="1500" dirty="0">
                <a:latin typeface="Arial"/>
                <a:cs typeface="Arial"/>
              </a:rPr>
              <a:t>con</a:t>
            </a:r>
            <a:r>
              <a:rPr sz="1500" spc="-20" dirty="0">
                <a:latin typeface="Arial"/>
                <a:cs typeface="Arial"/>
              </a:rPr>
              <a:t> </a:t>
            </a:r>
            <a:r>
              <a:rPr sz="1500" dirty="0">
                <a:latin typeface="Arial"/>
                <a:cs typeface="Arial"/>
              </a:rPr>
              <a:t>D</a:t>
            </a:r>
            <a:r>
              <a:rPr sz="1500" spc="-10" dirty="0">
                <a:latin typeface="Arial"/>
                <a:cs typeface="Arial"/>
              </a:rPr>
              <a:t>S</a:t>
            </a:r>
            <a:r>
              <a:rPr sz="1500" dirty="0">
                <a:latin typeface="Arial"/>
                <a:cs typeface="Arial"/>
              </a:rPr>
              <a:t>A</a:t>
            </a:r>
            <a:r>
              <a:rPr sz="1500" spc="-75" dirty="0">
                <a:latin typeface="Arial"/>
                <a:cs typeface="Arial"/>
              </a:rPr>
              <a:t> </a:t>
            </a:r>
            <a:r>
              <a:rPr sz="1500" dirty="0">
                <a:latin typeface="Arial"/>
                <a:cs typeface="Arial"/>
              </a:rPr>
              <a:t>do</a:t>
            </a:r>
            <a:r>
              <a:rPr sz="1500" spc="-20" dirty="0">
                <a:latin typeface="Arial"/>
                <a:cs typeface="Arial"/>
              </a:rPr>
              <a:t>v</a:t>
            </a:r>
            <a:r>
              <a:rPr sz="1500" dirty="0">
                <a:latin typeface="Arial"/>
                <a:cs typeface="Arial"/>
              </a:rPr>
              <a:t>r</a:t>
            </a:r>
            <a:r>
              <a:rPr sz="1500" spc="5" dirty="0">
                <a:latin typeface="Arial"/>
                <a:cs typeface="Arial"/>
              </a:rPr>
              <a:t>a</a:t>
            </a:r>
            <a:r>
              <a:rPr sz="1500" dirty="0">
                <a:latin typeface="Arial"/>
                <a:cs typeface="Arial"/>
              </a:rPr>
              <a:t>nno</a:t>
            </a:r>
            <a:r>
              <a:rPr sz="1500" spc="-5" dirty="0">
                <a:latin typeface="Arial"/>
                <a:cs typeface="Arial"/>
              </a:rPr>
              <a:t> </a:t>
            </a:r>
            <a:r>
              <a:rPr sz="1500" dirty="0">
                <a:latin typeface="Arial"/>
                <a:cs typeface="Arial"/>
              </a:rPr>
              <a:t>essere </a:t>
            </a:r>
            <a:r>
              <a:rPr sz="1500" b="1" dirty="0">
                <a:solidFill>
                  <a:srgbClr val="69230C"/>
                </a:solidFill>
                <a:latin typeface="Arial"/>
                <a:cs typeface="Arial"/>
              </a:rPr>
              <a:t>es</a:t>
            </a:r>
            <a:r>
              <a:rPr sz="1500" b="1" spc="-5" dirty="0">
                <a:solidFill>
                  <a:srgbClr val="69230C"/>
                </a:solidFill>
                <a:latin typeface="Arial"/>
                <a:cs typeface="Arial"/>
              </a:rPr>
              <a:t>p</a:t>
            </a:r>
            <a:r>
              <a:rPr sz="1500" b="1" dirty="0">
                <a:solidFill>
                  <a:srgbClr val="69230C"/>
                </a:solidFill>
                <a:latin typeface="Arial"/>
                <a:cs typeface="Arial"/>
              </a:rPr>
              <a:t>lici</a:t>
            </a:r>
            <a:r>
              <a:rPr sz="1500" b="1" spc="5" dirty="0">
                <a:solidFill>
                  <a:srgbClr val="69230C"/>
                </a:solidFill>
                <a:latin typeface="Arial"/>
                <a:cs typeface="Arial"/>
              </a:rPr>
              <a:t>t</a:t>
            </a:r>
            <a:r>
              <a:rPr sz="1500" b="1" dirty="0">
                <a:solidFill>
                  <a:srgbClr val="69230C"/>
                </a:solidFill>
                <a:latin typeface="Arial"/>
                <a:cs typeface="Arial"/>
              </a:rPr>
              <a:t>ati</a:t>
            </a:r>
            <a:r>
              <a:rPr sz="1500" b="1" spc="-65" dirty="0">
                <a:solidFill>
                  <a:srgbClr val="69230C"/>
                </a:solidFill>
                <a:latin typeface="Arial"/>
                <a:cs typeface="Arial"/>
              </a:rPr>
              <a:t> </a:t>
            </a:r>
            <a:r>
              <a:rPr sz="1500" b="1" dirty="0">
                <a:solidFill>
                  <a:srgbClr val="69230C"/>
                </a:solidFill>
                <a:latin typeface="Arial"/>
                <a:cs typeface="Arial"/>
              </a:rPr>
              <a:t>e </a:t>
            </a:r>
            <a:r>
              <a:rPr sz="1500" b="1" spc="5" dirty="0">
                <a:solidFill>
                  <a:srgbClr val="69230C"/>
                </a:solidFill>
                <a:latin typeface="Arial"/>
                <a:cs typeface="Arial"/>
              </a:rPr>
              <a:t>f</a:t>
            </a:r>
            <a:r>
              <a:rPr sz="1500" b="1" spc="-5" dirty="0">
                <a:solidFill>
                  <a:srgbClr val="69230C"/>
                </a:solidFill>
                <a:latin typeface="Arial"/>
                <a:cs typeface="Arial"/>
              </a:rPr>
              <a:t>o</a:t>
            </a:r>
            <a:r>
              <a:rPr sz="1500" b="1" dirty="0">
                <a:solidFill>
                  <a:srgbClr val="69230C"/>
                </a:solidFill>
                <a:latin typeface="Arial"/>
                <a:cs typeface="Arial"/>
              </a:rPr>
              <a:t>rmalizzat</a:t>
            </a:r>
            <a:r>
              <a:rPr sz="1500" b="1" spc="30" dirty="0">
                <a:solidFill>
                  <a:srgbClr val="69230C"/>
                </a:solidFill>
                <a:latin typeface="Arial"/>
                <a:cs typeface="Arial"/>
              </a:rPr>
              <a:t>i</a:t>
            </a:r>
            <a:r>
              <a:rPr sz="1500" dirty="0">
                <a:latin typeface="Arial"/>
                <a:cs typeface="Arial"/>
              </a:rPr>
              <a:t>,</a:t>
            </a:r>
            <a:r>
              <a:rPr sz="1500" spc="-55" dirty="0">
                <a:latin typeface="Arial"/>
                <a:cs typeface="Arial"/>
              </a:rPr>
              <a:t> </a:t>
            </a:r>
            <a:r>
              <a:rPr sz="1500" dirty="0">
                <a:latin typeface="Arial"/>
                <a:cs typeface="Arial"/>
              </a:rPr>
              <a:t>al</a:t>
            </a:r>
            <a:r>
              <a:rPr sz="1500" spc="-10" dirty="0">
                <a:latin typeface="Arial"/>
                <a:cs typeface="Arial"/>
              </a:rPr>
              <a:t> </a:t>
            </a:r>
            <a:r>
              <a:rPr sz="1500" dirty="0">
                <a:latin typeface="Arial"/>
                <a:cs typeface="Arial"/>
              </a:rPr>
              <a:t>fine</a:t>
            </a:r>
            <a:r>
              <a:rPr sz="1500" spc="-5" dirty="0">
                <a:latin typeface="Arial"/>
                <a:cs typeface="Arial"/>
              </a:rPr>
              <a:t> </a:t>
            </a:r>
            <a:r>
              <a:rPr sz="1500" dirty="0">
                <a:latin typeface="Arial"/>
                <a:cs typeface="Arial"/>
              </a:rPr>
              <a:t>di</a:t>
            </a:r>
            <a:r>
              <a:rPr sz="1500" spc="-10" dirty="0">
                <a:latin typeface="Arial"/>
                <a:cs typeface="Arial"/>
              </a:rPr>
              <a:t> </a:t>
            </a:r>
            <a:r>
              <a:rPr sz="1500" dirty="0">
                <a:latin typeface="Arial"/>
                <a:cs typeface="Arial"/>
              </a:rPr>
              <a:t>assi</a:t>
            </a:r>
            <a:r>
              <a:rPr sz="1500" spc="5" dirty="0">
                <a:latin typeface="Arial"/>
                <a:cs typeface="Arial"/>
              </a:rPr>
              <a:t>c</a:t>
            </a:r>
            <a:r>
              <a:rPr sz="1500" dirty="0">
                <a:latin typeface="Arial"/>
                <a:cs typeface="Arial"/>
              </a:rPr>
              <a:t>ur</a:t>
            </a:r>
            <a:r>
              <a:rPr sz="1500" spc="5" dirty="0">
                <a:latin typeface="Arial"/>
                <a:cs typeface="Arial"/>
              </a:rPr>
              <a:t>a</a:t>
            </a:r>
            <a:r>
              <a:rPr sz="1500" dirty="0">
                <a:latin typeface="Arial"/>
                <a:cs typeface="Arial"/>
              </a:rPr>
              <a:t>re</a:t>
            </a:r>
            <a:r>
              <a:rPr sz="1500" spc="-40" dirty="0">
                <a:latin typeface="Arial"/>
                <a:cs typeface="Arial"/>
              </a:rPr>
              <a:t> </a:t>
            </a:r>
            <a:r>
              <a:rPr sz="1500" dirty="0">
                <a:latin typeface="Arial"/>
                <a:cs typeface="Arial"/>
              </a:rPr>
              <a:t>uno</a:t>
            </a:r>
            <a:r>
              <a:rPr sz="1500" spc="-5" dirty="0">
                <a:latin typeface="Arial"/>
                <a:cs typeface="Arial"/>
              </a:rPr>
              <a:t> </a:t>
            </a:r>
            <a:r>
              <a:rPr sz="1500" dirty="0">
                <a:latin typeface="Arial"/>
                <a:cs typeface="Arial"/>
              </a:rPr>
              <a:t>st</a:t>
            </a:r>
            <a:r>
              <a:rPr sz="1500" spc="5" dirty="0">
                <a:latin typeface="Arial"/>
                <a:cs typeface="Arial"/>
              </a:rPr>
              <a:t>r</a:t>
            </a:r>
            <a:r>
              <a:rPr sz="1500" dirty="0">
                <a:latin typeface="Arial"/>
                <a:cs typeface="Arial"/>
              </a:rPr>
              <a:t>umento</a:t>
            </a:r>
            <a:r>
              <a:rPr sz="1500" spc="-30" dirty="0">
                <a:latin typeface="Arial"/>
                <a:cs typeface="Arial"/>
              </a:rPr>
              <a:t> </a:t>
            </a:r>
            <a:r>
              <a:rPr sz="1500" dirty="0">
                <a:latin typeface="Arial"/>
                <a:cs typeface="Arial"/>
              </a:rPr>
              <a:t>utile</a:t>
            </a:r>
            <a:r>
              <a:rPr sz="1500" spc="-15" dirty="0">
                <a:latin typeface="Arial"/>
                <a:cs typeface="Arial"/>
              </a:rPr>
              <a:t> </a:t>
            </a:r>
            <a:r>
              <a:rPr sz="1500" dirty="0">
                <a:latin typeface="Arial"/>
                <a:cs typeface="Arial"/>
              </a:rPr>
              <a:t>alla</a:t>
            </a:r>
            <a:r>
              <a:rPr sz="1500" spc="50" dirty="0">
                <a:latin typeface="Arial"/>
                <a:cs typeface="Arial"/>
              </a:rPr>
              <a:t> </a:t>
            </a:r>
            <a:r>
              <a:rPr sz="1500" b="1" dirty="0">
                <a:solidFill>
                  <a:srgbClr val="69230C"/>
                </a:solidFill>
                <a:latin typeface="Arial"/>
                <a:cs typeface="Arial"/>
              </a:rPr>
              <a:t>c</a:t>
            </a:r>
            <a:r>
              <a:rPr sz="1500" b="1" spc="-5" dirty="0">
                <a:solidFill>
                  <a:srgbClr val="69230C"/>
                </a:solidFill>
                <a:latin typeface="Arial"/>
                <a:cs typeface="Arial"/>
              </a:rPr>
              <a:t>on</a:t>
            </a:r>
            <a:r>
              <a:rPr sz="1500" b="1" dirty="0">
                <a:solidFill>
                  <a:srgbClr val="69230C"/>
                </a:solidFill>
                <a:latin typeface="Arial"/>
                <a:cs typeface="Arial"/>
              </a:rPr>
              <a:t>t</a:t>
            </a:r>
            <a:r>
              <a:rPr sz="1500" b="1" spc="5" dirty="0">
                <a:solidFill>
                  <a:srgbClr val="69230C"/>
                </a:solidFill>
                <a:latin typeface="Arial"/>
                <a:cs typeface="Arial"/>
              </a:rPr>
              <a:t>i</a:t>
            </a:r>
            <a:r>
              <a:rPr sz="1500" b="1" spc="-5" dirty="0">
                <a:solidFill>
                  <a:srgbClr val="69230C"/>
                </a:solidFill>
                <a:latin typeface="Arial"/>
                <a:cs typeface="Arial"/>
              </a:rPr>
              <a:t>nu</a:t>
            </a:r>
            <a:r>
              <a:rPr sz="1500" b="1" dirty="0">
                <a:solidFill>
                  <a:srgbClr val="69230C"/>
                </a:solidFill>
                <a:latin typeface="Arial"/>
                <a:cs typeface="Arial"/>
              </a:rPr>
              <a:t>i</a:t>
            </a:r>
            <a:r>
              <a:rPr sz="1500" b="1" spc="5" dirty="0">
                <a:solidFill>
                  <a:srgbClr val="69230C"/>
                </a:solidFill>
                <a:latin typeface="Arial"/>
                <a:cs typeface="Arial"/>
              </a:rPr>
              <a:t>t</a:t>
            </a:r>
            <a:r>
              <a:rPr sz="1500" b="1" dirty="0">
                <a:solidFill>
                  <a:srgbClr val="69230C"/>
                </a:solidFill>
                <a:latin typeface="Arial"/>
                <a:cs typeface="Arial"/>
              </a:rPr>
              <a:t>à</a:t>
            </a:r>
            <a:r>
              <a:rPr sz="1500" b="1" spc="-30" dirty="0">
                <a:solidFill>
                  <a:srgbClr val="69230C"/>
                </a:solidFill>
                <a:latin typeface="Arial"/>
                <a:cs typeface="Arial"/>
              </a:rPr>
              <a:t> </a:t>
            </a:r>
            <a:r>
              <a:rPr sz="1500" b="1" spc="-5" dirty="0">
                <a:solidFill>
                  <a:srgbClr val="69230C"/>
                </a:solidFill>
                <a:latin typeface="Arial"/>
                <a:cs typeface="Arial"/>
              </a:rPr>
              <a:t>d</a:t>
            </a:r>
            <a:r>
              <a:rPr sz="1500" b="1" dirty="0">
                <a:solidFill>
                  <a:srgbClr val="69230C"/>
                </a:solidFill>
                <a:latin typeface="Arial"/>
                <a:cs typeface="Arial"/>
              </a:rPr>
              <a:t>idat</a:t>
            </a:r>
            <a:r>
              <a:rPr sz="1500" b="1" spc="5" dirty="0">
                <a:solidFill>
                  <a:srgbClr val="69230C"/>
                </a:solidFill>
                <a:latin typeface="Arial"/>
                <a:cs typeface="Arial"/>
              </a:rPr>
              <a:t>t</a:t>
            </a:r>
            <a:r>
              <a:rPr sz="1500" b="1" dirty="0">
                <a:solidFill>
                  <a:srgbClr val="69230C"/>
                </a:solidFill>
                <a:latin typeface="Arial"/>
                <a:cs typeface="Arial"/>
              </a:rPr>
              <a:t>i</a:t>
            </a:r>
            <a:r>
              <a:rPr sz="1500" b="1" spc="5" dirty="0">
                <a:solidFill>
                  <a:srgbClr val="69230C"/>
                </a:solidFill>
                <a:latin typeface="Arial"/>
                <a:cs typeface="Arial"/>
              </a:rPr>
              <a:t>c</a:t>
            </a:r>
            <a:r>
              <a:rPr sz="1500" b="1" dirty="0">
                <a:solidFill>
                  <a:srgbClr val="69230C"/>
                </a:solidFill>
                <a:latin typeface="Arial"/>
                <a:cs typeface="Arial"/>
              </a:rPr>
              <a:t>a</a:t>
            </a:r>
            <a:r>
              <a:rPr sz="1500" b="1" spc="-15" dirty="0">
                <a:solidFill>
                  <a:srgbClr val="69230C"/>
                </a:solidFill>
                <a:latin typeface="Arial"/>
                <a:cs typeface="Arial"/>
              </a:rPr>
              <a:t> </a:t>
            </a:r>
            <a:r>
              <a:rPr sz="1500" dirty="0">
                <a:latin typeface="Arial"/>
                <a:cs typeface="Arial"/>
              </a:rPr>
              <a:t>e</a:t>
            </a:r>
            <a:r>
              <a:rPr sz="1500" spc="-5" dirty="0">
                <a:latin typeface="Arial"/>
                <a:cs typeface="Arial"/>
              </a:rPr>
              <a:t> </a:t>
            </a:r>
            <a:r>
              <a:rPr sz="1500" dirty="0">
                <a:latin typeface="Arial"/>
                <a:cs typeface="Arial"/>
              </a:rPr>
              <a:t>alla </a:t>
            </a:r>
            <a:r>
              <a:rPr sz="1500" b="1" dirty="0">
                <a:solidFill>
                  <a:srgbClr val="69230C"/>
                </a:solidFill>
                <a:latin typeface="Arial"/>
                <a:cs typeface="Arial"/>
              </a:rPr>
              <a:t>c</a:t>
            </a:r>
            <a:r>
              <a:rPr sz="1500" b="1" spc="-5" dirty="0">
                <a:solidFill>
                  <a:srgbClr val="69230C"/>
                </a:solidFill>
                <a:latin typeface="Arial"/>
                <a:cs typeface="Arial"/>
              </a:rPr>
              <a:t>ond</a:t>
            </a:r>
            <a:r>
              <a:rPr sz="1500" b="1" dirty="0">
                <a:solidFill>
                  <a:srgbClr val="69230C"/>
                </a:solidFill>
                <a:latin typeface="Arial"/>
                <a:cs typeface="Arial"/>
              </a:rPr>
              <a:t>i</a:t>
            </a:r>
            <a:r>
              <a:rPr sz="1500" b="1" spc="-30" dirty="0">
                <a:solidFill>
                  <a:srgbClr val="69230C"/>
                </a:solidFill>
                <a:latin typeface="Arial"/>
                <a:cs typeface="Arial"/>
              </a:rPr>
              <a:t>v</a:t>
            </a:r>
            <a:r>
              <a:rPr sz="1500" b="1" dirty="0">
                <a:solidFill>
                  <a:srgbClr val="69230C"/>
                </a:solidFill>
                <a:latin typeface="Arial"/>
                <a:cs typeface="Arial"/>
              </a:rPr>
              <a:t>i</a:t>
            </a:r>
            <a:r>
              <a:rPr sz="1500" b="1" spc="5" dirty="0">
                <a:solidFill>
                  <a:srgbClr val="69230C"/>
                </a:solidFill>
                <a:latin typeface="Arial"/>
                <a:cs typeface="Arial"/>
              </a:rPr>
              <a:t>s</a:t>
            </a:r>
            <a:r>
              <a:rPr sz="1500" b="1" dirty="0">
                <a:solidFill>
                  <a:srgbClr val="69230C"/>
                </a:solidFill>
                <a:latin typeface="Arial"/>
                <a:cs typeface="Arial"/>
              </a:rPr>
              <a:t>io</a:t>
            </a:r>
            <a:r>
              <a:rPr sz="1500" b="1" spc="-10" dirty="0">
                <a:solidFill>
                  <a:srgbClr val="69230C"/>
                </a:solidFill>
                <a:latin typeface="Arial"/>
                <a:cs typeface="Arial"/>
              </a:rPr>
              <a:t>n</a:t>
            </a:r>
            <a:r>
              <a:rPr sz="1500" b="1" dirty="0">
                <a:solidFill>
                  <a:srgbClr val="69230C"/>
                </a:solidFill>
                <a:latin typeface="Arial"/>
                <a:cs typeface="Arial"/>
              </a:rPr>
              <a:t>e</a:t>
            </a:r>
            <a:r>
              <a:rPr sz="1500" b="1" spc="-5" dirty="0">
                <a:solidFill>
                  <a:srgbClr val="69230C"/>
                </a:solidFill>
                <a:latin typeface="Arial"/>
                <a:cs typeface="Arial"/>
              </a:rPr>
              <a:t> </a:t>
            </a:r>
            <a:r>
              <a:rPr sz="1500" b="1" dirty="0">
                <a:solidFill>
                  <a:srgbClr val="69230C"/>
                </a:solidFill>
                <a:latin typeface="Arial"/>
                <a:cs typeface="Arial"/>
              </a:rPr>
              <a:t>c</a:t>
            </a:r>
            <a:r>
              <a:rPr sz="1500" b="1" spc="-5" dirty="0">
                <a:solidFill>
                  <a:srgbClr val="69230C"/>
                </a:solidFill>
                <a:latin typeface="Arial"/>
                <a:cs typeface="Arial"/>
              </a:rPr>
              <a:t>o</a:t>
            </a:r>
            <a:r>
              <a:rPr sz="1500" b="1" dirty="0">
                <a:solidFill>
                  <a:srgbClr val="69230C"/>
                </a:solidFill>
                <a:latin typeface="Arial"/>
                <a:cs typeface="Arial"/>
              </a:rPr>
              <a:t>n</a:t>
            </a:r>
            <a:r>
              <a:rPr sz="1500" b="1" spc="-15" dirty="0">
                <a:solidFill>
                  <a:srgbClr val="69230C"/>
                </a:solidFill>
                <a:latin typeface="Arial"/>
                <a:cs typeface="Arial"/>
              </a:rPr>
              <a:t> </a:t>
            </a:r>
            <a:r>
              <a:rPr sz="1500" b="1" dirty="0">
                <a:solidFill>
                  <a:srgbClr val="69230C"/>
                </a:solidFill>
                <a:latin typeface="Arial"/>
                <a:cs typeface="Arial"/>
              </a:rPr>
              <a:t>la</a:t>
            </a:r>
            <a:r>
              <a:rPr sz="1500" b="1" spc="-5" dirty="0">
                <a:solidFill>
                  <a:srgbClr val="69230C"/>
                </a:solidFill>
                <a:latin typeface="Arial"/>
                <a:cs typeface="Arial"/>
              </a:rPr>
              <a:t> </a:t>
            </a:r>
            <a:r>
              <a:rPr sz="1500" b="1" dirty="0">
                <a:solidFill>
                  <a:srgbClr val="69230C"/>
                </a:solidFill>
                <a:latin typeface="Arial"/>
                <a:cs typeface="Arial"/>
              </a:rPr>
              <a:t>f</a:t>
            </a:r>
            <a:r>
              <a:rPr sz="1500" b="1" spc="5" dirty="0">
                <a:solidFill>
                  <a:srgbClr val="69230C"/>
                </a:solidFill>
                <a:latin typeface="Arial"/>
                <a:cs typeface="Arial"/>
              </a:rPr>
              <a:t>a</a:t>
            </a:r>
            <a:r>
              <a:rPr sz="1500" b="1" dirty="0">
                <a:solidFill>
                  <a:srgbClr val="69230C"/>
                </a:solidFill>
                <a:latin typeface="Arial"/>
                <a:cs typeface="Arial"/>
              </a:rPr>
              <a:t>miglia</a:t>
            </a:r>
            <a:r>
              <a:rPr sz="1500" b="1" spc="-15" dirty="0">
                <a:solidFill>
                  <a:srgbClr val="69230C"/>
                </a:solidFill>
                <a:latin typeface="Arial"/>
                <a:cs typeface="Arial"/>
              </a:rPr>
              <a:t> </a:t>
            </a:r>
            <a:r>
              <a:rPr sz="1500" dirty="0">
                <a:latin typeface="Arial"/>
                <a:cs typeface="Arial"/>
              </a:rPr>
              <a:t>delle</a:t>
            </a:r>
            <a:r>
              <a:rPr sz="1500" spc="-5" dirty="0">
                <a:latin typeface="Arial"/>
                <a:cs typeface="Arial"/>
              </a:rPr>
              <a:t> </a:t>
            </a:r>
            <a:r>
              <a:rPr sz="1500" dirty="0">
                <a:latin typeface="Arial"/>
                <a:cs typeface="Arial"/>
              </a:rPr>
              <a:t>i</a:t>
            </a:r>
            <a:r>
              <a:rPr sz="1500" spc="5" dirty="0">
                <a:latin typeface="Arial"/>
                <a:cs typeface="Arial"/>
              </a:rPr>
              <a:t>n</a:t>
            </a:r>
            <a:r>
              <a:rPr sz="1500" dirty="0">
                <a:latin typeface="Arial"/>
                <a:cs typeface="Arial"/>
              </a:rPr>
              <a:t>i</a:t>
            </a:r>
            <a:r>
              <a:rPr sz="1500" spc="5" dirty="0">
                <a:latin typeface="Arial"/>
                <a:cs typeface="Arial"/>
              </a:rPr>
              <a:t>z</a:t>
            </a:r>
            <a:r>
              <a:rPr sz="1500" dirty="0">
                <a:latin typeface="Arial"/>
                <a:cs typeface="Arial"/>
              </a:rPr>
              <a:t>i</a:t>
            </a:r>
            <a:r>
              <a:rPr sz="1500" spc="5" dirty="0">
                <a:latin typeface="Arial"/>
                <a:cs typeface="Arial"/>
              </a:rPr>
              <a:t>a</a:t>
            </a:r>
            <a:r>
              <a:rPr sz="1500" dirty="0">
                <a:latin typeface="Arial"/>
                <a:cs typeface="Arial"/>
              </a:rPr>
              <a:t>ti</a:t>
            </a:r>
            <a:r>
              <a:rPr sz="1500" spc="-20" dirty="0">
                <a:latin typeface="Arial"/>
                <a:cs typeface="Arial"/>
              </a:rPr>
              <a:t>v</a:t>
            </a:r>
            <a:r>
              <a:rPr sz="1500" dirty="0">
                <a:latin typeface="Arial"/>
                <a:cs typeface="Arial"/>
              </a:rPr>
              <a:t>e int</a:t>
            </a:r>
            <a:r>
              <a:rPr sz="1500" spc="5" dirty="0">
                <a:latin typeface="Arial"/>
                <a:cs typeface="Arial"/>
              </a:rPr>
              <a:t>r</a:t>
            </a:r>
            <a:r>
              <a:rPr sz="1500" dirty="0">
                <a:latin typeface="Arial"/>
                <a:cs typeface="Arial"/>
              </a:rPr>
              <a:t>apr</a:t>
            </a:r>
            <a:r>
              <a:rPr sz="1500" spc="5" dirty="0">
                <a:latin typeface="Arial"/>
                <a:cs typeface="Arial"/>
              </a:rPr>
              <a:t>e</a:t>
            </a:r>
            <a:r>
              <a:rPr sz="1500" dirty="0">
                <a:latin typeface="Arial"/>
                <a:cs typeface="Arial"/>
              </a:rPr>
              <a:t>se.</a:t>
            </a:r>
          </a:p>
          <a:p>
            <a:pPr>
              <a:lnSpc>
                <a:spcPct val="100000"/>
              </a:lnSpc>
              <a:spcBef>
                <a:spcPts val="17"/>
              </a:spcBef>
            </a:pPr>
            <a:endParaRPr sz="1550" dirty="0">
              <a:latin typeface="Times New Roman"/>
              <a:cs typeface="Times New Roman"/>
            </a:endParaRPr>
          </a:p>
          <a:p>
            <a:pPr marL="12700" marR="5080" algn="just">
              <a:lnSpc>
                <a:spcPct val="100000"/>
              </a:lnSpc>
            </a:pPr>
            <a:r>
              <a:rPr sz="1500" dirty="0">
                <a:latin typeface="Arial"/>
                <a:cs typeface="Arial"/>
              </a:rPr>
              <a:t>A</a:t>
            </a:r>
            <a:r>
              <a:rPr sz="1500" spc="-100" dirty="0">
                <a:latin typeface="Arial"/>
                <a:cs typeface="Arial"/>
              </a:rPr>
              <a:t> </a:t>
            </a:r>
            <a:r>
              <a:rPr sz="1500" dirty="0">
                <a:latin typeface="Arial"/>
                <a:cs typeface="Arial"/>
              </a:rPr>
              <a:t>questo</a:t>
            </a:r>
            <a:r>
              <a:rPr sz="1500" spc="-30" dirty="0">
                <a:latin typeface="Arial"/>
                <a:cs typeface="Arial"/>
              </a:rPr>
              <a:t> </a:t>
            </a:r>
            <a:r>
              <a:rPr sz="1500" dirty="0">
                <a:latin typeface="Arial"/>
                <a:cs typeface="Arial"/>
              </a:rPr>
              <a:t>r</a:t>
            </a:r>
            <a:r>
              <a:rPr sz="1500" spc="5" dirty="0">
                <a:latin typeface="Arial"/>
                <a:cs typeface="Arial"/>
              </a:rPr>
              <a:t>i</a:t>
            </a:r>
            <a:r>
              <a:rPr sz="1500" dirty="0">
                <a:latin typeface="Arial"/>
                <a:cs typeface="Arial"/>
              </a:rPr>
              <a:t>guar</a:t>
            </a:r>
            <a:r>
              <a:rPr sz="1500" spc="5" dirty="0">
                <a:latin typeface="Arial"/>
                <a:cs typeface="Arial"/>
              </a:rPr>
              <a:t>d</a:t>
            </a:r>
            <a:r>
              <a:rPr sz="1500" dirty="0">
                <a:latin typeface="Arial"/>
                <a:cs typeface="Arial"/>
              </a:rPr>
              <a:t>o,</a:t>
            </a:r>
            <a:r>
              <a:rPr sz="1500" spc="-30" dirty="0">
                <a:latin typeface="Arial"/>
                <a:cs typeface="Arial"/>
              </a:rPr>
              <a:t> </a:t>
            </a:r>
            <a:r>
              <a:rPr sz="1500" dirty="0">
                <a:latin typeface="Arial"/>
                <a:cs typeface="Arial"/>
              </a:rPr>
              <a:t>la</a:t>
            </a:r>
            <a:r>
              <a:rPr sz="1500" spc="5" dirty="0">
                <a:latin typeface="Arial"/>
                <a:cs typeface="Arial"/>
              </a:rPr>
              <a:t> s</a:t>
            </a:r>
            <a:r>
              <a:rPr sz="1500" dirty="0">
                <a:latin typeface="Arial"/>
                <a:cs typeface="Arial"/>
              </a:rPr>
              <a:t>cuola</a:t>
            </a:r>
            <a:r>
              <a:rPr sz="1500" spc="-15" dirty="0">
                <a:latin typeface="Arial"/>
                <a:cs typeface="Arial"/>
              </a:rPr>
              <a:t> </a:t>
            </a:r>
            <a:r>
              <a:rPr sz="1500" dirty="0">
                <a:latin typeface="Arial"/>
                <a:cs typeface="Arial"/>
              </a:rPr>
              <a:t>pr</a:t>
            </a:r>
            <a:r>
              <a:rPr sz="1500" spc="5" dirty="0">
                <a:latin typeface="Arial"/>
                <a:cs typeface="Arial"/>
              </a:rPr>
              <a:t>e</a:t>
            </a:r>
            <a:r>
              <a:rPr sz="1500" dirty="0">
                <a:latin typeface="Arial"/>
                <a:cs typeface="Arial"/>
              </a:rPr>
              <a:t>di</a:t>
            </a:r>
            <a:r>
              <a:rPr sz="1500" spc="5" dirty="0">
                <a:latin typeface="Arial"/>
                <a:cs typeface="Arial"/>
              </a:rPr>
              <a:t>s</a:t>
            </a:r>
            <a:r>
              <a:rPr sz="1500" dirty="0">
                <a:latin typeface="Arial"/>
                <a:cs typeface="Arial"/>
              </a:rPr>
              <a:t>pone,</a:t>
            </a:r>
            <a:r>
              <a:rPr sz="1500" spc="-45" dirty="0">
                <a:latin typeface="Arial"/>
                <a:cs typeface="Arial"/>
              </a:rPr>
              <a:t> </a:t>
            </a:r>
            <a:r>
              <a:rPr sz="1500" dirty="0">
                <a:latin typeface="Arial"/>
                <a:cs typeface="Arial"/>
              </a:rPr>
              <a:t>nelle</a:t>
            </a:r>
            <a:r>
              <a:rPr sz="1500" spc="-5" dirty="0">
                <a:latin typeface="Arial"/>
                <a:cs typeface="Arial"/>
              </a:rPr>
              <a:t> </a:t>
            </a:r>
            <a:r>
              <a:rPr sz="1500" dirty="0">
                <a:latin typeface="Arial"/>
                <a:cs typeface="Arial"/>
              </a:rPr>
              <a:t>f</a:t>
            </a:r>
            <a:r>
              <a:rPr sz="1500" spc="5" dirty="0">
                <a:latin typeface="Arial"/>
                <a:cs typeface="Arial"/>
              </a:rPr>
              <a:t>o</a:t>
            </a:r>
            <a:r>
              <a:rPr sz="1500" dirty="0">
                <a:latin typeface="Arial"/>
                <a:cs typeface="Arial"/>
              </a:rPr>
              <a:t>rme</a:t>
            </a:r>
            <a:r>
              <a:rPr sz="1500" spc="-15" dirty="0">
                <a:latin typeface="Arial"/>
                <a:cs typeface="Arial"/>
              </a:rPr>
              <a:t> </a:t>
            </a:r>
            <a:r>
              <a:rPr sz="1500" dirty="0">
                <a:latin typeface="Arial"/>
                <a:cs typeface="Arial"/>
              </a:rPr>
              <a:t>r</a:t>
            </a:r>
            <a:r>
              <a:rPr sz="1500" spc="5" dirty="0">
                <a:latin typeface="Arial"/>
                <a:cs typeface="Arial"/>
              </a:rPr>
              <a:t>i</a:t>
            </a:r>
            <a:r>
              <a:rPr sz="1500" dirty="0">
                <a:latin typeface="Arial"/>
                <a:cs typeface="Arial"/>
              </a:rPr>
              <a:t>t</a:t>
            </a:r>
            <a:r>
              <a:rPr sz="1500" spc="5" dirty="0">
                <a:latin typeface="Arial"/>
                <a:cs typeface="Arial"/>
              </a:rPr>
              <a:t>e</a:t>
            </a:r>
            <a:r>
              <a:rPr sz="1500" dirty="0">
                <a:latin typeface="Arial"/>
                <a:cs typeface="Arial"/>
              </a:rPr>
              <a:t>nute</a:t>
            </a:r>
            <a:r>
              <a:rPr sz="1500" spc="-30" dirty="0">
                <a:latin typeface="Arial"/>
                <a:cs typeface="Arial"/>
              </a:rPr>
              <a:t> </a:t>
            </a:r>
            <a:r>
              <a:rPr sz="1500" dirty="0">
                <a:latin typeface="Arial"/>
                <a:cs typeface="Arial"/>
              </a:rPr>
              <a:t>i</a:t>
            </a:r>
            <a:r>
              <a:rPr sz="1500" spc="5" dirty="0">
                <a:latin typeface="Arial"/>
                <a:cs typeface="Arial"/>
              </a:rPr>
              <a:t>d</a:t>
            </a:r>
            <a:r>
              <a:rPr sz="1500" dirty="0">
                <a:latin typeface="Arial"/>
                <a:cs typeface="Arial"/>
              </a:rPr>
              <a:t>onee</a:t>
            </a:r>
            <a:r>
              <a:rPr sz="1500" spc="-5" dirty="0">
                <a:latin typeface="Arial"/>
                <a:cs typeface="Arial"/>
              </a:rPr>
              <a:t> </a:t>
            </a:r>
            <a:r>
              <a:rPr sz="1500" dirty="0">
                <a:latin typeface="Arial"/>
                <a:cs typeface="Arial"/>
              </a:rPr>
              <a:t>e</a:t>
            </a:r>
            <a:r>
              <a:rPr sz="1500" spc="-5" dirty="0">
                <a:latin typeface="Arial"/>
                <a:cs typeface="Arial"/>
              </a:rPr>
              <a:t> </a:t>
            </a:r>
            <a:r>
              <a:rPr sz="1500" dirty="0">
                <a:latin typeface="Arial"/>
                <a:cs typeface="Arial"/>
              </a:rPr>
              <a:t>in</a:t>
            </a:r>
            <a:r>
              <a:rPr sz="1500" spc="-5" dirty="0">
                <a:latin typeface="Arial"/>
                <a:cs typeface="Arial"/>
              </a:rPr>
              <a:t> </a:t>
            </a:r>
            <a:r>
              <a:rPr sz="1500" dirty="0">
                <a:latin typeface="Arial"/>
                <a:cs typeface="Arial"/>
              </a:rPr>
              <a:t>t</a:t>
            </a:r>
            <a:r>
              <a:rPr sz="1500" spc="5" dirty="0">
                <a:latin typeface="Arial"/>
                <a:cs typeface="Arial"/>
              </a:rPr>
              <a:t>e</a:t>
            </a:r>
            <a:r>
              <a:rPr sz="1500" dirty="0">
                <a:latin typeface="Arial"/>
                <a:cs typeface="Arial"/>
              </a:rPr>
              <a:t>mpi</a:t>
            </a:r>
            <a:r>
              <a:rPr sz="1500" spc="-10" dirty="0">
                <a:latin typeface="Arial"/>
                <a:cs typeface="Arial"/>
              </a:rPr>
              <a:t> </a:t>
            </a:r>
            <a:r>
              <a:rPr sz="1500" dirty="0">
                <a:latin typeface="Arial"/>
                <a:cs typeface="Arial"/>
              </a:rPr>
              <a:t>che</a:t>
            </a:r>
            <a:r>
              <a:rPr sz="1500" spc="-20" dirty="0">
                <a:latin typeface="Arial"/>
                <a:cs typeface="Arial"/>
              </a:rPr>
              <a:t> </a:t>
            </a:r>
            <a:r>
              <a:rPr sz="1500" dirty="0">
                <a:latin typeface="Arial"/>
                <a:cs typeface="Arial"/>
              </a:rPr>
              <a:t>non</a:t>
            </a:r>
            <a:r>
              <a:rPr sz="1500" spc="-5" dirty="0">
                <a:latin typeface="Arial"/>
                <a:cs typeface="Arial"/>
              </a:rPr>
              <a:t> </a:t>
            </a:r>
            <a:r>
              <a:rPr sz="1500" dirty="0">
                <a:latin typeface="Arial"/>
                <a:cs typeface="Arial"/>
              </a:rPr>
              <a:t>super</a:t>
            </a:r>
            <a:r>
              <a:rPr sz="1500" spc="5" dirty="0">
                <a:latin typeface="Arial"/>
                <a:cs typeface="Arial"/>
              </a:rPr>
              <a:t>i</a:t>
            </a:r>
            <a:r>
              <a:rPr sz="1500" dirty="0">
                <a:latin typeface="Arial"/>
                <a:cs typeface="Arial"/>
              </a:rPr>
              <a:t>no</a:t>
            </a:r>
            <a:r>
              <a:rPr sz="1500" spc="-20" dirty="0">
                <a:latin typeface="Arial"/>
                <a:cs typeface="Arial"/>
              </a:rPr>
              <a:t> </a:t>
            </a:r>
            <a:r>
              <a:rPr sz="1500" dirty="0">
                <a:latin typeface="Arial"/>
                <a:cs typeface="Arial"/>
              </a:rPr>
              <a:t>il </a:t>
            </a:r>
            <a:r>
              <a:rPr sz="1500" u="heavy" dirty="0">
                <a:latin typeface="Arial"/>
                <a:cs typeface="Arial"/>
              </a:rPr>
              <a:t>pr</a:t>
            </a:r>
            <a:r>
              <a:rPr sz="1500" u="heavy" spc="5" dirty="0">
                <a:latin typeface="Arial"/>
                <a:cs typeface="Arial"/>
              </a:rPr>
              <a:t>i</a:t>
            </a:r>
            <a:r>
              <a:rPr sz="1500" u="heavy" dirty="0">
                <a:latin typeface="Arial"/>
                <a:cs typeface="Arial"/>
              </a:rPr>
              <a:t>mo</a:t>
            </a:r>
            <a:r>
              <a:rPr sz="1500" u="heavy" spc="-20" dirty="0">
                <a:latin typeface="Arial"/>
                <a:cs typeface="Arial"/>
              </a:rPr>
              <a:t> </a:t>
            </a:r>
            <a:r>
              <a:rPr sz="1500" u="heavy" dirty="0">
                <a:latin typeface="Arial"/>
                <a:cs typeface="Arial"/>
              </a:rPr>
              <a:t>t</a:t>
            </a:r>
            <a:r>
              <a:rPr sz="1500" u="heavy" spc="5" dirty="0">
                <a:latin typeface="Arial"/>
                <a:cs typeface="Arial"/>
              </a:rPr>
              <a:t>r</a:t>
            </a:r>
            <a:r>
              <a:rPr sz="1500" u="heavy" dirty="0">
                <a:latin typeface="Arial"/>
                <a:cs typeface="Arial"/>
              </a:rPr>
              <a:t>im</a:t>
            </a:r>
            <a:r>
              <a:rPr sz="1500" u="heavy" spc="5" dirty="0">
                <a:latin typeface="Arial"/>
                <a:cs typeface="Arial"/>
              </a:rPr>
              <a:t>e</a:t>
            </a:r>
            <a:r>
              <a:rPr sz="1500" u="heavy" dirty="0">
                <a:latin typeface="Arial"/>
                <a:cs typeface="Arial"/>
              </a:rPr>
              <a:t>st</a:t>
            </a:r>
            <a:r>
              <a:rPr sz="1500" u="heavy" spc="5" dirty="0">
                <a:latin typeface="Arial"/>
                <a:cs typeface="Arial"/>
              </a:rPr>
              <a:t>r</a:t>
            </a:r>
            <a:r>
              <a:rPr sz="1500" u="heavy" dirty="0">
                <a:latin typeface="Arial"/>
                <a:cs typeface="Arial"/>
              </a:rPr>
              <a:t>e</a:t>
            </a:r>
            <a:r>
              <a:rPr sz="1500" u="heavy" spc="-30" dirty="0">
                <a:latin typeface="Arial"/>
                <a:cs typeface="Arial"/>
              </a:rPr>
              <a:t> </a:t>
            </a:r>
            <a:r>
              <a:rPr sz="1500" u="heavy" dirty="0">
                <a:latin typeface="Arial"/>
                <a:cs typeface="Arial"/>
              </a:rPr>
              <a:t>scol</a:t>
            </a:r>
            <a:r>
              <a:rPr sz="1500" u="heavy" spc="5" dirty="0">
                <a:latin typeface="Arial"/>
                <a:cs typeface="Arial"/>
              </a:rPr>
              <a:t>a</a:t>
            </a:r>
            <a:r>
              <a:rPr sz="1500" u="heavy" dirty="0">
                <a:latin typeface="Arial"/>
                <a:cs typeface="Arial"/>
              </a:rPr>
              <a:t>stico,</a:t>
            </a:r>
            <a:r>
              <a:rPr sz="1500" spc="-20" dirty="0">
                <a:latin typeface="Arial"/>
                <a:cs typeface="Arial"/>
              </a:rPr>
              <a:t> </a:t>
            </a:r>
            <a:r>
              <a:rPr sz="1500" spc="5" dirty="0">
                <a:latin typeface="Arial"/>
                <a:cs typeface="Arial"/>
              </a:rPr>
              <a:t>u</a:t>
            </a:r>
            <a:r>
              <a:rPr sz="1500" dirty="0">
                <a:latin typeface="Arial"/>
                <a:cs typeface="Arial"/>
              </a:rPr>
              <a:t>n</a:t>
            </a:r>
            <a:r>
              <a:rPr sz="1500" spc="-15" dirty="0">
                <a:latin typeface="Arial"/>
                <a:cs typeface="Arial"/>
              </a:rPr>
              <a:t> </a:t>
            </a:r>
            <a:r>
              <a:rPr sz="1500" b="1" spc="-5" dirty="0">
                <a:latin typeface="Arial"/>
                <a:cs typeface="Arial"/>
              </a:rPr>
              <a:t>do</a:t>
            </a:r>
            <a:r>
              <a:rPr sz="1500" b="1" dirty="0">
                <a:latin typeface="Arial"/>
                <a:cs typeface="Arial"/>
              </a:rPr>
              <a:t>c</a:t>
            </a:r>
            <a:r>
              <a:rPr sz="1500" b="1" spc="-5" dirty="0">
                <a:latin typeface="Arial"/>
                <a:cs typeface="Arial"/>
              </a:rPr>
              <a:t>u</a:t>
            </a:r>
            <a:r>
              <a:rPr sz="1500" b="1" dirty="0">
                <a:latin typeface="Arial"/>
                <a:cs typeface="Arial"/>
              </a:rPr>
              <a:t>me</a:t>
            </a:r>
            <a:r>
              <a:rPr sz="1500" b="1" spc="-5" dirty="0">
                <a:latin typeface="Arial"/>
                <a:cs typeface="Arial"/>
              </a:rPr>
              <a:t>n</a:t>
            </a:r>
            <a:r>
              <a:rPr sz="1500" b="1" dirty="0">
                <a:latin typeface="Arial"/>
                <a:cs typeface="Arial"/>
              </a:rPr>
              <a:t>to</a:t>
            </a:r>
            <a:r>
              <a:rPr sz="1500" b="1" spc="5" dirty="0">
                <a:latin typeface="Arial"/>
                <a:cs typeface="Arial"/>
              </a:rPr>
              <a:t> </a:t>
            </a:r>
            <a:r>
              <a:rPr sz="1500" dirty="0">
                <a:latin typeface="Arial"/>
                <a:cs typeface="Arial"/>
              </a:rPr>
              <a:t>che</a:t>
            </a:r>
            <a:r>
              <a:rPr sz="1500" spc="-20" dirty="0">
                <a:latin typeface="Arial"/>
                <a:cs typeface="Arial"/>
              </a:rPr>
              <a:t> </a:t>
            </a:r>
            <a:r>
              <a:rPr sz="1500" dirty="0">
                <a:latin typeface="Arial"/>
                <a:cs typeface="Arial"/>
              </a:rPr>
              <a:t>do</a:t>
            </a:r>
            <a:r>
              <a:rPr sz="1500" spc="-20" dirty="0">
                <a:latin typeface="Arial"/>
                <a:cs typeface="Arial"/>
              </a:rPr>
              <a:t>v</a:t>
            </a:r>
            <a:r>
              <a:rPr sz="1500" dirty="0">
                <a:latin typeface="Arial"/>
                <a:cs typeface="Arial"/>
              </a:rPr>
              <a:t>rà</a:t>
            </a:r>
            <a:r>
              <a:rPr sz="1500" spc="5" dirty="0">
                <a:latin typeface="Arial"/>
                <a:cs typeface="Arial"/>
              </a:rPr>
              <a:t> c</a:t>
            </a:r>
            <a:r>
              <a:rPr sz="1500" dirty="0">
                <a:latin typeface="Arial"/>
                <a:cs typeface="Arial"/>
              </a:rPr>
              <a:t>ont</a:t>
            </a:r>
            <a:r>
              <a:rPr sz="1500" spc="5" dirty="0">
                <a:latin typeface="Arial"/>
                <a:cs typeface="Arial"/>
              </a:rPr>
              <a:t>e</a:t>
            </a:r>
            <a:r>
              <a:rPr sz="1500" dirty="0">
                <a:latin typeface="Arial"/>
                <a:cs typeface="Arial"/>
              </a:rPr>
              <a:t>nere</a:t>
            </a:r>
            <a:r>
              <a:rPr sz="1500" spc="-25" dirty="0">
                <a:latin typeface="Arial"/>
                <a:cs typeface="Arial"/>
              </a:rPr>
              <a:t> </a:t>
            </a:r>
            <a:r>
              <a:rPr sz="1500" dirty="0">
                <a:latin typeface="Arial"/>
                <a:cs typeface="Arial"/>
              </a:rPr>
              <a:t>alm</a:t>
            </a:r>
            <a:r>
              <a:rPr sz="1500" spc="5" dirty="0">
                <a:latin typeface="Arial"/>
                <a:cs typeface="Arial"/>
              </a:rPr>
              <a:t>e</a:t>
            </a:r>
            <a:r>
              <a:rPr sz="1500" dirty="0">
                <a:latin typeface="Arial"/>
                <a:cs typeface="Arial"/>
              </a:rPr>
              <a:t>no</a:t>
            </a:r>
            <a:r>
              <a:rPr sz="1500" spc="-5" dirty="0">
                <a:latin typeface="Arial"/>
                <a:cs typeface="Arial"/>
              </a:rPr>
              <a:t> </a:t>
            </a:r>
            <a:r>
              <a:rPr sz="1500" dirty="0">
                <a:latin typeface="Arial"/>
                <a:cs typeface="Arial"/>
              </a:rPr>
              <a:t>le</a:t>
            </a:r>
            <a:r>
              <a:rPr sz="1500" spc="-5" dirty="0">
                <a:latin typeface="Arial"/>
                <a:cs typeface="Arial"/>
              </a:rPr>
              <a:t> </a:t>
            </a:r>
            <a:r>
              <a:rPr sz="1500" dirty="0">
                <a:latin typeface="Arial"/>
                <a:cs typeface="Arial"/>
              </a:rPr>
              <a:t>seguenti</a:t>
            </a:r>
            <a:r>
              <a:rPr sz="1500" spc="-30" dirty="0">
                <a:latin typeface="Arial"/>
                <a:cs typeface="Arial"/>
              </a:rPr>
              <a:t> </a:t>
            </a:r>
            <a:r>
              <a:rPr sz="1500" spc="-20" dirty="0">
                <a:latin typeface="Arial"/>
                <a:cs typeface="Arial"/>
              </a:rPr>
              <a:t>v</a:t>
            </a:r>
            <a:r>
              <a:rPr sz="1500" dirty="0">
                <a:latin typeface="Arial"/>
                <a:cs typeface="Arial"/>
              </a:rPr>
              <a:t>oci, </a:t>
            </a:r>
            <a:r>
              <a:rPr sz="1500" spc="5" dirty="0">
                <a:latin typeface="Arial"/>
                <a:cs typeface="Arial"/>
              </a:rPr>
              <a:t>a</a:t>
            </a:r>
            <a:r>
              <a:rPr sz="1500" dirty="0">
                <a:latin typeface="Arial"/>
                <a:cs typeface="Arial"/>
              </a:rPr>
              <a:t>r</a:t>
            </a:r>
            <a:r>
              <a:rPr sz="1500" spc="5" dirty="0">
                <a:latin typeface="Arial"/>
                <a:cs typeface="Arial"/>
              </a:rPr>
              <a:t>t</a:t>
            </a:r>
            <a:r>
              <a:rPr sz="1500" dirty="0">
                <a:latin typeface="Arial"/>
                <a:cs typeface="Arial"/>
              </a:rPr>
              <a:t>i</a:t>
            </a:r>
            <a:r>
              <a:rPr sz="1500" spc="5" dirty="0">
                <a:latin typeface="Arial"/>
                <a:cs typeface="Arial"/>
              </a:rPr>
              <a:t>c</a:t>
            </a:r>
            <a:r>
              <a:rPr sz="1500" dirty="0">
                <a:latin typeface="Arial"/>
                <a:cs typeface="Arial"/>
              </a:rPr>
              <a:t>ol</a:t>
            </a:r>
            <a:r>
              <a:rPr sz="1500" spc="5" dirty="0">
                <a:latin typeface="Arial"/>
                <a:cs typeface="Arial"/>
              </a:rPr>
              <a:t>a</a:t>
            </a:r>
            <a:r>
              <a:rPr sz="1500" dirty="0">
                <a:latin typeface="Arial"/>
                <a:cs typeface="Arial"/>
              </a:rPr>
              <a:t>to per</a:t>
            </a:r>
            <a:r>
              <a:rPr sz="1500" spc="-20" dirty="0">
                <a:latin typeface="Arial"/>
                <a:cs typeface="Arial"/>
              </a:rPr>
              <a:t> </a:t>
            </a:r>
            <a:r>
              <a:rPr sz="1500" dirty="0">
                <a:latin typeface="Arial"/>
                <a:cs typeface="Arial"/>
              </a:rPr>
              <a:t>le</a:t>
            </a:r>
            <a:r>
              <a:rPr sz="1500" spc="-5" dirty="0">
                <a:latin typeface="Arial"/>
                <a:cs typeface="Arial"/>
              </a:rPr>
              <a:t> </a:t>
            </a:r>
            <a:r>
              <a:rPr sz="1500" dirty="0">
                <a:latin typeface="Arial"/>
                <a:cs typeface="Arial"/>
              </a:rPr>
              <a:t>di</a:t>
            </a:r>
            <a:r>
              <a:rPr sz="1500" spc="5" dirty="0">
                <a:latin typeface="Arial"/>
                <a:cs typeface="Arial"/>
              </a:rPr>
              <a:t>s</a:t>
            </a:r>
            <a:r>
              <a:rPr sz="1500" dirty="0">
                <a:latin typeface="Arial"/>
                <a:cs typeface="Arial"/>
              </a:rPr>
              <a:t>ci</a:t>
            </a:r>
            <a:r>
              <a:rPr sz="1500" spc="5" dirty="0">
                <a:latin typeface="Arial"/>
                <a:cs typeface="Arial"/>
              </a:rPr>
              <a:t>p</a:t>
            </a:r>
            <a:r>
              <a:rPr sz="1500" dirty="0">
                <a:latin typeface="Arial"/>
                <a:cs typeface="Arial"/>
              </a:rPr>
              <a:t>line</a:t>
            </a:r>
            <a:r>
              <a:rPr sz="1500" spc="-20" dirty="0">
                <a:latin typeface="Arial"/>
                <a:cs typeface="Arial"/>
              </a:rPr>
              <a:t> </a:t>
            </a:r>
            <a:r>
              <a:rPr sz="1500" dirty="0">
                <a:latin typeface="Arial"/>
                <a:cs typeface="Arial"/>
              </a:rPr>
              <a:t>coi</a:t>
            </a:r>
            <a:r>
              <a:rPr sz="1500" spc="5" dirty="0">
                <a:latin typeface="Arial"/>
                <a:cs typeface="Arial"/>
              </a:rPr>
              <a:t>n</a:t>
            </a:r>
            <a:r>
              <a:rPr sz="1500" spc="-20" dirty="0">
                <a:latin typeface="Arial"/>
                <a:cs typeface="Arial"/>
              </a:rPr>
              <a:t>v</a:t>
            </a:r>
            <a:r>
              <a:rPr sz="1500" dirty="0">
                <a:latin typeface="Arial"/>
                <a:cs typeface="Arial"/>
              </a:rPr>
              <a:t>olte</a:t>
            </a:r>
            <a:r>
              <a:rPr sz="1500" spc="-5" dirty="0">
                <a:latin typeface="Arial"/>
                <a:cs typeface="Arial"/>
              </a:rPr>
              <a:t> </a:t>
            </a:r>
            <a:r>
              <a:rPr sz="1500" dirty="0" err="1">
                <a:latin typeface="Arial"/>
                <a:cs typeface="Arial"/>
              </a:rPr>
              <a:t>dal</a:t>
            </a:r>
            <a:r>
              <a:rPr sz="1500" spc="-10" dirty="0">
                <a:latin typeface="Arial"/>
                <a:cs typeface="Arial"/>
              </a:rPr>
              <a:t> </a:t>
            </a:r>
            <a:r>
              <a:rPr sz="1500" dirty="0" err="1" smtClean="0">
                <a:latin typeface="Arial"/>
                <a:cs typeface="Arial"/>
              </a:rPr>
              <a:t>di</a:t>
            </a:r>
            <a:r>
              <a:rPr sz="1500" spc="5" dirty="0" err="1" smtClean="0">
                <a:latin typeface="Arial"/>
                <a:cs typeface="Arial"/>
              </a:rPr>
              <a:t>s</a:t>
            </a:r>
            <a:r>
              <a:rPr sz="1500" dirty="0" err="1" smtClean="0">
                <a:latin typeface="Arial"/>
                <a:cs typeface="Arial"/>
              </a:rPr>
              <a:t>t</a:t>
            </a:r>
            <a:r>
              <a:rPr sz="1500" spc="5" dirty="0" err="1" smtClean="0">
                <a:latin typeface="Arial"/>
                <a:cs typeface="Arial"/>
              </a:rPr>
              <a:t>u</a:t>
            </a:r>
            <a:r>
              <a:rPr sz="1500" dirty="0" err="1" smtClean="0">
                <a:latin typeface="Arial"/>
                <a:cs typeface="Arial"/>
              </a:rPr>
              <a:t>r</a:t>
            </a:r>
            <a:r>
              <a:rPr sz="1500" spc="5" dirty="0" err="1" smtClean="0">
                <a:latin typeface="Arial"/>
                <a:cs typeface="Arial"/>
              </a:rPr>
              <a:t>b</a:t>
            </a:r>
            <a:r>
              <a:rPr sz="1500" dirty="0" err="1" smtClean="0">
                <a:latin typeface="Arial"/>
                <a:cs typeface="Arial"/>
              </a:rPr>
              <a:t>o</a:t>
            </a:r>
            <a:r>
              <a:rPr lang="it-IT" sz="1500" dirty="0" smtClean="0">
                <a:latin typeface="Arial"/>
                <a:cs typeface="Arial"/>
              </a:rPr>
              <a:t> </a:t>
            </a:r>
            <a:r>
              <a:rPr lang="it-IT" sz="2800" b="1" dirty="0" smtClean="0">
                <a:latin typeface="Arial"/>
                <a:cs typeface="Arial"/>
              </a:rPr>
              <a:t>(</a:t>
            </a:r>
            <a:r>
              <a:rPr lang="it-IT" sz="2800" b="1" dirty="0" err="1" smtClean="0">
                <a:latin typeface="Arial"/>
                <a:cs typeface="Arial"/>
              </a:rPr>
              <a:t>P.D.P.</a:t>
            </a:r>
            <a:r>
              <a:rPr lang="it-IT" sz="2800" b="1" dirty="0" smtClean="0">
                <a:latin typeface="Arial"/>
                <a:cs typeface="Arial"/>
              </a:rPr>
              <a:t>)</a:t>
            </a:r>
            <a:r>
              <a:rPr sz="2800" b="1" dirty="0" smtClean="0">
                <a:latin typeface="Arial"/>
                <a:cs typeface="Arial"/>
              </a:rPr>
              <a:t>:</a:t>
            </a:r>
            <a:endParaRPr sz="2800" b="1" dirty="0">
              <a:latin typeface="Arial"/>
              <a:cs typeface="Arial"/>
            </a:endParaRPr>
          </a:p>
        </p:txBody>
      </p:sp>
      <p:sp>
        <p:nvSpPr>
          <p:cNvPr id="5" name="object 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48</a:t>
            </a:r>
            <a:endParaRPr sz="1000">
              <a:latin typeface="Arial"/>
              <a:cs typeface="Arial"/>
            </a:endParaRPr>
          </a:p>
        </p:txBody>
      </p:sp>
      <p:sp>
        <p:nvSpPr>
          <p:cNvPr id="6" name="object 6"/>
          <p:cNvSpPr txBox="1"/>
          <p:nvPr/>
        </p:nvSpPr>
        <p:spPr>
          <a:xfrm>
            <a:off x="402437" y="3763331"/>
            <a:ext cx="3064510" cy="1740535"/>
          </a:xfrm>
          <a:prstGeom prst="rect">
            <a:avLst/>
          </a:prstGeom>
        </p:spPr>
        <p:txBody>
          <a:bodyPr vert="horz" wrap="square" lIns="0" tIns="0" rIns="0" bIns="0" rtlCol="0">
            <a:spAutoFit/>
          </a:bodyPr>
          <a:lstStyle/>
          <a:p>
            <a:pPr marL="231775" indent="-219075">
              <a:lnSpc>
                <a:spcPct val="100000"/>
              </a:lnSpc>
              <a:buFont typeface="Wingdings"/>
              <a:buChar char=""/>
              <a:tabLst>
                <a:tab pos="232410" algn="l"/>
              </a:tabLst>
            </a:pPr>
            <a:r>
              <a:rPr sz="1500" dirty="0">
                <a:latin typeface="Arial"/>
                <a:cs typeface="Arial"/>
              </a:rPr>
              <a:t>dati</a:t>
            </a:r>
            <a:r>
              <a:rPr sz="1500" spc="-5" dirty="0">
                <a:latin typeface="Arial"/>
                <a:cs typeface="Arial"/>
              </a:rPr>
              <a:t> </a:t>
            </a:r>
            <a:r>
              <a:rPr sz="1500" dirty="0">
                <a:latin typeface="Arial"/>
                <a:cs typeface="Arial"/>
              </a:rPr>
              <a:t>anagr</a:t>
            </a:r>
            <a:r>
              <a:rPr sz="1500" spc="5" dirty="0">
                <a:latin typeface="Arial"/>
                <a:cs typeface="Arial"/>
              </a:rPr>
              <a:t>a</a:t>
            </a:r>
            <a:r>
              <a:rPr sz="1500" dirty="0">
                <a:latin typeface="Arial"/>
                <a:cs typeface="Arial"/>
              </a:rPr>
              <a:t>fici</a:t>
            </a:r>
            <a:r>
              <a:rPr sz="1500" spc="-30" dirty="0">
                <a:latin typeface="Arial"/>
                <a:cs typeface="Arial"/>
              </a:rPr>
              <a:t> </a:t>
            </a:r>
            <a:r>
              <a:rPr sz="1500" dirty="0">
                <a:latin typeface="Arial"/>
                <a:cs typeface="Arial"/>
              </a:rPr>
              <a:t>dell’</a:t>
            </a:r>
            <a:r>
              <a:rPr sz="1500" spc="5" dirty="0">
                <a:latin typeface="Arial"/>
                <a:cs typeface="Arial"/>
              </a:rPr>
              <a:t>a</a:t>
            </a:r>
            <a:r>
              <a:rPr sz="1500" dirty="0">
                <a:latin typeface="Arial"/>
                <a:cs typeface="Arial"/>
              </a:rPr>
              <a:t>l</a:t>
            </a:r>
            <a:r>
              <a:rPr sz="1500" spc="5" dirty="0">
                <a:latin typeface="Arial"/>
                <a:cs typeface="Arial"/>
              </a:rPr>
              <a:t>u</a:t>
            </a:r>
            <a:r>
              <a:rPr sz="1500" dirty="0">
                <a:latin typeface="Arial"/>
                <a:cs typeface="Arial"/>
              </a:rPr>
              <a:t>nno;</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tipol</a:t>
            </a:r>
            <a:r>
              <a:rPr sz="1500" spc="5" dirty="0">
                <a:latin typeface="Arial"/>
                <a:cs typeface="Arial"/>
              </a:rPr>
              <a:t>o</a:t>
            </a:r>
            <a:r>
              <a:rPr sz="1500" dirty="0">
                <a:latin typeface="Arial"/>
                <a:cs typeface="Arial"/>
              </a:rPr>
              <a:t>gia</a:t>
            </a:r>
            <a:r>
              <a:rPr sz="1500" spc="-15" dirty="0">
                <a:latin typeface="Arial"/>
                <a:cs typeface="Arial"/>
              </a:rPr>
              <a:t> </a:t>
            </a:r>
            <a:r>
              <a:rPr sz="1500" dirty="0">
                <a:latin typeface="Arial"/>
                <a:cs typeface="Arial"/>
              </a:rPr>
              <a:t>di di</a:t>
            </a:r>
            <a:r>
              <a:rPr sz="1500" spc="5" dirty="0">
                <a:latin typeface="Arial"/>
                <a:cs typeface="Arial"/>
              </a:rPr>
              <a:t>s</a:t>
            </a:r>
            <a:r>
              <a:rPr sz="1500" dirty="0">
                <a:latin typeface="Arial"/>
                <a:cs typeface="Arial"/>
              </a:rPr>
              <a:t>t</a:t>
            </a:r>
            <a:r>
              <a:rPr sz="1500" spc="5" dirty="0">
                <a:latin typeface="Arial"/>
                <a:cs typeface="Arial"/>
              </a:rPr>
              <a:t>u</a:t>
            </a:r>
            <a:r>
              <a:rPr sz="1500" dirty="0">
                <a:latin typeface="Arial"/>
                <a:cs typeface="Arial"/>
              </a:rPr>
              <a:t>r</a:t>
            </a:r>
            <a:r>
              <a:rPr sz="1500" spc="5" dirty="0">
                <a:latin typeface="Arial"/>
                <a:cs typeface="Arial"/>
              </a:rPr>
              <a:t>b</a:t>
            </a:r>
            <a:r>
              <a:rPr sz="1500" dirty="0">
                <a:latin typeface="Arial"/>
                <a:cs typeface="Arial"/>
              </a:rPr>
              <a:t>o;</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atti</a:t>
            </a:r>
            <a:r>
              <a:rPr sz="1500" spc="-15" dirty="0">
                <a:latin typeface="Arial"/>
                <a:cs typeface="Arial"/>
              </a:rPr>
              <a:t>v</a:t>
            </a:r>
            <a:r>
              <a:rPr sz="1500" dirty="0">
                <a:latin typeface="Arial"/>
                <a:cs typeface="Arial"/>
              </a:rPr>
              <a:t>ità</a:t>
            </a:r>
            <a:r>
              <a:rPr sz="1500" spc="-5" dirty="0">
                <a:latin typeface="Arial"/>
                <a:cs typeface="Arial"/>
              </a:rPr>
              <a:t> </a:t>
            </a:r>
            <a:r>
              <a:rPr sz="1500" dirty="0">
                <a:latin typeface="Arial"/>
                <a:cs typeface="Arial"/>
              </a:rPr>
              <a:t>di</a:t>
            </a:r>
            <a:r>
              <a:rPr sz="1500" spc="5" dirty="0">
                <a:latin typeface="Arial"/>
                <a:cs typeface="Arial"/>
              </a:rPr>
              <a:t>d</a:t>
            </a:r>
            <a:r>
              <a:rPr sz="1500" dirty="0">
                <a:latin typeface="Arial"/>
                <a:cs typeface="Arial"/>
              </a:rPr>
              <a:t>atti</a:t>
            </a:r>
            <a:r>
              <a:rPr sz="1500" spc="5" dirty="0">
                <a:latin typeface="Arial"/>
                <a:cs typeface="Arial"/>
              </a:rPr>
              <a:t>c</a:t>
            </a:r>
            <a:r>
              <a:rPr sz="1500" dirty="0">
                <a:latin typeface="Arial"/>
                <a:cs typeface="Arial"/>
              </a:rPr>
              <a:t>he</a:t>
            </a:r>
            <a:r>
              <a:rPr sz="1500" spc="-10" dirty="0">
                <a:latin typeface="Arial"/>
                <a:cs typeface="Arial"/>
              </a:rPr>
              <a:t> </a:t>
            </a:r>
            <a:r>
              <a:rPr sz="1500" i="1" dirty="0">
                <a:latin typeface="Arial"/>
                <a:cs typeface="Arial"/>
              </a:rPr>
              <a:t>i</a:t>
            </a:r>
            <a:r>
              <a:rPr sz="1500" i="1" spc="5" dirty="0">
                <a:latin typeface="Arial"/>
                <a:cs typeface="Arial"/>
              </a:rPr>
              <a:t>n</a:t>
            </a:r>
            <a:r>
              <a:rPr sz="1500" i="1" dirty="0">
                <a:latin typeface="Arial"/>
                <a:cs typeface="Arial"/>
              </a:rPr>
              <a:t>di</a:t>
            </a:r>
            <a:r>
              <a:rPr sz="1500" i="1" spc="5" dirty="0">
                <a:latin typeface="Arial"/>
                <a:cs typeface="Arial"/>
              </a:rPr>
              <a:t>v</a:t>
            </a:r>
            <a:r>
              <a:rPr sz="1500" i="1" dirty="0">
                <a:latin typeface="Arial"/>
                <a:cs typeface="Arial"/>
              </a:rPr>
              <a:t>i</a:t>
            </a:r>
            <a:r>
              <a:rPr sz="1500" i="1" spc="5" dirty="0">
                <a:latin typeface="Arial"/>
                <a:cs typeface="Arial"/>
              </a:rPr>
              <a:t>d</a:t>
            </a:r>
            <a:r>
              <a:rPr sz="1500" i="1" dirty="0">
                <a:latin typeface="Arial"/>
                <a:cs typeface="Arial"/>
              </a:rPr>
              <a:t>uali</a:t>
            </a:r>
            <a:r>
              <a:rPr sz="1500" i="1" spc="-45" dirty="0">
                <a:latin typeface="Arial"/>
                <a:cs typeface="Arial"/>
              </a:rPr>
              <a:t>z</a:t>
            </a:r>
            <a:r>
              <a:rPr sz="1500" i="1" spc="-20" dirty="0">
                <a:latin typeface="Arial"/>
                <a:cs typeface="Arial"/>
              </a:rPr>
              <a:t>z</a:t>
            </a:r>
            <a:r>
              <a:rPr sz="1500" i="1" dirty="0">
                <a:latin typeface="Arial"/>
                <a:cs typeface="Arial"/>
              </a:rPr>
              <a:t>at</a:t>
            </a:r>
            <a:r>
              <a:rPr sz="1500" i="1" spc="20" dirty="0">
                <a:latin typeface="Arial"/>
                <a:cs typeface="Arial"/>
              </a:rPr>
              <a:t>e</a:t>
            </a:r>
            <a:r>
              <a:rPr sz="1500" dirty="0">
                <a:latin typeface="Arial"/>
                <a:cs typeface="Arial"/>
              </a:rPr>
              <a:t>;</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atti</a:t>
            </a:r>
            <a:r>
              <a:rPr sz="1500" spc="-15" dirty="0">
                <a:latin typeface="Arial"/>
                <a:cs typeface="Arial"/>
              </a:rPr>
              <a:t>v</a:t>
            </a:r>
            <a:r>
              <a:rPr sz="1500" dirty="0">
                <a:latin typeface="Arial"/>
                <a:cs typeface="Arial"/>
              </a:rPr>
              <a:t>ità</a:t>
            </a:r>
            <a:r>
              <a:rPr sz="1500" spc="-5" dirty="0">
                <a:latin typeface="Arial"/>
                <a:cs typeface="Arial"/>
              </a:rPr>
              <a:t> </a:t>
            </a:r>
            <a:r>
              <a:rPr sz="1500" dirty="0">
                <a:latin typeface="Arial"/>
                <a:cs typeface="Arial"/>
              </a:rPr>
              <a:t>di</a:t>
            </a:r>
            <a:r>
              <a:rPr sz="1500" spc="5" dirty="0">
                <a:latin typeface="Arial"/>
                <a:cs typeface="Arial"/>
              </a:rPr>
              <a:t>d</a:t>
            </a:r>
            <a:r>
              <a:rPr sz="1500" dirty="0">
                <a:latin typeface="Arial"/>
                <a:cs typeface="Arial"/>
              </a:rPr>
              <a:t>atti</a:t>
            </a:r>
            <a:r>
              <a:rPr sz="1500" spc="5" dirty="0">
                <a:latin typeface="Arial"/>
                <a:cs typeface="Arial"/>
              </a:rPr>
              <a:t>c</a:t>
            </a:r>
            <a:r>
              <a:rPr sz="1500" dirty="0">
                <a:latin typeface="Arial"/>
                <a:cs typeface="Arial"/>
              </a:rPr>
              <a:t>he</a:t>
            </a:r>
            <a:r>
              <a:rPr sz="1500" spc="-10" dirty="0">
                <a:latin typeface="Arial"/>
                <a:cs typeface="Arial"/>
              </a:rPr>
              <a:t> </a:t>
            </a:r>
            <a:r>
              <a:rPr sz="1500" i="1" dirty="0">
                <a:latin typeface="Arial"/>
                <a:cs typeface="Arial"/>
              </a:rPr>
              <a:t>per</a:t>
            </a:r>
            <a:r>
              <a:rPr sz="1500" i="1" spc="5" dirty="0">
                <a:latin typeface="Arial"/>
                <a:cs typeface="Arial"/>
              </a:rPr>
              <a:t>s</a:t>
            </a:r>
            <a:r>
              <a:rPr sz="1500" i="1" dirty="0">
                <a:latin typeface="Arial"/>
                <a:cs typeface="Arial"/>
              </a:rPr>
              <a:t>onali</a:t>
            </a:r>
            <a:r>
              <a:rPr sz="1500" i="1" spc="-45" dirty="0">
                <a:latin typeface="Arial"/>
                <a:cs typeface="Arial"/>
              </a:rPr>
              <a:t>z</a:t>
            </a:r>
            <a:r>
              <a:rPr sz="1500" i="1" spc="-30" dirty="0">
                <a:latin typeface="Arial"/>
                <a:cs typeface="Arial"/>
              </a:rPr>
              <a:t>z</a:t>
            </a:r>
            <a:r>
              <a:rPr sz="1500" i="1" dirty="0">
                <a:latin typeface="Arial"/>
                <a:cs typeface="Arial"/>
              </a:rPr>
              <a:t>at</a:t>
            </a:r>
            <a:r>
              <a:rPr sz="1500" i="1" spc="20" dirty="0">
                <a:latin typeface="Arial"/>
                <a:cs typeface="Arial"/>
              </a:rPr>
              <a:t>e</a:t>
            </a:r>
            <a:r>
              <a:rPr sz="1500" dirty="0">
                <a:latin typeface="Arial"/>
                <a:cs typeface="Arial"/>
              </a:rPr>
              <a:t>;</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st</a:t>
            </a:r>
            <a:r>
              <a:rPr sz="1500" spc="5" dirty="0">
                <a:latin typeface="Arial"/>
                <a:cs typeface="Arial"/>
              </a:rPr>
              <a:t>r</a:t>
            </a:r>
            <a:r>
              <a:rPr sz="1500" dirty="0">
                <a:latin typeface="Arial"/>
                <a:cs typeface="Arial"/>
              </a:rPr>
              <a:t>umenti</a:t>
            </a:r>
            <a:r>
              <a:rPr sz="1500" spc="-30" dirty="0">
                <a:latin typeface="Arial"/>
                <a:cs typeface="Arial"/>
              </a:rPr>
              <a:t> </a:t>
            </a:r>
            <a:r>
              <a:rPr sz="1500" dirty="0">
                <a:latin typeface="Arial"/>
                <a:cs typeface="Arial"/>
              </a:rPr>
              <a:t>compensati</a:t>
            </a:r>
            <a:r>
              <a:rPr sz="1500" spc="-20" dirty="0">
                <a:latin typeface="Arial"/>
                <a:cs typeface="Arial"/>
              </a:rPr>
              <a:t>v</a:t>
            </a:r>
            <a:r>
              <a:rPr sz="1500" dirty="0">
                <a:latin typeface="Arial"/>
                <a:cs typeface="Arial"/>
              </a:rPr>
              <a:t>i</a:t>
            </a:r>
            <a:r>
              <a:rPr sz="1500" spc="-10" dirty="0">
                <a:latin typeface="Arial"/>
                <a:cs typeface="Arial"/>
              </a:rPr>
              <a:t> </a:t>
            </a:r>
            <a:r>
              <a:rPr sz="1500" dirty="0">
                <a:latin typeface="Arial"/>
                <a:cs typeface="Arial"/>
              </a:rPr>
              <a:t>utilizzati;</a:t>
            </a:r>
            <a:endParaRPr sz="1500">
              <a:latin typeface="Arial"/>
              <a:cs typeface="Arial"/>
            </a:endParaRPr>
          </a:p>
          <a:p>
            <a:pPr marL="231775" indent="-219075">
              <a:lnSpc>
                <a:spcPct val="100000"/>
              </a:lnSpc>
              <a:spcBef>
                <a:spcPts val="600"/>
              </a:spcBef>
              <a:buFont typeface="Wingdings"/>
              <a:buChar char=""/>
              <a:tabLst>
                <a:tab pos="232410" algn="l"/>
              </a:tabLst>
            </a:pPr>
            <a:r>
              <a:rPr sz="1500" dirty="0">
                <a:latin typeface="Arial"/>
                <a:cs typeface="Arial"/>
              </a:rPr>
              <a:t>mi</a:t>
            </a:r>
            <a:r>
              <a:rPr sz="1500" spc="5" dirty="0">
                <a:latin typeface="Arial"/>
                <a:cs typeface="Arial"/>
              </a:rPr>
              <a:t>s</a:t>
            </a:r>
            <a:r>
              <a:rPr sz="1500" dirty="0">
                <a:latin typeface="Arial"/>
                <a:cs typeface="Arial"/>
              </a:rPr>
              <a:t>ure di</a:t>
            </a:r>
            <a:r>
              <a:rPr sz="1500" spc="5" dirty="0">
                <a:latin typeface="Arial"/>
                <a:cs typeface="Arial"/>
              </a:rPr>
              <a:t>s</a:t>
            </a:r>
            <a:r>
              <a:rPr sz="1500" dirty="0">
                <a:latin typeface="Arial"/>
                <a:cs typeface="Arial"/>
              </a:rPr>
              <a:t>pensati</a:t>
            </a:r>
            <a:r>
              <a:rPr sz="1500" spc="-20" dirty="0">
                <a:latin typeface="Arial"/>
                <a:cs typeface="Arial"/>
              </a:rPr>
              <a:t>v</a:t>
            </a:r>
            <a:r>
              <a:rPr sz="1500" dirty="0">
                <a:latin typeface="Arial"/>
                <a:cs typeface="Arial"/>
              </a:rPr>
              <a:t>e</a:t>
            </a:r>
            <a:r>
              <a:rPr sz="1500" spc="-5" dirty="0">
                <a:latin typeface="Arial"/>
                <a:cs typeface="Arial"/>
              </a:rPr>
              <a:t> </a:t>
            </a:r>
            <a:r>
              <a:rPr sz="1500" dirty="0">
                <a:latin typeface="Arial"/>
                <a:cs typeface="Arial"/>
              </a:rPr>
              <a:t>adottat</a:t>
            </a:r>
            <a:r>
              <a:rPr sz="1500" spc="5" dirty="0">
                <a:latin typeface="Arial"/>
                <a:cs typeface="Arial"/>
              </a:rPr>
              <a:t>e</a:t>
            </a:r>
            <a:r>
              <a:rPr sz="1500" dirty="0">
                <a:latin typeface="Arial"/>
                <a:cs typeface="Arial"/>
              </a:rPr>
              <a:t>;</a:t>
            </a:r>
            <a:endParaRPr sz="1500">
              <a:latin typeface="Arial"/>
              <a:cs typeface="Arial"/>
            </a:endParaRPr>
          </a:p>
        </p:txBody>
      </p:sp>
      <p:sp>
        <p:nvSpPr>
          <p:cNvPr id="7" name="object 7"/>
          <p:cNvSpPr txBox="1"/>
          <p:nvPr/>
        </p:nvSpPr>
        <p:spPr>
          <a:xfrm>
            <a:off x="402437" y="5592740"/>
            <a:ext cx="4107815" cy="216535"/>
          </a:xfrm>
          <a:prstGeom prst="rect">
            <a:avLst/>
          </a:prstGeom>
        </p:spPr>
        <p:txBody>
          <a:bodyPr vert="horz" wrap="square" lIns="0" tIns="0" rIns="0" bIns="0" rtlCol="0">
            <a:spAutoFit/>
          </a:bodyPr>
          <a:lstStyle/>
          <a:p>
            <a:pPr marL="231775" indent="-219075">
              <a:lnSpc>
                <a:spcPct val="100000"/>
              </a:lnSpc>
              <a:buFont typeface="Wingdings"/>
              <a:buChar char=""/>
              <a:tabLst>
                <a:tab pos="232410" algn="l"/>
              </a:tabLst>
            </a:pPr>
            <a:r>
              <a:rPr sz="1500" dirty="0">
                <a:latin typeface="Arial"/>
                <a:cs typeface="Arial"/>
              </a:rPr>
              <a:t>f</a:t>
            </a:r>
            <a:r>
              <a:rPr sz="1500" spc="5" dirty="0">
                <a:latin typeface="Arial"/>
                <a:cs typeface="Arial"/>
              </a:rPr>
              <a:t>o</a:t>
            </a:r>
            <a:r>
              <a:rPr sz="1500" dirty="0">
                <a:latin typeface="Arial"/>
                <a:cs typeface="Arial"/>
              </a:rPr>
              <a:t>rme</a:t>
            </a:r>
            <a:r>
              <a:rPr sz="1500" spc="-5" dirty="0">
                <a:latin typeface="Arial"/>
                <a:cs typeface="Arial"/>
              </a:rPr>
              <a:t> </a:t>
            </a:r>
            <a:r>
              <a:rPr sz="1500" dirty="0">
                <a:latin typeface="Arial"/>
                <a:cs typeface="Arial"/>
              </a:rPr>
              <a:t>di</a:t>
            </a:r>
            <a:r>
              <a:rPr sz="1500" spc="-10" dirty="0">
                <a:latin typeface="Arial"/>
                <a:cs typeface="Arial"/>
              </a:rPr>
              <a:t> </a:t>
            </a:r>
            <a:r>
              <a:rPr sz="1500" spc="-20" dirty="0">
                <a:latin typeface="Arial"/>
                <a:cs typeface="Arial"/>
              </a:rPr>
              <a:t>v</a:t>
            </a:r>
            <a:r>
              <a:rPr sz="1500" dirty="0">
                <a:latin typeface="Arial"/>
                <a:cs typeface="Arial"/>
              </a:rPr>
              <a:t>er</a:t>
            </a:r>
            <a:r>
              <a:rPr sz="1500" spc="5" dirty="0">
                <a:latin typeface="Arial"/>
                <a:cs typeface="Arial"/>
              </a:rPr>
              <a:t>i</a:t>
            </a:r>
            <a:r>
              <a:rPr sz="1500" dirty="0">
                <a:latin typeface="Arial"/>
                <a:cs typeface="Arial"/>
              </a:rPr>
              <a:t>fica</a:t>
            </a:r>
            <a:r>
              <a:rPr sz="1500" spc="-5" dirty="0">
                <a:latin typeface="Arial"/>
                <a:cs typeface="Arial"/>
              </a:rPr>
              <a:t> </a:t>
            </a:r>
            <a:r>
              <a:rPr sz="1500" dirty="0">
                <a:latin typeface="Arial"/>
                <a:cs typeface="Arial"/>
              </a:rPr>
              <a:t>e</a:t>
            </a:r>
            <a:r>
              <a:rPr sz="1500" spc="-5" dirty="0">
                <a:latin typeface="Arial"/>
                <a:cs typeface="Arial"/>
              </a:rPr>
              <a:t> </a:t>
            </a:r>
            <a:r>
              <a:rPr sz="1500" spc="-20" dirty="0">
                <a:latin typeface="Arial"/>
                <a:cs typeface="Arial"/>
              </a:rPr>
              <a:t>v</a:t>
            </a:r>
            <a:r>
              <a:rPr sz="1500" dirty="0">
                <a:latin typeface="Arial"/>
                <a:cs typeface="Arial"/>
              </a:rPr>
              <a:t>al</a:t>
            </a:r>
            <a:r>
              <a:rPr sz="1500" spc="5" dirty="0">
                <a:latin typeface="Arial"/>
                <a:cs typeface="Arial"/>
              </a:rPr>
              <a:t>u</a:t>
            </a:r>
            <a:r>
              <a:rPr sz="1500" dirty="0">
                <a:latin typeface="Arial"/>
                <a:cs typeface="Arial"/>
              </a:rPr>
              <a:t>t</a:t>
            </a:r>
            <a:r>
              <a:rPr sz="1500" spc="5" dirty="0">
                <a:latin typeface="Arial"/>
                <a:cs typeface="Arial"/>
              </a:rPr>
              <a:t>a</a:t>
            </a:r>
            <a:r>
              <a:rPr sz="1500" dirty="0">
                <a:latin typeface="Arial"/>
                <a:cs typeface="Arial"/>
              </a:rPr>
              <a:t>zi</a:t>
            </a:r>
            <a:r>
              <a:rPr sz="1500" spc="5" dirty="0">
                <a:latin typeface="Arial"/>
                <a:cs typeface="Arial"/>
              </a:rPr>
              <a:t>o</a:t>
            </a:r>
            <a:r>
              <a:rPr sz="1500" dirty="0">
                <a:latin typeface="Arial"/>
                <a:cs typeface="Arial"/>
              </a:rPr>
              <a:t>ne</a:t>
            </a:r>
            <a:r>
              <a:rPr sz="1500" spc="-5" dirty="0">
                <a:latin typeface="Arial"/>
                <a:cs typeface="Arial"/>
              </a:rPr>
              <a:t> </a:t>
            </a:r>
            <a:r>
              <a:rPr sz="1500" dirty="0">
                <a:latin typeface="Arial"/>
                <a:cs typeface="Arial"/>
              </a:rPr>
              <a:t>per</a:t>
            </a:r>
            <a:r>
              <a:rPr sz="1500" spc="5" dirty="0">
                <a:latin typeface="Arial"/>
                <a:cs typeface="Arial"/>
              </a:rPr>
              <a:t>s</a:t>
            </a:r>
            <a:r>
              <a:rPr sz="1500" dirty="0">
                <a:latin typeface="Arial"/>
                <a:cs typeface="Arial"/>
              </a:rPr>
              <a:t>onalizzat</a:t>
            </a:r>
            <a:r>
              <a:rPr sz="1500" spc="5" dirty="0">
                <a:latin typeface="Arial"/>
                <a:cs typeface="Arial"/>
              </a:rPr>
              <a:t>e</a:t>
            </a:r>
            <a:r>
              <a:rPr sz="1500" dirty="0">
                <a:latin typeface="Arial"/>
                <a:cs typeface="Arial"/>
              </a:rPr>
              <a:t>.</a:t>
            </a:r>
            <a:endParaRPr sz="1500">
              <a:latin typeface="Arial"/>
              <a:cs typeface="Aria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p:nvPr/>
        </p:nvSpPr>
        <p:spPr>
          <a:xfrm>
            <a:off x="725525" y="1078792"/>
            <a:ext cx="5164455" cy="228600"/>
          </a:xfrm>
          <a:prstGeom prst="rect">
            <a:avLst/>
          </a:prstGeom>
        </p:spPr>
        <p:txBody>
          <a:bodyPr vert="horz" wrap="square" lIns="0" tIns="0" rIns="0" bIns="0" rtlCol="0">
            <a:spAutoFit/>
          </a:bodyPr>
          <a:lstStyle/>
          <a:p>
            <a:pPr marL="12700">
              <a:lnSpc>
                <a:spcPct val="100000"/>
              </a:lnSpc>
            </a:pPr>
            <a:r>
              <a:rPr sz="1800" spc="-15" dirty="0">
                <a:latin typeface="Corbel"/>
                <a:cs typeface="Corbel"/>
              </a:rPr>
              <a:t>D</a:t>
            </a:r>
            <a:r>
              <a:rPr sz="1800" spc="-5" dirty="0">
                <a:latin typeface="Corbel"/>
                <a:cs typeface="Corbel"/>
              </a:rPr>
              <a:t>ecret</a:t>
            </a:r>
            <a:r>
              <a:rPr sz="1800" dirty="0">
                <a:latin typeface="Corbel"/>
                <a:cs typeface="Corbel"/>
              </a:rPr>
              <a:t>o</a:t>
            </a:r>
            <a:r>
              <a:rPr sz="1800" spc="-5" dirty="0">
                <a:latin typeface="Corbel"/>
                <a:cs typeface="Corbel"/>
              </a:rPr>
              <a:t> </a:t>
            </a:r>
            <a:r>
              <a:rPr sz="1800" spc="-15" dirty="0">
                <a:latin typeface="Corbel"/>
                <a:cs typeface="Corbel"/>
              </a:rPr>
              <a:t>attuativ</a:t>
            </a:r>
            <a:r>
              <a:rPr sz="1800" dirty="0">
                <a:latin typeface="Corbel"/>
                <a:cs typeface="Corbel"/>
              </a:rPr>
              <a:t>o</a:t>
            </a:r>
            <a:r>
              <a:rPr sz="1800" spc="30" dirty="0">
                <a:latin typeface="Corbel"/>
                <a:cs typeface="Corbel"/>
              </a:rPr>
              <a:t> </a:t>
            </a:r>
            <a:r>
              <a:rPr sz="1800" spc="-10" dirty="0">
                <a:latin typeface="Corbel"/>
                <a:cs typeface="Corbel"/>
              </a:rPr>
              <a:t>della</a:t>
            </a:r>
            <a:r>
              <a:rPr sz="1800" spc="-5" dirty="0">
                <a:latin typeface="Corbel"/>
                <a:cs typeface="Corbel"/>
              </a:rPr>
              <a:t> </a:t>
            </a:r>
            <a:r>
              <a:rPr sz="1800" spc="-10" dirty="0">
                <a:latin typeface="Corbel"/>
                <a:cs typeface="Corbel"/>
              </a:rPr>
              <a:t>le</a:t>
            </a:r>
            <a:r>
              <a:rPr sz="1800" spc="-5" dirty="0">
                <a:latin typeface="Corbel"/>
                <a:cs typeface="Corbel"/>
              </a:rPr>
              <a:t>g</a:t>
            </a:r>
            <a:r>
              <a:rPr sz="1800" spc="-10" dirty="0">
                <a:latin typeface="Corbel"/>
                <a:cs typeface="Corbel"/>
              </a:rPr>
              <a:t>ge</a:t>
            </a:r>
            <a:r>
              <a:rPr sz="1800" spc="-20" dirty="0">
                <a:latin typeface="Corbel"/>
                <a:cs typeface="Corbel"/>
              </a:rPr>
              <a:t> </a:t>
            </a:r>
            <a:r>
              <a:rPr sz="1800" spc="-40" dirty="0">
                <a:latin typeface="Corbel"/>
                <a:cs typeface="Corbel"/>
              </a:rPr>
              <a:t>1</a:t>
            </a:r>
            <a:r>
              <a:rPr sz="1800" spc="-10" dirty="0">
                <a:latin typeface="Corbel"/>
                <a:cs typeface="Corbel"/>
              </a:rPr>
              <a:t>70</a:t>
            </a:r>
            <a:r>
              <a:rPr sz="1800" spc="-15" dirty="0">
                <a:latin typeface="Corbel"/>
                <a:cs typeface="Corbel"/>
              </a:rPr>
              <a:t>/</a:t>
            </a:r>
            <a:r>
              <a:rPr sz="1800" spc="-45" dirty="0">
                <a:latin typeface="Corbel"/>
                <a:cs typeface="Corbel"/>
              </a:rPr>
              <a:t>2</a:t>
            </a:r>
            <a:r>
              <a:rPr sz="1800" spc="-10" dirty="0">
                <a:latin typeface="Corbel"/>
                <a:cs typeface="Corbel"/>
              </a:rPr>
              <a:t>010</a:t>
            </a:r>
            <a:r>
              <a:rPr sz="1800" spc="25" dirty="0">
                <a:latin typeface="Corbel"/>
                <a:cs typeface="Corbel"/>
              </a:rPr>
              <a:t> </a:t>
            </a:r>
            <a:r>
              <a:rPr sz="1800" spc="-10" dirty="0">
                <a:latin typeface="Corbel"/>
                <a:cs typeface="Corbel"/>
              </a:rPr>
              <a:t>(</a:t>
            </a:r>
            <a:r>
              <a:rPr sz="1800" spc="-15" dirty="0">
                <a:latin typeface="Corbel"/>
                <a:cs typeface="Corbel"/>
              </a:rPr>
              <a:t>a</a:t>
            </a:r>
            <a:r>
              <a:rPr sz="1800" dirty="0">
                <a:latin typeface="Corbel"/>
                <a:cs typeface="Corbel"/>
              </a:rPr>
              <a:t>rt.5</a:t>
            </a:r>
            <a:r>
              <a:rPr sz="1800" spc="5" dirty="0">
                <a:latin typeface="Corbel"/>
                <a:cs typeface="Corbel"/>
              </a:rPr>
              <a:t> </a:t>
            </a:r>
            <a:r>
              <a:rPr sz="1800" spc="-20" dirty="0">
                <a:latin typeface="Corbel"/>
                <a:cs typeface="Corbel"/>
              </a:rPr>
              <a:t>comm</a:t>
            </a:r>
            <a:r>
              <a:rPr sz="1800" spc="-10" dirty="0">
                <a:latin typeface="Corbel"/>
                <a:cs typeface="Corbel"/>
              </a:rPr>
              <a:t>a</a:t>
            </a:r>
            <a:r>
              <a:rPr sz="1800" dirty="0">
                <a:latin typeface="Corbel"/>
                <a:cs typeface="Corbel"/>
              </a:rPr>
              <a:t> </a:t>
            </a:r>
            <a:r>
              <a:rPr sz="1800" spc="-5" dirty="0">
                <a:latin typeface="Corbel"/>
                <a:cs typeface="Corbel"/>
              </a:rPr>
              <a:t>1)</a:t>
            </a:r>
            <a:endParaRPr sz="1800">
              <a:latin typeface="Corbel"/>
              <a:cs typeface="Corbel"/>
            </a:endParaRPr>
          </a:p>
        </p:txBody>
      </p:sp>
      <p:sp>
        <p:nvSpPr>
          <p:cNvPr id="4" name="object 4"/>
          <p:cNvSpPr/>
          <p:nvPr/>
        </p:nvSpPr>
        <p:spPr>
          <a:xfrm>
            <a:off x="467537" y="1743836"/>
            <a:ext cx="1791335" cy="2558415"/>
          </a:xfrm>
          <a:custGeom>
            <a:avLst/>
            <a:gdLst/>
            <a:ahLst/>
            <a:cxnLst/>
            <a:rect l="l" t="t" r="r" b="b"/>
            <a:pathLst>
              <a:path w="1791335" h="2558415">
                <a:moveTo>
                  <a:pt x="0" y="0"/>
                </a:moveTo>
                <a:lnTo>
                  <a:pt x="0" y="1662938"/>
                </a:lnTo>
                <a:lnTo>
                  <a:pt x="895426" y="2558415"/>
                </a:lnTo>
                <a:lnTo>
                  <a:pt x="1790903" y="1662938"/>
                </a:lnTo>
                <a:lnTo>
                  <a:pt x="1790903" y="895476"/>
                </a:lnTo>
                <a:lnTo>
                  <a:pt x="895426" y="895476"/>
                </a:lnTo>
                <a:lnTo>
                  <a:pt x="0" y="0"/>
                </a:lnTo>
                <a:close/>
              </a:path>
              <a:path w="1791335" h="2558415">
                <a:moveTo>
                  <a:pt x="1790903" y="0"/>
                </a:moveTo>
                <a:lnTo>
                  <a:pt x="895426" y="895476"/>
                </a:lnTo>
                <a:lnTo>
                  <a:pt x="1790903" y="895476"/>
                </a:lnTo>
                <a:lnTo>
                  <a:pt x="1790903" y="0"/>
                </a:lnTo>
                <a:close/>
              </a:path>
            </a:pathLst>
          </a:custGeom>
          <a:solidFill>
            <a:srgbClr val="FFFFFF"/>
          </a:solidFill>
        </p:spPr>
        <p:txBody>
          <a:bodyPr wrap="square" lIns="0" tIns="0" rIns="0" bIns="0" rtlCol="0"/>
          <a:lstStyle/>
          <a:p>
            <a:endParaRPr/>
          </a:p>
        </p:txBody>
      </p:sp>
      <p:sp>
        <p:nvSpPr>
          <p:cNvPr id="5" name="object 5"/>
          <p:cNvSpPr/>
          <p:nvPr/>
        </p:nvSpPr>
        <p:spPr>
          <a:xfrm>
            <a:off x="467537" y="1743836"/>
            <a:ext cx="1791335" cy="2558415"/>
          </a:xfrm>
          <a:custGeom>
            <a:avLst/>
            <a:gdLst/>
            <a:ahLst/>
            <a:cxnLst/>
            <a:rect l="l" t="t" r="r" b="b"/>
            <a:pathLst>
              <a:path w="1791335" h="2558415">
                <a:moveTo>
                  <a:pt x="1790903" y="0"/>
                </a:moveTo>
                <a:lnTo>
                  <a:pt x="1790903" y="1662938"/>
                </a:lnTo>
                <a:lnTo>
                  <a:pt x="895426" y="2558415"/>
                </a:lnTo>
                <a:lnTo>
                  <a:pt x="0" y="1662938"/>
                </a:lnTo>
                <a:lnTo>
                  <a:pt x="0" y="0"/>
                </a:lnTo>
                <a:lnTo>
                  <a:pt x="895426" y="895476"/>
                </a:lnTo>
                <a:lnTo>
                  <a:pt x="1790903" y="0"/>
                </a:lnTo>
                <a:close/>
              </a:path>
            </a:pathLst>
          </a:custGeom>
          <a:ln w="38100">
            <a:solidFill>
              <a:srgbClr val="C00000"/>
            </a:solidFill>
          </a:ln>
        </p:spPr>
        <p:txBody>
          <a:bodyPr wrap="square" lIns="0" tIns="0" rIns="0" bIns="0" rtlCol="0"/>
          <a:lstStyle/>
          <a:p>
            <a:endParaRPr/>
          </a:p>
        </p:txBody>
      </p:sp>
      <p:sp>
        <p:nvSpPr>
          <p:cNvPr id="6" name="object 6"/>
          <p:cNvSpPr txBox="1"/>
          <p:nvPr/>
        </p:nvSpPr>
        <p:spPr>
          <a:xfrm>
            <a:off x="1172362" y="2905814"/>
            <a:ext cx="382905" cy="254000"/>
          </a:xfrm>
          <a:prstGeom prst="rect">
            <a:avLst/>
          </a:prstGeom>
        </p:spPr>
        <p:txBody>
          <a:bodyPr vert="horz" wrap="square" lIns="0" tIns="0" rIns="0" bIns="0" rtlCol="0">
            <a:spAutoFit/>
          </a:bodyPr>
          <a:lstStyle/>
          <a:p>
            <a:pPr marL="12700">
              <a:lnSpc>
                <a:spcPct val="100000"/>
              </a:lnSpc>
            </a:pPr>
            <a:r>
              <a:rPr sz="1800" b="1" spc="-5" dirty="0">
                <a:latin typeface="Corbel"/>
                <a:cs typeface="Corbel"/>
              </a:rPr>
              <a:t>C</a:t>
            </a:r>
            <a:r>
              <a:rPr sz="1800" b="1" spc="5" dirty="0">
                <a:latin typeface="Corbel"/>
                <a:cs typeface="Corbel"/>
              </a:rPr>
              <a:t>H</a:t>
            </a:r>
            <a:r>
              <a:rPr sz="1800" b="1" spc="-5" dirty="0">
                <a:latin typeface="Corbel"/>
                <a:cs typeface="Corbel"/>
              </a:rPr>
              <a:t>I</a:t>
            </a:r>
            <a:endParaRPr sz="1800">
              <a:latin typeface="Corbel"/>
              <a:cs typeface="Corbel"/>
            </a:endParaRPr>
          </a:p>
        </p:txBody>
      </p:sp>
      <p:sp>
        <p:nvSpPr>
          <p:cNvPr id="7" name="object 7"/>
          <p:cNvSpPr/>
          <p:nvPr/>
        </p:nvSpPr>
        <p:spPr>
          <a:xfrm>
            <a:off x="2258441" y="1618361"/>
            <a:ext cx="6418580" cy="1913889"/>
          </a:xfrm>
          <a:custGeom>
            <a:avLst/>
            <a:gdLst/>
            <a:ahLst/>
            <a:cxnLst/>
            <a:rect l="l" t="t" r="r" b="b"/>
            <a:pathLst>
              <a:path w="6418580" h="1913889">
                <a:moveTo>
                  <a:pt x="6099048" y="0"/>
                </a:moveTo>
                <a:lnTo>
                  <a:pt x="0" y="0"/>
                </a:lnTo>
                <a:lnTo>
                  <a:pt x="0" y="1913889"/>
                </a:lnTo>
                <a:lnTo>
                  <a:pt x="6099048" y="1913889"/>
                </a:lnTo>
                <a:lnTo>
                  <a:pt x="6125207" y="1912833"/>
                </a:lnTo>
                <a:lnTo>
                  <a:pt x="6175699" y="1904623"/>
                </a:lnTo>
                <a:lnTo>
                  <a:pt x="6223208" y="1888831"/>
                </a:lnTo>
                <a:lnTo>
                  <a:pt x="6267077" y="1866112"/>
                </a:lnTo>
                <a:lnTo>
                  <a:pt x="6306647" y="1837123"/>
                </a:lnTo>
                <a:lnTo>
                  <a:pt x="6341262" y="1802517"/>
                </a:lnTo>
                <a:lnTo>
                  <a:pt x="6370264" y="1762951"/>
                </a:lnTo>
                <a:lnTo>
                  <a:pt x="6392995" y="1719079"/>
                </a:lnTo>
                <a:lnTo>
                  <a:pt x="6408797" y="1671558"/>
                </a:lnTo>
                <a:lnTo>
                  <a:pt x="6417014" y="1621042"/>
                </a:lnTo>
                <a:lnTo>
                  <a:pt x="6418072" y="1594865"/>
                </a:lnTo>
                <a:lnTo>
                  <a:pt x="6418072" y="319024"/>
                </a:lnTo>
                <a:lnTo>
                  <a:pt x="6413895" y="267256"/>
                </a:lnTo>
                <a:lnTo>
                  <a:pt x="6401803" y="218155"/>
                </a:lnTo>
                <a:lnTo>
                  <a:pt x="6382454" y="172377"/>
                </a:lnTo>
                <a:lnTo>
                  <a:pt x="6356506" y="130576"/>
                </a:lnTo>
                <a:lnTo>
                  <a:pt x="6324615" y="93408"/>
                </a:lnTo>
                <a:lnTo>
                  <a:pt x="6287440" y="61528"/>
                </a:lnTo>
                <a:lnTo>
                  <a:pt x="6245638" y="35593"/>
                </a:lnTo>
                <a:lnTo>
                  <a:pt x="6199867" y="16255"/>
                </a:lnTo>
                <a:lnTo>
                  <a:pt x="6150784" y="4173"/>
                </a:lnTo>
                <a:lnTo>
                  <a:pt x="6099048" y="0"/>
                </a:lnTo>
                <a:close/>
              </a:path>
            </a:pathLst>
          </a:custGeom>
          <a:solidFill>
            <a:srgbClr val="FFFFFF"/>
          </a:solidFill>
        </p:spPr>
        <p:txBody>
          <a:bodyPr wrap="square" lIns="0" tIns="0" rIns="0" bIns="0" rtlCol="0"/>
          <a:lstStyle/>
          <a:p>
            <a:endParaRPr/>
          </a:p>
        </p:txBody>
      </p:sp>
      <p:sp>
        <p:nvSpPr>
          <p:cNvPr id="8" name="object 8"/>
          <p:cNvSpPr/>
          <p:nvPr/>
        </p:nvSpPr>
        <p:spPr>
          <a:xfrm>
            <a:off x="2258441" y="1618361"/>
            <a:ext cx="6418580" cy="1913889"/>
          </a:xfrm>
          <a:custGeom>
            <a:avLst/>
            <a:gdLst/>
            <a:ahLst/>
            <a:cxnLst/>
            <a:rect l="l" t="t" r="r" b="b"/>
            <a:pathLst>
              <a:path w="6418580" h="1913889">
                <a:moveTo>
                  <a:pt x="6418072" y="319024"/>
                </a:moveTo>
                <a:lnTo>
                  <a:pt x="6418072" y="1594865"/>
                </a:lnTo>
                <a:lnTo>
                  <a:pt x="6417014" y="1621042"/>
                </a:lnTo>
                <a:lnTo>
                  <a:pt x="6413895" y="1646633"/>
                </a:lnTo>
                <a:lnTo>
                  <a:pt x="6401803" y="1695734"/>
                </a:lnTo>
                <a:lnTo>
                  <a:pt x="6382454" y="1741512"/>
                </a:lnTo>
                <a:lnTo>
                  <a:pt x="6356506" y="1783313"/>
                </a:lnTo>
                <a:lnTo>
                  <a:pt x="6324615" y="1820481"/>
                </a:lnTo>
                <a:lnTo>
                  <a:pt x="6287440" y="1852361"/>
                </a:lnTo>
                <a:lnTo>
                  <a:pt x="6245638" y="1878296"/>
                </a:lnTo>
                <a:lnTo>
                  <a:pt x="6199867" y="1897634"/>
                </a:lnTo>
                <a:lnTo>
                  <a:pt x="6150784" y="1909716"/>
                </a:lnTo>
                <a:lnTo>
                  <a:pt x="6099048" y="1913889"/>
                </a:lnTo>
                <a:lnTo>
                  <a:pt x="0" y="1913889"/>
                </a:lnTo>
                <a:lnTo>
                  <a:pt x="0" y="0"/>
                </a:lnTo>
                <a:lnTo>
                  <a:pt x="6099048" y="0"/>
                </a:lnTo>
                <a:lnTo>
                  <a:pt x="6125207" y="1056"/>
                </a:lnTo>
                <a:lnTo>
                  <a:pt x="6150784" y="4173"/>
                </a:lnTo>
                <a:lnTo>
                  <a:pt x="6199867" y="16255"/>
                </a:lnTo>
                <a:lnTo>
                  <a:pt x="6245638" y="35593"/>
                </a:lnTo>
                <a:lnTo>
                  <a:pt x="6287440" y="61528"/>
                </a:lnTo>
                <a:lnTo>
                  <a:pt x="6324615" y="93408"/>
                </a:lnTo>
                <a:lnTo>
                  <a:pt x="6356506" y="130576"/>
                </a:lnTo>
                <a:lnTo>
                  <a:pt x="6382454" y="172377"/>
                </a:lnTo>
                <a:lnTo>
                  <a:pt x="6401803" y="218155"/>
                </a:lnTo>
                <a:lnTo>
                  <a:pt x="6413895" y="267256"/>
                </a:lnTo>
                <a:lnTo>
                  <a:pt x="6418072" y="319024"/>
                </a:lnTo>
                <a:close/>
              </a:path>
            </a:pathLst>
          </a:custGeom>
          <a:ln w="38100">
            <a:solidFill>
              <a:srgbClr val="A40020"/>
            </a:solidFill>
          </a:ln>
        </p:spPr>
        <p:txBody>
          <a:bodyPr wrap="square" lIns="0" tIns="0" rIns="0" bIns="0" rtlCol="0"/>
          <a:lstStyle/>
          <a:p>
            <a:endParaRPr/>
          </a:p>
        </p:txBody>
      </p:sp>
      <p:sp>
        <p:nvSpPr>
          <p:cNvPr id="9" name="object 9"/>
          <p:cNvSpPr txBox="1"/>
          <p:nvPr/>
        </p:nvSpPr>
        <p:spPr>
          <a:xfrm>
            <a:off x="2460117" y="1991983"/>
            <a:ext cx="5833745" cy="791210"/>
          </a:xfrm>
          <a:prstGeom prst="rect">
            <a:avLst/>
          </a:prstGeom>
        </p:spPr>
        <p:txBody>
          <a:bodyPr vert="horz" wrap="square" lIns="0" tIns="0" rIns="0" bIns="0" rtlCol="0">
            <a:spAutoFit/>
          </a:bodyPr>
          <a:lstStyle/>
          <a:p>
            <a:pPr marL="12700" marR="5080">
              <a:lnSpc>
                <a:spcPct val="91700"/>
              </a:lnSpc>
            </a:pPr>
            <a:r>
              <a:rPr sz="1400" b="1" dirty="0">
                <a:latin typeface="Corbel"/>
                <a:cs typeface="Corbel"/>
              </a:rPr>
              <a:t>Non</a:t>
            </a:r>
            <a:r>
              <a:rPr sz="1400" b="1" spc="-25" dirty="0">
                <a:latin typeface="Corbel"/>
                <a:cs typeface="Corbel"/>
              </a:rPr>
              <a:t> </a:t>
            </a:r>
            <a:r>
              <a:rPr sz="1400" b="1" dirty="0">
                <a:latin typeface="Corbel"/>
                <a:cs typeface="Corbel"/>
              </a:rPr>
              <a:t>d</a:t>
            </a:r>
            <a:r>
              <a:rPr sz="1400" b="1" spc="-15" dirty="0">
                <a:latin typeface="Corbel"/>
                <a:cs typeface="Corbel"/>
              </a:rPr>
              <a:t>e</a:t>
            </a:r>
            <a:r>
              <a:rPr sz="1400" b="1" spc="-10" dirty="0">
                <a:latin typeface="Corbel"/>
                <a:cs typeface="Corbel"/>
              </a:rPr>
              <a:t>v</a:t>
            </a:r>
            <a:r>
              <a:rPr sz="1400" b="1" dirty="0">
                <a:latin typeface="Corbel"/>
                <a:cs typeface="Corbel"/>
              </a:rPr>
              <a:t>e</a:t>
            </a:r>
            <a:r>
              <a:rPr sz="1400" b="1" spc="5" dirty="0">
                <a:latin typeface="Corbel"/>
                <a:cs typeface="Corbel"/>
              </a:rPr>
              <a:t> </a:t>
            </a:r>
            <a:r>
              <a:rPr sz="1400" b="1" dirty="0">
                <a:latin typeface="Corbel"/>
                <a:cs typeface="Corbel"/>
              </a:rPr>
              <a:t>essere</a:t>
            </a:r>
            <a:r>
              <a:rPr sz="1400" b="1" spc="-25" dirty="0">
                <a:latin typeface="Corbel"/>
                <a:cs typeface="Corbel"/>
              </a:rPr>
              <a:t> </a:t>
            </a:r>
            <a:r>
              <a:rPr sz="1400" b="1" dirty="0">
                <a:latin typeface="Corbel"/>
                <a:cs typeface="Corbel"/>
              </a:rPr>
              <a:t>red</a:t>
            </a:r>
            <a:r>
              <a:rPr sz="1400" b="1" spc="-10" dirty="0">
                <a:latin typeface="Corbel"/>
                <a:cs typeface="Corbel"/>
              </a:rPr>
              <a:t>a</a:t>
            </a:r>
            <a:r>
              <a:rPr sz="1400" b="1" spc="-5" dirty="0">
                <a:latin typeface="Corbel"/>
                <a:cs typeface="Corbel"/>
              </a:rPr>
              <a:t>t</a:t>
            </a:r>
            <a:r>
              <a:rPr sz="1400" b="1" spc="-10" dirty="0">
                <a:latin typeface="Corbel"/>
                <a:cs typeface="Corbel"/>
              </a:rPr>
              <a:t>t</a:t>
            </a:r>
            <a:r>
              <a:rPr sz="1400" b="1" dirty="0">
                <a:latin typeface="Corbel"/>
                <a:cs typeface="Corbel"/>
              </a:rPr>
              <a:t>o d</a:t>
            </a:r>
            <a:r>
              <a:rPr sz="1400" b="1" spc="-10" dirty="0">
                <a:latin typeface="Corbel"/>
                <a:cs typeface="Corbel"/>
              </a:rPr>
              <a:t>a</a:t>
            </a:r>
            <a:r>
              <a:rPr sz="1400" b="1" dirty="0">
                <a:latin typeface="Corbel"/>
                <a:cs typeface="Corbel"/>
              </a:rPr>
              <a:t>l</a:t>
            </a:r>
            <a:r>
              <a:rPr sz="1400" b="1" spc="-10" dirty="0">
                <a:latin typeface="Corbel"/>
                <a:cs typeface="Corbel"/>
              </a:rPr>
              <a:t> </a:t>
            </a:r>
            <a:r>
              <a:rPr sz="1400" b="1" dirty="0">
                <a:latin typeface="Corbel"/>
                <a:cs typeface="Corbel"/>
              </a:rPr>
              <a:t>so</a:t>
            </a:r>
            <a:r>
              <a:rPr sz="1400" b="1" spc="5" dirty="0">
                <a:latin typeface="Corbel"/>
                <a:cs typeface="Corbel"/>
              </a:rPr>
              <a:t>l</a:t>
            </a:r>
            <a:r>
              <a:rPr sz="1400" b="1" dirty="0">
                <a:latin typeface="Corbel"/>
                <a:cs typeface="Corbel"/>
              </a:rPr>
              <a:t>o</a:t>
            </a:r>
            <a:r>
              <a:rPr sz="1400" b="1" spc="-25" dirty="0">
                <a:latin typeface="Corbel"/>
                <a:cs typeface="Corbel"/>
              </a:rPr>
              <a:t> </a:t>
            </a:r>
            <a:r>
              <a:rPr sz="1400" b="1" dirty="0">
                <a:latin typeface="Corbel"/>
                <a:cs typeface="Corbel"/>
              </a:rPr>
              <a:t>coord</a:t>
            </a:r>
            <a:r>
              <a:rPr sz="1400" b="1" spc="-5" dirty="0">
                <a:latin typeface="Corbel"/>
                <a:cs typeface="Corbel"/>
              </a:rPr>
              <a:t>i</a:t>
            </a:r>
            <a:r>
              <a:rPr sz="1400" b="1" dirty="0">
                <a:latin typeface="Corbel"/>
                <a:cs typeface="Corbel"/>
              </a:rPr>
              <a:t>na</a:t>
            </a:r>
            <a:r>
              <a:rPr sz="1400" b="1" spc="-10" dirty="0">
                <a:latin typeface="Corbel"/>
                <a:cs typeface="Corbel"/>
              </a:rPr>
              <a:t>t</a:t>
            </a:r>
            <a:r>
              <a:rPr sz="1400" b="1" dirty="0">
                <a:latin typeface="Corbel"/>
                <a:cs typeface="Corbel"/>
              </a:rPr>
              <a:t>ore</a:t>
            </a:r>
            <a:r>
              <a:rPr sz="1400" b="1" spc="-25" dirty="0">
                <a:latin typeface="Corbel"/>
                <a:cs typeface="Corbel"/>
              </a:rPr>
              <a:t> </a:t>
            </a:r>
            <a:r>
              <a:rPr sz="1400" b="1" dirty="0">
                <a:latin typeface="Corbel"/>
                <a:cs typeface="Corbel"/>
              </a:rPr>
              <a:t>o d</a:t>
            </a:r>
            <a:r>
              <a:rPr sz="1400" b="1" spc="-10" dirty="0">
                <a:latin typeface="Corbel"/>
                <a:cs typeface="Corbel"/>
              </a:rPr>
              <a:t>a</a:t>
            </a:r>
            <a:r>
              <a:rPr sz="1400" b="1" dirty="0">
                <a:latin typeface="Corbel"/>
                <a:cs typeface="Corbel"/>
              </a:rPr>
              <a:t>l</a:t>
            </a:r>
            <a:r>
              <a:rPr sz="1400" b="1" spc="-10" dirty="0">
                <a:latin typeface="Corbel"/>
                <a:cs typeface="Corbel"/>
              </a:rPr>
              <a:t> </a:t>
            </a:r>
            <a:r>
              <a:rPr sz="1400" b="1" dirty="0">
                <a:latin typeface="Corbel"/>
                <a:cs typeface="Corbel"/>
              </a:rPr>
              <a:t>ref</a:t>
            </a:r>
            <a:r>
              <a:rPr sz="1400" b="1" spc="-5" dirty="0">
                <a:latin typeface="Corbel"/>
                <a:cs typeface="Corbel"/>
              </a:rPr>
              <a:t>e</a:t>
            </a:r>
            <a:r>
              <a:rPr sz="1400" b="1" dirty="0">
                <a:latin typeface="Corbel"/>
                <a:cs typeface="Corbel"/>
              </a:rPr>
              <a:t>rente</a:t>
            </a:r>
            <a:r>
              <a:rPr sz="1400" b="1" spc="-1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a:t>
            </a:r>
            <a:r>
              <a:rPr sz="1400" b="1" spc="-15" dirty="0">
                <a:latin typeface="Corbel"/>
                <a:cs typeface="Corbel"/>
              </a:rPr>
              <a:t> </a:t>
            </a:r>
            <a:r>
              <a:rPr sz="1400" b="1" dirty="0">
                <a:latin typeface="Corbel"/>
                <a:cs typeface="Corbel"/>
              </a:rPr>
              <a:t>i D</a:t>
            </a:r>
            <a:r>
              <a:rPr sz="1400" b="1" spc="5" dirty="0">
                <a:latin typeface="Corbel"/>
                <a:cs typeface="Corbel"/>
              </a:rPr>
              <a:t>S</a:t>
            </a:r>
            <a:r>
              <a:rPr sz="1400" b="1" dirty="0">
                <a:latin typeface="Corbel"/>
                <a:cs typeface="Corbel"/>
              </a:rPr>
              <a:t>A</a:t>
            </a:r>
            <a:r>
              <a:rPr sz="1400" b="1" spc="10" dirty="0">
                <a:latin typeface="Corbel"/>
                <a:cs typeface="Corbel"/>
              </a:rPr>
              <a:t> </a:t>
            </a:r>
            <a:r>
              <a:rPr sz="1400" dirty="0">
                <a:latin typeface="Corbel"/>
                <a:cs typeface="Corbel"/>
              </a:rPr>
              <a:t>=&gt;</a:t>
            </a:r>
            <a:r>
              <a:rPr sz="1400" spc="-5" dirty="0">
                <a:latin typeface="Corbel"/>
                <a:cs typeface="Corbel"/>
              </a:rPr>
              <a:t> </a:t>
            </a:r>
            <a:r>
              <a:rPr sz="1400" dirty="0">
                <a:latin typeface="Corbel"/>
                <a:cs typeface="Corbel"/>
              </a:rPr>
              <a:t>la </a:t>
            </a:r>
            <a:r>
              <a:rPr sz="1400" spc="-5" dirty="0">
                <a:latin typeface="Corbel"/>
                <a:cs typeface="Corbel"/>
              </a:rPr>
              <a:t>c</a:t>
            </a:r>
            <a:r>
              <a:rPr sz="1400" spc="-15" dirty="0">
                <a:latin typeface="Corbel"/>
                <a:cs typeface="Corbel"/>
              </a:rPr>
              <a:t>o</a:t>
            </a:r>
            <a:r>
              <a:rPr sz="1400" dirty="0">
                <a:latin typeface="Corbel"/>
                <a:cs typeface="Corbel"/>
              </a:rPr>
              <a:t>m</a:t>
            </a:r>
            <a:r>
              <a:rPr sz="1400" spc="-5" dirty="0">
                <a:latin typeface="Corbel"/>
                <a:cs typeface="Corbel"/>
              </a:rPr>
              <a:t>petenz</a:t>
            </a:r>
            <a:r>
              <a:rPr sz="1400" dirty="0">
                <a:latin typeface="Corbel"/>
                <a:cs typeface="Corbel"/>
              </a:rPr>
              <a:t>a</a:t>
            </a:r>
            <a:r>
              <a:rPr sz="1400" spc="-30" dirty="0">
                <a:latin typeface="Corbel"/>
                <a:cs typeface="Corbel"/>
              </a:rPr>
              <a:t> </a:t>
            </a:r>
            <a:r>
              <a:rPr sz="1400" spc="-5" dirty="0">
                <a:latin typeface="Corbel"/>
                <a:cs typeface="Corbel"/>
              </a:rPr>
              <a:t>su</a:t>
            </a:r>
            <a:r>
              <a:rPr sz="1400" dirty="0">
                <a:latin typeface="Corbel"/>
                <a:cs typeface="Corbel"/>
              </a:rPr>
              <a:t>i</a:t>
            </a:r>
            <a:r>
              <a:rPr sz="1400" spc="-10" dirty="0">
                <a:latin typeface="Corbel"/>
                <a:cs typeface="Corbel"/>
              </a:rPr>
              <a:t> </a:t>
            </a:r>
            <a:r>
              <a:rPr sz="1400" dirty="0">
                <a:latin typeface="Corbel"/>
                <a:cs typeface="Corbel"/>
              </a:rPr>
              <a:t>DSA</a:t>
            </a:r>
            <a:r>
              <a:rPr sz="1400" spc="-10" dirty="0">
                <a:latin typeface="Corbel"/>
                <a:cs typeface="Corbel"/>
              </a:rPr>
              <a:t> </a:t>
            </a:r>
            <a:r>
              <a:rPr sz="1400" dirty="0">
                <a:latin typeface="Corbel"/>
                <a:cs typeface="Corbel"/>
              </a:rPr>
              <a:t>r</a:t>
            </a:r>
            <a:r>
              <a:rPr sz="1400" spc="-10" dirty="0">
                <a:latin typeface="Corbel"/>
                <a:cs typeface="Corbel"/>
              </a:rPr>
              <a:t>i</a:t>
            </a:r>
            <a:r>
              <a:rPr sz="1400" dirty="0">
                <a:latin typeface="Corbel"/>
                <a:cs typeface="Corbel"/>
              </a:rPr>
              <a:t>gu</a:t>
            </a:r>
            <a:r>
              <a:rPr sz="1400" spc="-5" dirty="0">
                <a:latin typeface="Corbel"/>
                <a:cs typeface="Corbel"/>
              </a:rPr>
              <a:t>a</a:t>
            </a:r>
            <a:r>
              <a:rPr sz="1400" dirty="0">
                <a:latin typeface="Corbel"/>
                <a:cs typeface="Corbel"/>
              </a:rPr>
              <a:t>rda</a:t>
            </a:r>
            <a:r>
              <a:rPr sz="1400" spc="-25" dirty="0">
                <a:latin typeface="Corbel"/>
                <a:cs typeface="Corbel"/>
              </a:rPr>
              <a:t> </a:t>
            </a:r>
            <a:r>
              <a:rPr sz="1400" dirty="0">
                <a:latin typeface="Corbel"/>
                <a:cs typeface="Corbel"/>
              </a:rPr>
              <a:t>il </a:t>
            </a:r>
            <a:r>
              <a:rPr sz="1400" spc="-5" dirty="0">
                <a:latin typeface="Corbel"/>
                <a:cs typeface="Corbel"/>
              </a:rPr>
              <a:t>c</a:t>
            </a:r>
            <a:r>
              <a:rPr sz="1400" spc="-15" dirty="0">
                <a:latin typeface="Corbel"/>
                <a:cs typeface="Corbel"/>
              </a:rPr>
              <a:t>o</a:t>
            </a:r>
            <a:r>
              <a:rPr sz="1400" dirty="0">
                <a:latin typeface="Corbel"/>
                <a:cs typeface="Corbel"/>
              </a:rPr>
              <a:t>r</a:t>
            </a:r>
            <a:r>
              <a:rPr sz="1400" spc="-10" dirty="0">
                <a:latin typeface="Corbel"/>
                <a:cs typeface="Corbel"/>
              </a:rPr>
              <a:t>p</a:t>
            </a:r>
            <a:r>
              <a:rPr sz="1400" dirty="0">
                <a:latin typeface="Corbel"/>
                <a:cs typeface="Corbel"/>
              </a:rPr>
              <a:t>o do</a:t>
            </a:r>
            <a:r>
              <a:rPr sz="1400" spc="-10" dirty="0">
                <a:latin typeface="Corbel"/>
                <a:cs typeface="Corbel"/>
              </a:rPr>
              <a:t>c</a:t>
            </a:r>
            <a:r>
              <a:rPr sz="1400" spc="-5" dirty="0">
                <a:latin typeface="Corbel"/>
                <a:cs typeface="Corbel"/>
              </a:rPr>
              <a:t>en</a:t>
            </a:r>
            <a:r>
              <a:rPr sz="1400" spc="5" dirty="0">
                <a:latin typeface="Corbel"/>
                <a:cs typeface="Corbel"/>
              </a:rPr>
              <a:t>t</a:t>
            </a:r>
            <a:r>
              <a:rPr sz="1400" dirty="0">
                <a:latin typeface="Corbel"/>
                <a:cs typeface="Corbel"/>
              </a:rPr>
              <a:t>e</a:t>
            </a:r>
            <a:r>
              <a:rPr sz="1400" spc="-20" dirty="0">
                <a:latin typeface="Corbel"/>
                <a:cs typeface="Corbel"/>
              </a:rPr>
              <a:t> </a:t>
            </a:r>
            <a:r>
              <a:rPr sz="1400" dirty="0">
                <a:latin typeface="Corbel"/>
                <a:cs typeface="Corbel"/>
              </a:rPr>
              <a:t>di</a:t>
            </a:r>
            <a:r>
              <a:rPr sz="1400" spc="-5" dirty="0">
                <a:latin typeface="Corbel"/>
                <a:cs typeface="Corbel"/>
              </a:rPr>
              <a:t> </a:t>
            </a:r>
            <a:r>
              <a:rPr sz="1400" spc="-10" dirty="0">
                <a:latin typeface="Corbel"/>
                <a:cs typeface="Corbel"/>
              </a:rPr>
              <a:t>o</a:t>
            </a:r>
            <a:r>
              <a:rPr sz="1400" dirty="0">
                <a:latin typeface="Corbel"/>
                <a:cs typeface="Corbel"/>
              </a:rPr>
              <a:t>gni</a:t>
            </a:r>
            <a:r>
              <a:rPr sz="1400" spc="-10" dirty="0">
                <a:latin typeface="Corbel"/>
                <a:cs typeface="Corbel"/>
              </a:rPr>
              <a:t> </a:t>
            </a:r>
            <a:r>
              <a:rPr sz="1400" spc="-5" dirty="0">
                <a:latin typeface="Corbel"/>
                <a:cs typeface="Corbel"/>
              </a:rPr>
              <a:t>c</a:t>
            </a:r>
            <a:r>
              <a:rPr sz="1400" spc="-10" dirty="0">
                <a:latin typeface="Corbel"/>
                <a:cs typeface="Corbel"/>
              </a:rPr>
              <a:t>la</a:t>
            </a:r>
            <a:r>
              <a:rPr sz="1400" spc="-5" dirty="0">
                <a:latin typeface="Corbel"/>
                <a:cs typeface="Corbel"/>
              </a:rPr>
              <a:t>s</a:t>
            </a:r>
            <a:r>
              <a:rPr sz="1400" spc="-10" dirty="0">
                <a:latin typeface="Corbel"/>
                <a:cs typeface="Corbel"/>
              </a:rPr>
              <a:t>s</a:t>
            </a:r>
            <a:r>
              <a:rPr sz="1400" spc="-5" dirty="0">
                <a:latin typeface="Corbel"/>
                <a:cs typeface="Corbel"/>
              </a:rPr>
              <a:t>e</a:t>
            </a:r>
            <a:r>
              <a:rPr sz="1400" dirty="0">
                <a:latin typeface="Corbel"/>
                <a:cs typeface="Corbel"/>
              </a:rPr>
              <a:t>,</a:t>
            </a:r>
            <a:r>
              <a:rPr sz="1400" spc="5" dirty="0">
                <a:latin typeface="Corbel"/>
                <a:cs typeface="Corbel"/>
              </a:rPr>
              <a:t> </a:t>
            </a:r>
            <a:r>
              <a:rPr sz="1400" dirty="0">
                <a:latin typeface="Corbel"/>
                <a:cs typeface="Corbel"/>
              </a:rPr>
              <a:t>in</a:t>
            </a:r>
            <a:r>
              <a:rPr sz="1400" spc="-5" dirty="0">
                <a:latin typeface="Corbel"/>
                <a:cs typeface="Corbel"/>
              </a:rPr>
              <a:t> </a:t>
            </a:r>
            <a:r>
              <a:rPr sz="1400" dirty="0">
                <a:latin typeface="Corbel"/>
                <a:cs typeface="Corbel"/>
              </a:rPr>
              <a:t>m</a:t>
            </a:r>
            <a:r>
              <a:rPr sz="1400" spc="-10" dirty="0">
                <a:latin typeface="Corbel"/>
                <a:cs typeface="Corbel"/>
              </a:rPr>
              <a:t>o</a:t>
            </a:r>
            <a:r>
              <a:rPr sz="1400" dirty="0">
                <a:latin typeface="Corbel"/>
                <a:cs typeface="Corbel"/>
              </a:rPr>
              <a:t>do</a:t>
            </a:r>
            <a:r>
              <a:rPr sz="1400" spc="-10" dirty="0">
                <a:latin typeface="Corbel"/>
                <a:cs typeface="Corbel"/>
              </a:rPr>
              <a:t> </a:t>
            </a:r>
            <a:r>
              <a:rPr sz="1400" spc="-5" dirty="0">
                <a:latin typeface="Corbel"/>
                <a:cs typeface="Corbel"/>
              </a:rPr>
              <a:t>c</a:t>
            </a:r>
            <a:r>
              <a:rPr sz="1400" spc="-10" dirty="0">
                <a:latin typeface="Corbel"/>
                <a:cs typeface="Corbel"/>
              </a:rPr>
              <a:t>h</a:t>
            </a:r>
            <a:r>
              <a:rPr sz="1400" dirty="0">
                <a:latin typeface="Corbel"/>
                <a:cs typeface="Corbel"/>
              </a:rPr>
              <a:t>e</a:t>
            </a:r>
            <a:r>
              <a:rPr sz="1400" spc="-10" dirty="0">
                <a:latin typeface="Corbel"/>
                <a:cs typeface="Corbel"/>
              </a:rPr>
              <a:t> </a:t>
            </a:r>
            <a:r>
              <a:rPr sz="1400" dirty="0">
                <a:latin typeface="Corbel"/>
                <a:cs typeface="Corbel"/>
              </a:rPr>
              <a:t>la g</a:t>
            </a:r>
            <a:r>
              <a:rPr sz="1400" spc="-5" dirty="0">
                <a:latin typeface="Corbel"/>
                <a:cs typeface="Corbel"/>
              </a:rPr>
              <a:t>estion</a:t>
            </a:r>
            <a:r>
              <a:rPr sz="1400" dirty="0">
                <a:latin typeface="Corbel"/>
                <a:cs typeface="Corbel"/>
              </a:rPr>
              <a:t>e</a:t>
            </a:r>
            <a:r>
              <a:rPr sz="1400" spc="-15" dirty="0">
                <a:latin typeface="Corbel"/>
                <a:cs typeface="Corbel"/>
              </a:rPr>
              <a:t> </a:t>
            </a:r>
            <a:r>
              <a:rPr sz="1400" dirty="0">
                <a:latin typeface="Corbel"/>
                <a:cs typeface="Corbel"/>
              </a:rPr>
              <a:t>e</a:t>
            </a:r>
            <a:r>
              <a:rPr sz="1400" spc="-10" dirty="0">
                <a:latin typeface="Corbel"/>
                <a:cs typeface="Corbel"/>
              </a:rPr>
              <a:t> </a:t>
            </a:r>
            <a:r>
              <a:rPr sz="1400" dirty="0">
                <a:latin typeface="Corbel"/>
                <a:cs typeface="Corbel"/>
              </a:rPr>
              <a:t>la pr</a:t>
            </a:r>
            <a:r>
              <a:rPr sz="1400" spc="-10" dirty="0">
                <a:latin typeface="Corbel"/>
                <a:cs typeface="Corbel"/>
              </a:rPr>
              <a:t>o</a:t>
            </a:r>
            <a:r>
              <a:rPr sz="1400" dirty="0">
                <a:latin typeface="Corbel"/>
                <a:cs typeface="Corbel"/>
              </a:rPr>
              <a:t>gr</a:t>
            </a:r>
            <a:r>
              <a:rPr sz="1400" spc="-10" dirty="0">
                <a:latin typeface="Corbel"/>
                <a:cs typeface="Corbel"/>
              </a:rPr>
              <a:t>a</a:t>
            </a:r>
            <a:r>
              <a:rPr sz="1400" dirty="0">
                <a:latin typeface="Corbel"/>
                <a:cs typeface="Corbel"/>
              </a:rPr>
              <a:t>mmaz</a:t>
            </a:r>
            <a:r>
              <a:rPr sz="1400" spc="-10" dirty="0">
                <a:latin typeface="Corbel"/>
                <a:cs typeface="Corbel"/>
              </a:rPr>
              <a:t>i</a:t>
            </a:r>
            <a:r>
              <a:rPr sz="1400" spc="-5" dirty="0">
                <a:latin typeface="Corbel"/>
                <a:cs typeface="Corbel"/>
              </a:rPr>
              <a:t>on</a:t>
            </a:r>
            <a:r>
              <a:rPr sz="1400" dirty="0">
                <a:latin typeface="Corbel"/>
                <a:cs typeface="Corbel"/>
              </a:rPr>
              <a:t>e di</a:t>
            </a:r>
            <a:r>
              <a:rPr sz="1400" spc="-10" dirty="0">
                <a:latin typeface="Corbel"/>
                <a:cs typeface="Corbel"/>
              </a:rPr>
              <a:t> </a:t>
            </a:r>
            <a:r>
              <a:rPr sz="1400" dirty="0">
                <a:latin typeface="Corbel"/>
                <a:cs typeface="Corbel"/>
              </a:rPr>
              <a:t>p</a:t>
            </a:r>
            <a:r>
              <a:rPr sz="1400" spc="-10" dirty="0">
                <a:latin typeface="Corbel"/>
                <a:cs typeface="Corbel"/>
              </a:rPr>
              <a:t>a</a:t>
            </a:r>
            <a:r>
              <a:rPr sz="1400" spc="-5" dirty="0">
                <a:latin typeface="Corbel"/>
                <a:cs typeface="Corbel"/>
              </a:rPr>
              <a:t>s</a:t>
            </a:r>
            <a:r>
              <a:rPr sz="1400" spc="-10" dirty="0">
                <a:latin typeface="Corbel"/>
                <a:cs typeface="Corbel"/>
              </a:rPr>
              <a:t>s</a:t>
            </a:r>
            <a:r>
              <a:rPr sz="1400" dirty="0">
                <a:latin typeface="Corbel"/>
                <a:cs typeface="Corbel"/>
              </a:rPr>
              <a:t>i</a:t>
            </a:r>
            <a:r>
              <a:rPr sz="1400" spc="-10" dirty="0">
                <a:latin typeface="Corbel"/>
                <a:cs typeface="Corbel"/>
              </a:rPr>
              <a:t> </a:t>
            </a:r>
            <a:r>
              <a:rPr sz="1400" spc="-5" dirty="0">
                <a:latin typeface="Corbel"/>
                <a:cs typeface="Corbel"/>
              </a:rPr>
              <a:t>s</a:t>
            </a:r>
            <a:r>
              <a:rPr sz="1400" spc="-10" dirty="0">
                <a:latin typeface="Corbel"/>
                <a:cs typeface="Corbel"/>
              </a:rPr>
              <a:t>i</a:t>
            </a:r>
            <a:r>
              <a:rPr sz="1400" dirty="0">
                <a:latin typeface="Corbel"/>
                <a:cs typeface="Corbel"/>
              </a:rPr>
              <a:t>gnifi</a:t>
            </a:r>
            <a:r>
              <a:rPr sz="1400" spc="-10" dirty="0">
                <a:latin typeface="Corbel"/>
                <a:cs typeface="Corbel"/>
              </a:rPr>
              <a:t>c</a:t>
            </a:r>
            <a:r>
              <a:rPr sz="1400" dirty="0">
                <a:latin typeface="Corbel"/>
                <a:cs typeface="Corbel"/>
              </a:rPr>
              <a:t>ativi</a:t>
            </a:r>
            <a:r>
              <a:rPr sz="1400" spc="-1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 e</a:t>
            </a:r>
            <a:r>
              <a:rPr sz="1400" spc="-10" dirty="0">
                <a:latin typeface="Corbel"/>
                <a:cs typeface="Corbel"/>
              </a:rPr>
              <a:t>s</a:t>
            </a:r>
            <a:r>
              <a:rPr sz="1400" dirty="0">
                <a:latin typeface="Corbel"/>
                <a:cs typeface="Corbel"/>
              </a:rPr>
              <a:t>. </a:t>
            </a:r>
            <a:r>
              <a:rPr sz="1400" spc="-10" dirty="0">
                <a:latin typeface="Corbel"/>
                <a:cs typeface="Corbel"/>
              </a:rPr>
              <a:t>i</a:t>
            </a:r>
            <a:r>
              <a:rPr sz="1400" dirty="0">
                <a:latin typeface="Corbel"/>
                <a:cs typeface="Corbel"/>
              </a:rPr>
              <a:t>l</a:t>
            </a:r>
            <a:r>
              <a:rPr sz="1400" spc="5" dirty="0">
                <a:latin typeface="Corbel"/>
                <a:cs typeface="Corbel"/>
              </a:rPr>
              <a:t> </a:t>
            </a:r>
            <a:r>
              <a:rPr sz="1400" spc="-5" dirty="0">
                <a:latin typeface="Corbel"/>
                <a:cs typeface="Corbel"/>
              </a:rPr>
              <a:t>P</a:t>
            </a:r>
            <a:r>
              <a:rPr sz="1400" spc="5" dirty="0">
                <a:latin typeface="Corbel"/>
                <a:cs typeface="Corbel"/>
              </a:rPr>
              <a:t>D</a:t>
            </a:r>
            <a:r>
              <a:rPr sz="1400" spc="-5" dirty="0">
                <a:latin typeface="Corbel"/>
                <a:cs typeface="Corbel"/>
              </a:rPr>
              <a:t>P</a:t>
            </a:r>
            <a:r>
              <a:rPr sz="1400" dirty="0">
                <a:latin typeface="Corbel"/>
                <a:cs typeface="Corbel"/>
              </a:rPr>
              <a:t>)</a:t>
            </a:r>
            <a:r>
              <a:rPr sz="1400" spc="-15" dirty="0">
                <a:latin typeface="Corbel"/>
                <a:cs typeface="Corbel"/>
              </a:rPr>
              <a:t> </a:t>
            </a:r>
            <a:r>
              <a:rPr sz="1400" b="1" dirty="0">
                <a:latin typeface="Corbel"/>
                <a:cs typeface="Corbel"/>
              </a:rPr>
              <a:t>sca</a:t>
            </a:r>
            <a:r>
              <a:rPr sz="1400" b="1" spc="-10" dirty="0">
                <a:latin typeface="Corbel"/>
                <a:cs typeface="Corbel"/>
              </a:rPr>
              <a:t>t</a:t>
            </a:r>
            <a:r>
              <a:rPr sz="1400" b="1" dirty="0">
                <a:latin typeface="Corbel"/>
                <a:cs typeface="Corbel"/>
              </a:rPr>
              <a:t>uri</a:t>
            </a:r>
            <a:r>
              <a:rPr sz="1400" b="1" spc="5" dirty="0">
                <a:latin typeface="Corbel"/>
                <a:cs typeface="Corbel"/>
              </a:rPr>
              <a:t>s</a:t>
            </a:r>
            <a:r>
              <a:rPr sz="1400" b="1" dirty="0">
                <a:latin typeface="Corbel"/>
                <a:cs typeface="Corbel"/>
              </a:rPr>
              <a:t>ca</a:t>
            </a:r>
            <a:r>
              <a:rPr sz="1400" b="1" spc="-30" dirty="0">
                <a:latin typeface="Corbel"/>
                <a:cs typeface="Corbel"/>
              </a:rPr>
              <a:t> </a:t>
            </a:r>
            <a:r>
              <a:rPr sz="1400" b="1" dirty="0">
                <a:latin typeface="Corbel"/>
                <a:cs typeface="Corbel"/>
              </a:rPr>
              <a:t>da una</a:t>
            </a:r>
            <a:r>
              <a:rPr sz="1400" b="1" spc="-25" dirty="0">
                <a:latin typeface="Corbel"/>
                <a:cs typeface="Corbel"/>
              </a:rPr>
              <a:t> </a:t>
            </a:r>
            <a:r>
              <a:rPr sz="1400" b="1" dirty="0">
                <a:latin typeface="Corbel"/>
                <a:cs typeface="Corbel"/>
              </a:rPr>
              <a:t>p</a:t>
            </a:r>
            <a:r>
              <a:rPr sz="1400" b="1" spc="-10" dirty="0">
                <a:latin typeface="Corbel"/>
                <a:cs typeface="Corbel"/>
              </a:rPr>
              <a:t>a</a:t>
            </a:r>
            <a:r>
              <a:rPr sz="1400" b="1" dirty="0">
                <a:latin typeface="Corbel"/>
                <a:cs typeface="Corbel"/>
              </a:rPr>
              <a:t>rteci</a:t>
            </a:r>
            <a:r>
              <a:rPr sz="1400" b="1" spc="-10" dirty="0">
                <a:latin typeface="Corbel"/>
                <a:cs typeface="Corbel"/>
              </a:rPr>
              <a:t>p</a:t>
            </a:r>
            <a:r>
              <a:rPr sz="1400" b="1" dirty="0">
                <a:latin typeface="Corbel"/>
                <a:cs typeface="Corbel"/>
              </a:rPr>
              <a:t>azione</a:t>
            </a:r>
            <a:r>
              <a:rPr sz="1400" b="1" spc="-15" dirty="0">
                <a:latin typeface="Corbel"/>
                <a:cs typeface="Corbel"/>
              </a:rPr>
              <a:t> </a:t>
            </a:r>
            <a:r>
              <a:rPr sz="1400" b="1" dirty="0">
                <a:latin typeface="Corbel"/>
                <a:cs typeface="Corbel"/>
              </a:rPr>
              <a:t>in</a:t>
            </a:r>
            <a:r>
              <a:rPr sz="1400" b="1" spc="-10" dirty="0">
                <a:latin typeface="Corbel"/>
                <a:cs typeface="Corbel"/>
              </a:rPr>
              <a:t>t</a:t>
            </a:r>
            <a:r>
              <a:rPr sz="1400" b="1" dirty="0">
                <a:latin typeface="Corbel"/>
                <a:cs typeface="Corbel"/>
              </a:rPr>
              <a:t>e</a:t>
            </a:r>
            <a:r>
              <a:rPr sz="1400" b="1" spc="-5" dirty="0">
                <a:latin typeface="Corbel"/>
                <a:cs typeface="Corbel"/>
              </a:rPr>
              <a:t>g</a:t>
            </a:r>
            <a:r>
              <a:rPr sz="1400" b="1" dirty="0">
                <a:latin typeface="Corbel"/>
                <a:cs typeface="Corbel"/>
              </a:rPr>
              <a:t>rale</a:t>
            </a:r>
            <a:r>
              <a:rPr sz="1400" b="1" spc="-15" dirty="0">
                <a:latin typeface="Corbel"/>
                <a:cs typeface="Corbel"/>
              </a:rPr>
              <a:t> </a:t>
            </a:r>
            <a:r>
              <a:rPr sz="1400" b="1" dirty="0">
                <a:latin typeface="Corbel"/>
                <a:cs typeface="Corbel"/>
              </a:rPr>
              <a:t>del</a:t>
            </a:r>
            <a:r>
              <a:rPr sz="1400" b="1" spc="-15" dirty="0">
                <a:latin typeface="Corbel"/>
                <a:cs typeface="Corbel"/>
              </a:rPr>
              <a:t> </a:t>
            </a:r>
            <a:r>
              <a:rPr sz="1400" b="1" dirty="0">
                <a:latin typeface="Corbel"/>
                <a:cs typeface="Corbel"/>
              </a:rPr>
              <a:t>con</a:t>
            </a:r>
            <a:r>
              <a:rPr sz="1400" b="1" spc="5" dirty="0">
                <a:latin typeface="Corbel"/>
                <a:cs typeface="Corbel"/>
              </a:rPr>
              <a:t>s</a:t>
            </a:r>
            <a:r>
              <a:rPr sz="1400" b="1" dirty="0">
                <a:latin typeface="Corbel"/>
                <a:cs typeface="Corbel"/>
              </a:rPr>
              <a:t>i</a:t>
            </a:r>
            <a:r>
              <a:rPr sz="1400" b="1" spc="-10" dirty="0">
                <a:latin typeface="Corbel"/>
                <a:cs typeface="Corbel"/>
              </a:rPr>
              <a:t>g</a:t>
            </a:r>
            <a:r>
              <a:rPr sz="1400" b="1" dirty="0">
                <a:latin typeface="Corbel"/>
                <a:cs typeface="Corbel"/>
              </a:rPr>
              <a:t>lio</a:t>
            </a:r>
            <a:r>
              <a:rPr sz="1400" b="1" spc="-2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c</a:t>
            </a:r>
            <a:r>
              <a:rPr sz="1400" b="1" spc="5" dirty="0">
                <a:latin typeface="Corbel"/>
                <a:cs typeface="Corbel"/>
              </a:rPr>
              <a:t>l</a:t>
            </a:r>
            <a:r>
              <a:rPr sz="1400" b="1" dirty="0">
                <a:latin typeface="Corbel"/>
                <a:cs typeface="Corbel"/>
              </a:rPr>
              <a:t>as</a:t>
            </a:r>
            <a:r>
              <a:rPr sz="1400" b="1" spc="5" dirty="0">
                <a:latin typeface="Corbel"/>
                <a:cs typeface="Corbel"/>
              </a:rPr>
              <a:t>s</a:t>
            </a:r>
            <a:r>
              <a:rPr sz="1400" b="1" dirty="0">
                <a:latin typeface="Corbel"/>
                <a:cs typeface="Corbel"/>
              </a:rPr>
              <a:t>e.</a:t>
            </a:r>
            <a:endParaRPr sz="1400">
              <a:latin typeface="Corbel"/>
              <a:cs typeface="Corbel"/>
            </a:endParaRPr>
          </a:p>
        </p:txBody>
      </p:sp>
      <p:sp>
        <p:nvSpPr>
          <p:cNvPr id="10" name="object 10"/>
          <p:cNvSpPr txBox="1"/>
          <p:nvPr/>
        </p:nvSpPr>
        <p:spPr>
          <a:xfrm>
            <a:off x="2345817" y="2969121"/>
            <a:ext cx="6062980" cy="398780"/>
          </a:xfrm>
          <a:prstGeom prst="rect">
            <a:avLst/>
          </a:prstGeom>
        </p:spPr>
        <p:txBody>
          <a:bodyPr vert="horz" wrap="square" lIns="0" tIns="0" rIns="0" bIns="0" rtlCol="0">
            <a:spAutoFit/>
          </a:bodyPr>
          <a:lstStyle/>
          <a:p>
            <a:pPr marL="127000" indent="-114300">
              <a:lnSpc>
                <a:spcPts val="1610"/>
              </a:lnSpc>
              <a:buFont typeface="Corbel"/>
              <a:buChar char="•"/>
              <a:tabLst>
                <a:tab pos="127000" algn="l"/>
              </a:tabLst>
            </a:pPr>
            <a:r>
              <a:rPr sz="1400" dirty="0">
                <a:latin typeface="Corbel"/>
                <a:cs typeface="Corbel"/>
              </a:rPr>
              <a:t>Il</a:t>
            </a:r>
            <a:r>
              <a:rPr sz="1400" spc="-20" dirty="0">
                <a:latin typeface="Corbel"/>
                <a:cs typeface="Corbel"/>
              </a:rPr>
              <a:t> </a:t>
            </a:r>
            <a:r>
              <a:rPr sz="1400" spc="-5" dirty="0">
                <a:latin typeface="Corbel"/>
                <a:cs typeface="Corbel"/>
              </a:rPr>
              <a:t>P</a:t>
            </a:r>
            <a:r>
              <a:rPr sz="1400" spc="5" dirty="0">
                <a:latin typeface="Corbel"/>
                <a:cs typeface="Corbel"/>
              </a:rPr>
              <a:t>D</a:t>
            </a:r>
            <a:r>
              <a:rPr sz="1400" dirty="0">
                <a:latin typeface="Corbel"/>
                <a:cs typeface="Corbel"/>
              </a:rPr>
              <a:t>P</a:t>
            </a:r>
            <a:r>
              <a:rPr sz="1400" spc="-15" dirty="0">
                <a:latin typeface="Corbel"/>
                <a:cs typeface="Corbel"/>
              </a:rPr>
              <a:t> </a:t>
            </a:r>
            <a:r>
              <a:rPr sz="1400" dirty="0">
                <a:latin typeface="Corbel"/>
                <a:cs typeface="Corbel"/>
              </a:rPr>
              <a:t>va</a:t>
            </a:r>
            <a:r>
              <a:rPr sz="1400" spc="-10" dirty="0">
                <a:latin typeface="Corbel"/>
                <a:cs typeface="Corbel"/>
              </a:rPr>
              <a:t> </a:t>
            </a:r>
            <a:r>
              <a:rPr sz="1400" dirty="0">
                <a:latin typeface="Corbel"/>
                <a:cs typeface="Corbel"/>
              </a:rPr>
              <a:t>fi</a:t>
            </a:r>
            <a:r>
              <a:rPr sz="1400" spc="-10" dirty="0">
                <a:latin typeface="Corbel"/>
                <a:cs typeface="Corbel"/>
              </a:rPr>
              <a:t>r</a:t>
            </a:r>
            <a:r>
              <a:rPr sz="1400" dirty="0">
                <a:latin typeface="Corbel"/>
                <a:cs typeface="Corbel"/>
              </a:rPr>
              <a:t>mato</a:t>
            </a:r>
            <a:r>
              <a:rPr sz="1400" spc="-15" dirty="0">
                <a:latin typeface="Corbel"/>
                <a:cs typeface="Corbel"/>
              </a:rPr>
              <a:t> </a:t>
            </a:r>
            <a:r>
              <a:rPr sz="1400" dirty="0">
                <a:latin typeface="Corbel"/>
                <a:cs typeface="Corbel"/>
              </a:rPr>
              <a:t>da</a:t>
            </a:r>
            <a:r>
              <a:rPr sz="1400" spc="-5" dirty="0">
                <a:latin typeface="Corbel"/>
                <a:cs typeface="Corbel"/>
              </a:rPr>
              <a:t> </a:t>
            </a:r>
            <a:r>
              <a:rPr sz="1400" dirty="0">
                <a:latin typeface="Corbel"/>
                <a:cs typeface="Corbel"/>
              </a:rPr>
              <a:t>tutti:</a:t>
            </a:r>
            <a:r>
              <a:rPr sz="1400" spc="-20" dirty="0">
                <a:latin typeface="Corbel"/>
                <a:cs typeface="Corbel"/>
              </a:rPr>
              <a:t> </a:t>
            </a:r>
            <a:r>
              <a:rPr sz="1400" b="1" dirty="0">
                <a:latin typeface="Corbel"/>
                <a:cs typeface="Corbel"/>
              </a:rPr>
              <a:t>g</a:t>
            </a:r>
            <a:r>
              <a:rPr sz="1400" b="1" spc="-5" dirty="0">
                <a:latin typeface="Corbel"/>
                <a:cs typeface="Corbel"/>
              </a:rPr>
              <a:t>e</a:t>
            </a:r>
            <a:r>
              <a:rPr sz="1400" b="1" dirty="0">
                <a:latin typeface="Corbel"/>
                <a:cs typeface="Corbel"/>
              </a:rPr>
              <a:t>ni</a:t>
            </a:r>
            <a:r>
              <a:rPr sz="1400" b="1" spc="-10" dirty="0">
                <a:latin typeface="Corbel"/>
                <a:cs typeface="Corbel"/>
              </a:rPr>
              <a:t>t</a:t>
            </a:r>
            <a:r>
              <a:rPr sz="1400" b="1" dirty="0">
                <a:latin typeface="Corbel"/>
                <a:cs typeface="Corbel"/>
              </a:rPr>
              <a:t>ori, insegnan</a:t>
            </a:r>
            <a:r>
              <a:rPr sz="1400" b="1" spc="-10" dirty="0">
                <a:latin typeface="Corbel"/>
                <a:cs typeface="Corbel"/>
              </a:rPr>
              <a:t>t</a:t>
            </a:r>
            <a:r>
              <a:rPr sz="1400" b="1" dirty="0">
                <a:latin typeface="Corbel"/>
                <a:cs typeface="Corbel"/>
              </a:rPr>
              <a:t>i</a:t>
            </a:r>
            <a:r>
              <a:rPr sz="1400" b="1" spc="-15" dirty="0">
                <a:latin typeface="Corbel"/>
                <a:cs typeface="Corbel"/>
              </a:rPr>
              <a:t> </a:t>
            </a:r>
            <a:r>
              <a:rPr sz="1400" b="1" dirty="0">
                <a:latin typeface="Corbel"/>
                <a:cs typeface="Corbel"/>
              </a:rPr>
              <a:t>e</a:t>
            </a:r>
            <a:r>
              <a:rPr sz="1400" b="1" spc="-15" dirty="0">
                <a:latin typeface="Corbel"/>
                <a:cs typeface="Corbel"/>
              </a:rPr>
              <a:t> </a:t>
            </a:r>
            <a:r>
              <a:rPr sz="1400" b="1" dirty="0">
                <a:latin typeface="Corbel"/>
                <a:cs typeface="Corbel"/>
              </a:rPr>
              <a:t>d</a:t>
            </a:r>
            <a:r>
              <a:rPr sz="1400" b="1" spc="-5" dirty="0">
                <a:latin typeface="Corbel"/>
                <a:cs typeface="Corbel"/>
              </a:rPr>
              <a:t>i</a:t>
            </a:r>
            <a:r>
              <a:rPr sz="1400" b="1" dirty="0">
                <a:latin typeface="Corbel"/>
                <a:cs typeface="Corbel"/>
              </a:rPr>
              <a:t>ri</a:t>
            </a:r>
            <a:r>
              <a:rPr sz="1400" b="1" spc="-10" dirty="0">
                <a:latin typeface="Corbel"/>
                <a:cs typeface="Corbel"/>
              </a:rPr>
              <a:t>g</a:t>
            </a:r>
            <a:r>
              <a:rPr sz="1400" b="1" dirty="0">
                <a:latin typeface="Corbel"/>
                <a:cs typeface="Corbel"/>
              </a:rPr>
              <a:t>ente,</a:t>
            </a:r>
            <a:r>
              <a:rPr sz="1400" b="1" spc="-5" dirty="0">
                <a:latin typeface="Corbel"/>
                <a:cs typeface="Corbel"/>
              </a:rPr>
              <a:t> </a:t>
            </a:r>
            <a:r>
              <a:rPr sz="1400" b="1" dirty="0">
                <a:latin typeface="Corbel"/>
                <a:cs typeface="Corbel"/>
              </a:rPr>
              <a:t>compreso</a:t>
            </a:r>
            <a:r>
              <a:rPr sz="1400" b="1" spc="-35" dirty="0">
                <a:latin typeface="Corbel"/>
                <a:cs typeface="Corbel"/>
              </a:rPr>
              <a:t> </a:t>
            </a:r>
            <a:r>
              <a:rPr sz="1400" b="1" dirty="0">
                <a:latin typeface="Corbel"/>
                <a:cs typeface="Corbel"/>
              </a:rPr>
              <a:t>il ra</a:t>
            </a:r>
            <a:r>
              <a:rPr sz="1400" b="1" spc="-10" dirty="0">
                <a:latin typeface="Corbel"/>
                <a:cs typeface="Corbel"/>
              </a:rPr>
              <a:t>g</a:t>
            </a:r>
            <a:r>
              <a:rPr sz="1400" b="1" dirty="0">
                <a:latin typeface="Corbel"/>
                <a:cs typeface="Corbel"/>
              </a:rPr>
              <a:t>azzo,</a:t>
            </a:r>
            <a:endParaRPr sz="1400">
              <a:latin typeface="Corbel"/>
              <a:cs typeface="Corbel"/>
            </a:endParaRPr>
          </a:p>
          <a:p>
            <a:pPr marL="127000">
              <a:lnSpc>
                <a:spcPts val="1610"/>
              </a:lnSpc>
            </a:pPr>
            <a:r>
              <a:rPr sz="1400" dirty="0">
                <a:latin typeface="Corbel"/>
                <a:cs typeface="Corbel"/>
              </a:rPr>
              <a:t>anc</a:t>
            </a:r>
            <a:r>
              <a:rPr sz="1400" spc="-10" dirty="0">
                <a:latin typeface="Corbel"/>
                <a:cs typeface="Corbel"/>
              </a:rPr>
              <a:t>h</a:t>
            </a:r>
            <a:r>
              <a:rPr sz="1400" dirty="0">
                <a:latin typeface="Corbel"/>
                <a:cs typeface="Corbel"/>
              </a:rPr>
              <a:t>e</a:t>
            </a:r>
            <a:r>
              <a:rPr sz="1400" spc="-20" dirty="0">
                <a:latin typeface="Corbel"/>
                <a:cs typeface="Corbel"/>
              </a:rPr>
              <a:t> </a:t>
            </a:r>
            <a:r>
              <a:rPr sz="1400" spc="-5" dirty="0">
                <a:latin typeface="Corbel"/>
                <a:cs typeface="Corbel"/>
              </a:rPr>
              <a:t>s</a:t>
            </a:r>
            <a:r>
              <a:rPr sz="1400" dirty="0">
                <a:latin typeface="Corbel"/>
                <a:cs typeface="Corbel"/>
              </a:rPr>
              <a:t>e mino</a:t>
            </a:r>
            <a:r>
              <a:rPr sz="1400" spc="-10" dirty="0">
                <a:latin typeface="Corbel"/>
                <a:cs typeface="Corbel"/>
              </a:rPr>
              <a:t>r</a:t>
            </a:r>
            <a:r>
              <a:rPr sz="1400" dirty="0">
                <a:latin typeface="Corbel"/>
                <a:cs typeface="Corbel"/>
              </a:rPr>
              <a:t>enne,</a:t>
            </a:r>
            <a:r>
              <a:rPr sz="1400" spc="-2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r</a:t>
            </a:r>
            <a:r>
              <a:rPr sz="1400" spc="-5" dirty="0">
                <a:latin typeface="Corbel"/>
                <a:cs typeface="Corbel"/>
              </a:rPr>
              <a:t>esponsabilizzar</a:t>
            </a:r>
            <a:r>
              <a:rPr sz="1400" dirty="0">
                <a:latin typeface="Corbel"/>
                <a:cs typeface="Corbel"/>
              </a:rPr>
              <a:t>l</a:t>
            </a:r>
            <a:r>
              <a:rPr sz="1400" spc="-10" dirty="0">
                <a:latin typeface="Corbel"/>
                <a:cs typeface="Corbel"/>
              </a:rPr>
              <a:t>o</a:t>
            </a:r>
            <a:r>
              <a:rPr sz="1400" dirty="0">
                <a:latin typeface="Corbel"/>
                <a:cs typeface="Corbel"/>
              </a:rPr>
              <a:t>.</a:t>
            </a:r>
            <a:endParaRPr sz="1400">
              <a:latin typeface="Corbel"/>
              <a:cs typeface="Corbel"/>
            </a:endParaRPr>
          </a:p>
        </p:txBody>
      </p:sp>
      <p:sp>
        <p:nvSpPr>
          <p:cNvPr id="11" name="object 11"/>
          <p:cNvSpPr/>
          <p:nvPr/>
        </p:nvSpPr>
        <p:spPr>
          <a:xfrm>
            <a:off x="467537" y="3807459"/>
            <a:ext cx="1791335" cy="2558415"/>
          </a:xfrm>
          <a:custGeom>
            <a:avLst/>
            <a:gdLst/>
            <a:ahLst/>
            <a:cxnLst/>
            <a:rect l="l" t="t" r="r" b="b"/>
            <a:pathLst>
              <a:path w="1791335" h="2558415">
                <a:moveTo>
                  <a:pt x="0" y="0"/>
                </a:moveTo>
                <a:lnTo>
                  <a:pt x="0" y="1662938"/>
                </a:lnTo>
                <a:lnTo>
                  <a:pt x="895426" y="2558427"/>
                </a:lnTo>
                <a:lnTo>
                  <a:pt x="1790903" y="1662938"/>
                </a:lnTo>
                <a:lnTo>
                  <a:pt x="1790903" y="895476"/>
                </a:lnTo>
                <a:lnTo>
                  <a:pt x="895426" y="895476"/>
                </a:lnTo>
                <a:lnTo>
                  <a:pt x="0" y="0"/>
                </a:lnTo>
                <a:close/>
              </a:path>
              <a:path w="1791335" h="2558415">
                <a:moveTo>
                  <a:pt x="1790903" y="0"/>
                </a:moveTo>
                <a:lnTo>
                  <a:pt x="895426" y="895476"/>
                </a:lnTo>
                <a:lnTo>
                  <a:pt x="1790903" y="895476"/>
                </a:lnTo>
                <a:lnTo>
                  <a:pt x="1790903" y="0"/>
                </a:lnTo>
                <a:close/>
              </a:path>
            </a:pathLst>
          </a:custGeom>
          <a:solidFill>
            <a:srgbClr val="FFFFFF"/>
          </a:solidFill>
        </p:spPr>
        <p:txBody>
          <a:bodyPr wrap="square" lIns="0" tIns="0" rIns="0" bIns="0" rtlCol="0"/>
          <a:lstStyle/>
          <a:p>
            <a:endParaRPr/>
          </a:p>
        </p:txBody>
      </p:sp>
      <p:sp>
        <p:nvSpPr>
          <p:cNvPr id="12" name="object 12"/>
          <p:cNvSpPr/>
          <p:nvPr/>
        </p:nvSpPr>
        <p:spPr>
          <a:xfrm>
            <a:off x="467537" y="3807459"/>
            <a:ext cx="1791335" cy="2558415"/>
          </a:xfrm>
          <a:custGeom>
            <a:avLst/>
            <a:gdLst/>
            <a:ahLst/>
            <a:cxnLst/>
            <a:rect l="l" t="t" r="r" b="b"/>
            <a:pathLst>
              <a:path w="1791335" h="2558415">
                <a:moveTo>
                  <a:pt x="1790903" y="0"/>
                </a:moveTo>
                <a:lnTo>
                  <a:pt x="1790903" y="1662938"/>
                </a:lnTo>
                <a:lnTo>
                  <a:pt x="895426" y="2558427"/>
                </a:lnTo>
                <a:lnTo>
                  <a:pt x="0" y="1662938"/>
                </a:lnTo>
                <a:lnTo>
                  <a:pt x="0" y="0"/>
                </a:lnTo>
                <a:lnTo>
                  <a:pt x="895426" y="895476"/>
                </a:lnTo>
                <a:lnTo>
                  <a:pt x="1790903" y="0"/>
                </a:lnTo>
                <a:close/>
              </a:path>
            </a:pathLst>
          </a:custGeom>
          <a:ln w="38100">
            <a:solidFill>
              <a:srgbClr val="001F5F"/>
            </a:solidFill>
          </a:ln>
        </p:spPr>
        <p:txBody>
          <a:bodyPr wrap="square" lIns="0" tIns="0" rIns="0" bIns="0" rtlCol="0"/>
          <a:lstStyle/>
          <a:p>
            <a:endParaRPr/>
          </a:p>
        </p:txBody>
      </p:sp>
      <p:sp>
        <p:nvSpPr>
          <p:cNvPr id="13" name="object 13"/>
          <p:cNvSpPr txBox="1"/>
          <p:nvPr/>
        </p:nvSpPr>
        <p:spPr>
          <a:xfrm>
            <a:off x="862685" y="4969945"/>
            <a:ext cx="1000760" cy="254000"/>
          </a:xfrm>
          <a:prstGeom prst="rect">
            <a:avLst/>
          </a:prstGeom>
        </p:spPr>
        <p:txBody>
          <a:bodyPr vert="horz" wrap="square" lIns="0" tIns="0" rIns="0" bIns="0" rtlCol="0">
            <a:spAutoFit/>
          </a:bodyPr>
          <a:lstStyle/>
          <a:p>
            <a:pPr marL="12700">
              <a:lnSpc>
                <a:spcPct val="100000"/>
              </a:lnSpc>
            </a:pPr>
            <a:r>
              <a:rPr sz="1800" b="1" spc="-5" dirty="0">
                <a:latin typeface="Corbel"/>
                <a:cs typeface="Corbel"/>
              </a:rPr>
              <a:t>QU</a:t>
            </a:r>
            <a:r>
              <a:rPr sz="1800" b="1" dirty="0">
                <a:latin typeface="Corbel"/>
                <a:cs typeface="Corbel"/>
              </a:rPr>
              <a:t>A</a:t>
            </a:r>
            <a:r>
              <a:rPr sz="1800" b="1" spc="-15" dirty="0">
                <a:latin typeface="Corbel"/>
                <a:cs typeface="Corbel"/>
              </a:rPr>
              <a:t>N</a:t>
            </a:r>
            <a:r>
              <a:rPr sz="1800" b="1" spc="-25" dirty="0">
                <a:latin typeface="Corbel"/>
                <a:cs typeface="Corbel"/>
              </a:rPr>
              <a:t>D</a:t>
            </a:r>
            <a:r>
              <a:rPr sz="1800" b="1" dirty="0">
                <a:latin typeface="Corbel"/>
                <a:cs typeface="Corbel"/>
              </a:rPr>
              <a:t>O</a:t>
            </a:r>
            <a:endParaRPr sz="1800">
              <a:latin typeface="Corbel"/>
              <a:cs typeface="Corbel"/>
            </a:endParaRPr>
          </a:p>
        </p:txBody>
      </p:sp>
      <p:sp>
        <p:nvSpPr>
          <p:cNvPr id="14" name="object 14"/>
          <p:cNvSpPr/>
          <p:nvPr/>
        </p:nvSpPr>
        <p:spPr>
          <a:xfrm>
            <a:off x="2258441" y="3742182"/>
            <a:ext cx="6418580" cy="1663064"/>
          </a:xfrm>
          <a:custGeom>
            <a:avLst/>
            <a:gdLst/>
            <a:ahLst/>
            <a:cxnLst/>
            <a:rect l="l" t="t" r="r" b="b"/>
            <a:pathLst>
              <a:path w="6418580" h="1663064">
                <a:moveTo>
                  <a:pt x="6140831" y="0"/>
                </a:moveTo>
                <a:lnTo>
                  <a:pt x="0" y="0"/>
                </a:lnTo>
                <a:lnTo>
                  <a:pt x="0" y="1662938"/>
                </a:lnTo>
                <a:lnTo>
                  <a:pt x="6140831" y="1662938"/>
                </a:lnTo>
                <a:lnTo>
                  <a:pt x="6163558" y="1662019"/>
                </a:lnTo>
                <a:lnTo>
                  <a:pt x="6207428" y="1654883"/>
                </a:lnTo>
                <a:lnTo>
                  <a:pt x="6248711" y="1641159"/>
                </a:lnTo>
                <a:lnTo>
                  <a:pt x="6286833" y="1621417"/>
                </a:lnTo>
                <a:lnTo>
                  <a:pt x="6321223" y="1596228"/>
                </a:lnTo>
                <a:lnTo>
                  <a:pt x="6351308" y="1566162"/>
                </a:lnTo>
                <a:lnTo>
                  <a:pt x="6376515" y="1531791"/>
                </a:lnTo>
                <a:lnTo>
                  <a:pt x="6396273" y="1493684"/>
                </a:lnTo>
                <a:lnTo>
                  <a:pt x="6410009" y="1452414"/>
                </a:lnTo>
                <a:lnTo>
                  <a:pt x="6417152" y="1408550"/>
                </a:lnTo>
                <a:lnTo>
                  <a:pt x="6418072" y="1385824"/>
                </a:lnTo>
                <a:lnTo>
                  <a:pt x="6418072" y="277114"/>
                </a:lnTo>
                <a:lnTo>
                  <a:pt x="6414441" y="232167"/>
                </a:lnTo>
                <a:lnTo>
                  <a:pt x="6403930" y="189528"/>
                </a:lnTo>
                <a:lnTo>
                  <a:pt x="6387111" y="149768"/>
                </a:lnTo>
                <a:lnTo>
                  <a:pt x="6364557" y="113458"/>
                </a:lnTo>
                <a:lnTo>
                  <a:pt x="6336839" y="81168"/>
                </a:lnTo>
                <a:lnTo>
                  <a:pt x="6304530" y="53470"/>
                </a:lnTo>
                <a:lnTo>
                  <a:pt x="6268203" y="30933"/>
                </a:lnTo>
                <a:lnTo>
                  <a:pt x="6228429" y="14128"/>
                </a:lnTo>
                <a:lnTo>
                  <a:pt x="6185781" y="3627"/>
                </a:lnTo>
                <a:lnTo>
                  <a:pt x="6140831" y="0"/>
                </a:lnTo>
                <a:close/>
              </a:path>
            </a:pathLst>
          </a:custGeom>
          <a:solidFill>
            <a:srgbClr val="FFFFFF"/>
          </a:solidFill>
        </p:spPr>
        <p:txBody>
          <a:bodyPr wrap="square" lIns="0" tIns="0" rIns="0" bIns="0" rtlCol="0"/>
          <a:lstStyle/>
          <a:p>
            <a:endParaRPr/>
          </a:p>
        </p:txBody>
      </p:sp>
      <p:sp>
        <p:nvSpPr>
          <p:cNvPr id="15" name="object 15"/>
          <p:cNvSpPr/>
          <p:nvPr/>
        </p:nvSpPr>
        <p:spPr>
          <a:xfrm>
            <a:off x="2258441" y="3742182"/>
            <a:ext cx="6418580" cy="1663064"/>
          </a:xfrm>
          <a:custGeom>
            <a:avLst/>
            <a:gdLst/>
            <a:ahLst/>
            <a:cxnLst/>
            <a:rect l="l" t="t" r="r" b="b"/>
            <a:pathLst>
              <a:path w="6418580" h="1663064">
                <a:moveTo>
                  <a:pt x="6418072" y="277114"/>
                </a:moveTo>
                <a:lnTo>
                  <a:pt x="6418072" y="1385824"/>
                </a:lnTo>
                <a:lnTo>
                  <a:pt x="6417152" y="1408550"/>
                </a:lnTo>
                <a:lnTo>
                  <a:pt x="6414441" y="1430770"/>
                </a:lnTo>
                <a:lnTo>
                  <a:pt x="6403930" y="1473409"/>
                </a:lnTo>
                <a:lnTo>
                  <a:pt x="6387111" y="1513169"/>
                </a:lnTo>
                <a:lnTo>
                  <a:pt x="6364557" y="1549479"/>
                </a:lnTo>
                <a:lnTo>
                  <a:pt x="6336839" y="1581769"/>
                </a:lnTo>
                <a:lnTo>
                  <a:pt x="6304530" y="1609467"/>
                </a:lnTo>
                <a:lnTo>
                  <a:pt x="6268203" y="1632004"/>
                </a:lnTo>
                <a:lnTo>
                  <a:pt x="6228429" y="1648809"/>
                </a:lnTo>
                <a:lnTo>
                  <a:pt x="6185781" y="1659310"/>
                </a:lnTo>
                <a:lnTo>
                  <a:pt x="6140831" y="1662938"/>
                </a:lnTo>
                <a:lnTo>
                  <a:pt x="0" y="1662938"/>
                </a:lnTo>
                <a:lnTo>
                  <a:pt x="0" y="0"/>
                </a:lnTo>
                <a:lnTo>
                  <a:pt x="6140831" y="0"/>
                </a:lnTo>
                <a:lnTo>
                  <a:pt x="6163558" y="918"/>
                </a:lnTo>
                <a:lnTo>
                  <a:pt x="6185781" y="3627"/>
                </a:lnTo>
                <a:lnTo>
                  <a:pt x="6228429" y="14128"/>
                </a:lnTo>
                <a:lnTo>
                  <a:pt x="6268203" y="30933"/>
                </a:lnTo>
                <a:lnTo>
                  <a:pt x="6304530" y="53470"/>
                </a:lnTo>
                <a:lnTo>
                  <a:pt x="6336839" y="81168"/>
                </a:lnTo>
                <a:lnTo>
                  <a:pt x="6364557" y="113458"/>
                </a:lnTo>
                <a:lnTo>
                  <a:pt x="6387111" y="149768"/>
                </a:lnTo>
                <a:lnTo>
                  <a:pt x="6403930" y="189528"/>
                </a:lnTo>
                <a:lnTo>
                  <a:pt x="6414441" y="232167"/>
                </a:lnTo>
                <a:lnTo>
                  <a:pt x="6418072" y="277114"/>
                </a:lnTo>
                <a:close/>
              </a:path>
            </a:pathLst>
          </a:custGeom>
          <a:ln w="38099">
            <a:solidFill>
              <a:srgbClr val="001F5F"/>
            </a:solidFill>
          </a:ln>
        </p:spPr>
        <p:txBody>
          <a:bodyPr wrap="square" lIns="0" tIns="0" rIns="0" bIns="0" rtlCol="0"/>
          <a:lstStyle/>
          <a:p>
            <a:endParaRPr/>
          </a:p>
        </p:txBody>
      </p:sp>
      <p:sp>
        <p:nvSpPr>
          <p:cNvPr id="16" name="object 16"/>
          <p:cNvSpPr txBox="1"/>
          <p:nvPr/>
        </p:nvSpPr>
        <p:spPr>
          <a:xfrm>
            <a:off x="2258441" y="3742182"/>
            <a:ext cx="6141085" cy="1663064"/>
          </a:xfrm>
          <a:prstGeom prst="rect">
            <a:avLst/>
          </a:prstGeom>
        </p:spPr>
        <p:txBody>
          <a:bodyPr vert="horz" wrap="square" lIns="0" tIns="0" rIns="0" bIns="0" rtlCol="0">
            <a:spAutoFit/>
          </a:bodyPr>
          <a:lstStyle/>
          <a:p>
            <a:pPr marL="213995" marR="1647825">
              <a:lnSpc>
                <a:spcPts val="1540"/>
              </a:lnSpc>
            </a:pPr>
            <a:r>
              <a:rPr sz="1400" b="1" dirty="0">
                <a:latin typeface="Corbel"/>
                <a:cs typeface="Corbel"/>
              </a:rPr>
              <a:t>A</a:t>
            </a:r>
            <a:r>
              <a:rPr sz="1400" b="1" spc="5" dirty="0">
                <a:latin typeface="Corbel"/>
                <a:cs typeface="Corbel"/>
              </a:rPr>
              <a:t>l</a:t>
            </a:r>
            <a:r>
              <a:rPr sz="1400" b="1" dirty="0">
                <a:latin typeface="Corbel"/>
                <a:cs typeface="Corbel"/>
              </a:rPr>
              <a:t>l</a:t>
            </a:r>
            <a:r>
              <a:rPr sz="1400" b="1" spc="-10" dirty="0">
                <a:latin typeface="Corbel"/>
                <a:cs typeface="Corbel"/>
              </a:rPr>
              <a:t>’</a:t>
            </a:r>
            <a:r>
              <a:rPr sz="1400" b="1" dirty="0">
                <a:latin typeface="Corbel"/>
                <a:cs typeface="Corbel"/>
              </a:rPr>
              <a:t>inizio</a:t>
            </a:r>
            <a:r>
              <a:rPr sz="1400" b="1" spc="-45" dirty="0">
                <a:latin typeface="Corbel"/>
                <a:cs typeface="Corbel"/>
              </a:rPr>
              <a:t> </a:t>
            </a:r>
            <a:r>
              <a:rPr sz="1400" dirty="0">
                <a:latin typeface="Corbel"/>
                <a:cs typeface="Corbel"/>
              </a:rPr>
              <a:t>di </a:t>
            </a:r>
            <a:r>
              <a:rPr sz="1400" spc="-10" dirty="0">
                <a:latin typeface="Corbel"/>
                <a:cs typeface="Corbel"/>
              </a:rPr>
              <a:t>o</a:t>
            </a:r>
            <a:r>
              <a:rPr sz="1400" dirty="0">
                <a:latin typeface="Corbel"/>
                <a:cs typeface="Corbel"/>
              </a:rPr>
              <a:t>gni</a:t>
            </a:r>
            <a:r>
              <a:rPr sz="1400" spc="-5" dirty="0">
                <a:latin typeface="Corbel"/>
                <a:cs typeface="Corbel"/>
              </a:rPr>
              <a:t> </a:t>
            </a:r>
            <a:r>
              <a:rPr sz="1400" spc="-10" dirty="0">
                <a:latin typeface="Corbel"/>
                <a:cs typeface="Corbel"/>
              </a:rPr>
              <a:t>a</a:t>
            </a:r>
            <a:r>
              <a:rPr sz="1400" spc="-5" dirty="0">
                <a:latin typeface="Corbel"/>
                <a:cs typeface="Corbel"/>
              </a:rPr>
              <a:t>n</a:t>
            </a:r>
            <a:r>
              <a:rPr sz="1400" spc="5" dirty="0">
                <a:latin typeface="Corbel"/>
                <a:cs typeface="Corbel"/>
              </a:rPr>
              <a:t>n</a:t>
            </a:r>
            <a:r>
              <a:rPr sz="1400" dirty="0">
                <a:latin typeface="Corbel"/>
                <a:cs typeface="Corbel"/>
              </a:rPr>
              <a:t>o</a:t>
            </a:r>
            <a:r>
              <a:rPr sz="1400" spc="-10" dirty="0">
                <a:latin typeface="Corbel"/>
                <a:cs typeface="Corbel"/>
              </a:rPr>
              <a:t> </a:t>
            </a:r>
            <a:r>
              <a:rPr sz="1400" spc="-5" dirty="0">
                <a:latin typeface="Corbel"/>
                <a:cs typeface="Corbel"/>
              </a:rPr>
              <a:t>s</a:t>
            </a:r>
            <a:r>
              <a:rPr sz="1400" spc="-10" dirty="0">
                <a:latin typeface="Corbel"/>
                <a:cs typeface="Corbel"/>
              </a:rPr>
              <a:t>c</a:t>
            </a:r>
            <a:r>
              <a:rPr sz="1400" spc="-5" dirty="0">
                <a:latin typeface="Corbel"/>
                <a:cs typeface="Corbel"/>
              </a:rPr>
              <a:t>o</a:t>
            </a:r>
            <a:r>
              <a:rPr sz="1400" dirty="0">
                <a:latin typeface="Corbel"/>
                <a:cs typeface="Corbel"/>
              </a:rPr>
              <a:t>l</a:t>
            </a:r>
            <a:r>
              <a:rPr sz="1400" spc="-10" dirty="0">
                <a:latin typeface="Corbel"/>
                <a:cs typeface="Corbel"/>
              </a:rPr>
              <a:t>a</a:t>
            </a:r>
            <a:r>
              <a:rPr sz="1400" spc="-5" dirty="0">
                <a:latin typeface="Corbel"/>
                <a:cs typeface="Corbel"/>
              </a:rPr>
              <a:t>stic</a:t>
            </a:r>
            <a:r>
              <a:rPr sz="1400" spc="-10" dirty="0">
                <a:latin typeface="Corbel"/>
                <a:cs typeface="Corbel"/>
              </a:rPr>
              <a:t>o</a:t>
            </a:r>
            <a:r>
              <a:rPr sz="1400" dirty="0">
                <a:latin typeface="Corbel"/>
                <a:cs typeface="Corbel"/>
              </a:rPr>
              <a:t>,</a:t>
            </a:r>
            <a:r>
              <a:rPr sz="1400" spc="10" dirty="0">
                <a:latin typeface="Corbel"/>
                <a:cs typeface="Corbel"/>
              </a:rPr>
              <a:t> </a:t>
            </a:r>
            <a:r>
              <a:rPr sz="1400" b="1" dirty="0">
                <a:latin typeface="Corbel"/>
                <a:cs typeface="Corbel"/>
              </a:rPr>
              <a:t>entro</a:t>
            </a:r>
            <a:r>
              <a:rPr sz="1400" b="1" spc="-20" dirty="0">
                <a:latin typeface="Corbel"/>
                <a:cs typeface="Corbel"/>
              </a:rPr>
              <a:t> </a:t>
            </a:r>
            <a:r>
              <a:rPr sz="1400" b="1" dirty="0">
                <a:latin typeface="Corbel"/>
                <a:cs typeface="Corbel"/>
              </a:rPr>
              <a:t>il </a:t>
            </a:r>
            <a:r>
              <a:rPr sz="1400" b="1" spc="-10" dirty="0">
                <a:latin typeface="Corbel"/>
                <a:cs typeface="Corbel"/>
              </a:rPr>
              <a:t>p</a:t>
            </a:r>
            <a:r>
              <a:rPr sz="1400" b="1" dirty="0">
                <a:latin typeface="Corbel"/>
                <a:cs typeface="Corbel"/>
              </a:rPr>
              <a:t>rimo</a:t>
            </a:r>
            <a:r>
              <a:rPr sz="1400" b="1" spc="-10" dirty="0">
                <a:latin typeface="Corbel"/>
                <a:cs typeface="Corbel"/>
              </a:rPr>
              <a:t> </a:t>
            </a:r>
            <a:r>
              <a:rPr sz="1400" b="1" spc="-5" dirty="0">
                <a:latin typeface="Corbel"/>
                <a:cs typeface="Corbel"/>
              </a:rPr>
              <a:t>tri</a:t>
            </a:r>
            <a:r>
              <a:rPr sz="1400" b="1" dirty="0">
                <a:latin typeface="Corbel"/>
                <a:cs typeface="Corbel"/>
              </a:rPr>
              <a:t>me</a:t>
            </a:r>
            <a:r>
              <a:rPr sz="1400" b="1" spc="5" dirty="0">
                <a:latin typeface="Corbel"/>
                <a:cs typeface="Corbel"/>
              </a:rPr>
              <a:t>s</a:t>
            </a:r>
            <a:r>
              <a:rPr sz="1400" b="1" spc="-5" dirty="0">
                <a:latin typeface="Corbel"/>
                <a:cs typeface="Corbel"/>
              </a:rPr>
              <a:t>tr</a:t>
            </a:r>
            <a:r>
              <a:rPr sz="1400" b="1" dirty="0">
                <a:latin typeface="Corbel"/>
                <a:cs typeface="Corbel"/>
              </a:rPr>
              <a:t>e</a:t>
            </a:r>
            <a:r>
              <a:rPr sz="1400" dirty="0">
                <a:latin typeface="Corbel"/>
                <a:cs typeface="Corbel"/>
              </a:rPr>
              <a:t>, p</a:t>
            </a:r>
            <a:r>
              <a:rPr sz="1400" spc="-5" dirty="0">
                <a:latin typeface="Corbel"/>
                <a:cs typeface="Corbel"/>
              </a:rPr>
              <a:t>e</a:t>
            </a:r>
            <a:r>
              <a:rPr sz="1400" dirty="0">
                <a:latin typeface="Corbel"/>
                <a:cs typeface="Corbel"/>
              </a:rPr>
              <a:t>r</a:t>
            </a:r>
            <a:r>
              <a:rPr sz="1400" spc="-20" dirty="0">
                <a:latin typeface="Corbel"/>
                <a:cs typeface="Corbel"/>
              </a:rPr>
              <a:t> </a:t>
            </a:r>
            <a:r>
              <a:rPr sz="1400" dirty="0">
                <a:latin typeface="Corbel"/>
                <a:cs typeface="Corbel"/>
              </a:rPr>
              <a:t>gli </a:t>
            </a:r>
            <a:r>
              <a:rPr sz="1400" spc="-5" dirty="0">
                <a:latin typeface="Corbel"/>
                <a:cs typeface="Corbel"/>
              </a:rPr>
              <a:t>st</a:t>
            </a:r>
            <a:r>
              <a:rPr sz="1400" spc="5" dirty="0">
                <a:latin typeface="Corbel"/>
                <a:cs typeface="Corbel"/>
              </a:rPr>
              <a:t>u</a:t>
            </a:r>
            <a:r>
              <a:rPr sz="1400" dirty="0">
                <a:latin typeface="Corbel"/>
                <a:cs typeface="Corbel"/>
              </a:rPr>
              <a:t>denti</a:t>
            </a:r>
            <a:r>
              <a:rPr sz="1400" spc="-30" dirty="0">
                <a:latin typeface="Corbel"/>
                <a:cs typeface="Corbel"/>
              </a:rPr>
              <a:t> </a:t>
            </a:r>
            <a:r>
              <a:rPr sz="1400" dirty="0">
                <a:latin typeface="Corbel"/>
                <a:cs typeface="Corbel"/>
              </a:rPr>
              <a:t>già</a:t>
            </a:r>
            <a:r>
              <a:rPr sz="1400" spc="-15" dirty="0">
                <a:latin typeface="Corbel"/>
                <a:cs typeface="Corbel"/>
              </a:rPr>
              <a:t> </a:t>
            </a:r>
            <a:r>
              <a:rPr sz="1400" spc="-5" dirty="0">
                <a:latin typeface="Corbel"/>
                <a:cs typeface="Corbel"/>
              </a:rPr>
              <a:t>s</a:t>
            </a:r>
            <a:r>
              <a:rPr sz="1400" spc="-10" dirty="0">
                <a:latin typeface="Corbel"/>
                <a:cs typeface="Corbel"/>
              </a:rPr>
              <a:t>e</a:t>
            </a:r>
            <a:r>
              <a:rPr sz="1400" dirty="0">
                <a:latin typeface="Corbel"/>
                <a:cs typeface="Corbel"/>
              </a:rPr>
              <a:t>gnal</a:t>
            </a:r>
            <a:r>
              <a:rPr sz="1400" spc="-10" dirty="0">
                <a:latin typeface="Corbel"/>
                <a:cs typeface="Corbel"/>
              </a:rPr>
              <a:t>a</a:t>
            </a:r>
            <a:r>
              <a:rPr sz="1400" dirty="0">
                <a:latin typeface="Corbel"/>
                <a:cs typeface="Corbel"/>
              </a:rPr>
              <a:t>ti</a:t>
            </a:r>
            <a:r>
              <a:rPr sz="1400" spc="-10" dirty="0">
                <a:latin typeface="Corbel"/>
                <a:cs typeface="Corbel"/>
              </a:rPr>
              <a:t> </a:t>
            </a:r>
            <a:r>
              <a:rPr sz="1400" dirty="0">
                <a:latin typeface="Corbel"/>
                <a:cs typeface="Corbel"/>
              </a:rPr>
              <a:t>(</a:t>
            </a:r>
            <a:r>
              <a:rPr sz="1400" spc="-10" dirty="0">
                <a:latin typeface="Corbel"/>
                <a:cs typeface="Corbel"/>
              </a:rPr>
              <a:t>a</a:t>
            </a:r>
            <a:r>
              <a:rPr sz="1400" dirty="0">
                <a:latin typeface="Corbel"/>
                <a:cs typeface="Corbel"/>
              </a:rPr>
              <a:t>gg</a:t>
            </a:r>
            <a:r>
              <a:rPr sz="1400" spc="-5" dirty="0">
                <a:latin typeface="Corbel"/>
                <a:cs typeface="Corbel"/>
              </a:rPr>
              <a:t>io</a:t>
            </a:r>
            <a:r>
              <a:rPr sz="1400" dirty="0">
                <a:latin typeface="Corbel"/>
                <a:cs typeface="Corbel"/>
              </a:rPr>
              <a:t>rnam</a:t>
            </a:r>
            <a:r>
              <a:rPr sz="1400" spc="-5" dirty="0">
                <a:latin typeface="Corbel"/>
                <a:cs typeface="Corbel"/>
              </a:rPr>
              <a:t>en</a:t>
            </a:r>
            <a:r>
              <a:rPr sz="1400" spc="5" dirty="0">
                <a:latin typeface="Corbel"/>
                <a:cs typeface="Corbel"/>
              </a:rPr>
              <a:t>t</a:t>
            </a:r>
            <a:r>
              <a:rPr sz="1400" spc="-30" dirty="0">
                <a:latin typeface="Corbel"/>
                <a:cs typeface="Corbel"/>
              </a:rPr>
              <a:t>o</a:t>
            </a:r>
            <a:r>
              <a:rPr sz="1400" dirty="0">
                <a:latin typeface="Corbel"/>
                <a:cs typeface="Corbel"/>
              </a:rPr>
              <a:t>).</a:t>
            </a:r>
            <a:endParaRPr sz="1400">
              <a:latin typeface="Corbel"/>
              <a:cs typeface="Corbel"/>
            </a:endParaRPr>
          </a:p>
          <a:p>
            <a:pPr>
              <a:lnSpc>
                <a:spcPct val="100000"/>
              </a:lnSpc>
              <a:spcBef>
                <a:spcPts val="49"/>
              </a:spcBef>
            </a:pPr>
            <a:endParaRPr sz="1300">
              <a:latin typeface="Times New Roman"/>
              <a:cs typeface="Times New Roman"/>
            </a:endParaRPr>
          </a:p>
          <a:p>
            <a:pPr marL="213995" marR="271145" indent="-114300">
              <a:lnSpc>
                <a:spcPts val="1540"/>
              </a:lnSpc>
              <a:buFont typeface="Corbel"/>
              <a:buChar char="•"/>
              <a:tabLst>
                <a:tab pos="214629" algn="l"/>
              </a:tabLst>
            </a:pPr>
            <a:r>
              <a:rPr sz="1400" b="1" dirty="0">
                <a:latin typeface="Corbel"/>
                <a:cs typeface="Corbel"/>
              </a:rPr>
              <a:t>In</a:t>
            </a:r>
            <a:r>
              <a:rPr sz="1400" b="1" spc="-15" dirty="0">
                <a:latin typeface="Corbel"/>
                <a:cs typeface="Corbel"/>
              </a:rPr>
              <a:t> </a:t>
            </a:r>
            <a:r>
              <a:rPr sz="1400" b="1" dirty="0">
                <a:latin typeface="Corbel"/>
                <a:cs typeface="Corbel"/>
              </a:rPr>
              <a:t>qu</a:t>
            </a:r>
            <a:r>
              <a:rPr sz="1400" b="1" spc="-5" dirty="0">
                <a:latin typeface="Corbel"/>
                <a:cs typeface="Corbel"/>
              </a:rPr>
              <a:t>a</a:t>
            </a:r>
            <a:r>
              <a:rPr sz="1400" b="1" dirty="0">
                <a:latin typeface="Corbel"/>
                <a:cs typeface="Corbel"/>
              </a:rPr>
              <a:t>lsi</a:t>
            </a:r>
            <a:r>
              <a:rPr sz="1400" b="1" spc="-5" dirty="0">
                <a:latin typeface="Corbel"/>
                <a:cs typeface="Corbel"/>
              </a:rPr>
              <a:t>a</a:t>
            </a:r>
            <a:r>
              <a:rPr sz="1400" b="1" dirty="0">
                <a:latin typeface="Corbel"/>
                <a:cs typeface="Corbel"/>
              </a:rPr>
              <a:t>si</a:t>
            </a:r>
            <a:r>
              <a:rPr sz="1400" b="1" spc="-30" dirty="0">
                <a:latin typeface="Corbel"/>
                <a:cs typeface="Corbel"/>
              </a:rPr>
              <a:t> </a:t>
            </a:r>
            <a:r>
              <a:rPr sz="1400" b="1" dirty="0">
                <a:latin typeface="Corbel"/>
                <a:cs typeface="Corbel"/>
              </a:rPr>
              <a:t>momen</a:t>
            </a:r>
            <a:r>
              <a:rPr sz="1400" b="1" spc="-5" dirty="0">
                <a:latin typeface="Corbel"/>
                <a:cs typeface="Corbel"/>
              </a:rPr>
              <a:t>t</a:t>
            </a:r>
            <a:r>
              <a:rPr sz="1400" b="1" dirty="0">
                <a:latin typeface="Corbel"/>
                <a:cs typeface="Corbel"/>
              </a:rPr>
              <a:t>o</a:t>
            </a:r>
            <a:r>
              <a:rPr sz="1400" b="1" spc="-15" dirty="0">
                <a:latin typeface="Corbel"/>
                <a:cs typeface="Corbel"/>
              </a:rPr>
              <a:t> </a:t>
            </a:r>
            <a:r>
              <a:rPr sz="1400" dirty="0">
                <a:latin typeface="Corbel"/>
                <a:cs typeface="Corbel"/>
              </a:rPr>
              <a:t>dell</a:t>
            </a:r>
            <a:r>
              <a:rPr sz="1400" spc="-50" dirty="0">
                <a:latin typeface="Corbel"/>
                <a:cs typeface="Corbel"/>
              </a:rPr>
              <a:t>’</a:t>
            </a:r>
            <a:r>
              <a:rPr sz="1400" dirty="0">
                <a:latin typeface="Corbel"/>
                <a:cs typeface="Corbel"/>
              </a:rPr>
              <a:t>ann</a:t>
            </a:r>
            <a:r>
              <a:rPr sz="1400" spc="-5" dirty="0">
                <a:latin typeface="Corbel"/>
                <a:cs typeface="Corbel"/>
              </a:rPr>
              <a:t>o</a:t>
            </a:r>
            <a:r>
              <a:rPr sz="1400" dirty="0">
                <a:latin typeface="Corbel"/>
                <a:cs typeface="Corbel"/>
              </a:rPr>
              <a:t>,</a:t>
            </a:r>
            <a:r>
              <a:rPr sz="1400" spc="-15" dirty="0">
                <a:latin typeface="Corbel"/>
                <a:cs typeface="Corbel"/>
              </a:rPr>
              <a:t> </a:t>
            </a:r>
            <a:r>
              <a:rPr sz="1400" dirty="0">
                <a:latin typeface="Corbel"/>
                <a:cs typeface="Corbel"/>
              </a:rPr>
              <a:t>in </a:t>
            </a:r>
            <a:r>
              <a:rPr sz="1400" spc="-10" dirty="0">
                <a:latin typeface="Corbel"/>
                <a:cs typeface="Corbel"/>
              </a:rPr>
              <a:t>s</a:t>
            </a:r>
            <a:r>
              <a:rPr sz="1400" dirty="0">
                <a:latin typeface="Corbel"/>
                <a:cs typeface="Corbel"/>
              </a:rPr>
              <a:t>e</a:t>
            </a:r>
            <a:r>
              <a:rPr sz="1400" spc="-5" dirty="0">
                <a:latin typeface="Corbel"/>
                <a:cs typeface="Corbel"/>
              </a:rPr>
              <a:t>g</a:t>
            </a:r>
            <a:r>
              <a:rPr sz="1400" dirty="0">
                <a:latin typeface="Corbel"/>
                <a:cs typeface="Corbel"/>
              </a:rPr>
              <a:t>uito</a:t>
            </a:r>
            <a:r>
              <a:rPr sz="1400" spc="-2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 pr</a:t>
            </a:r>
            <a:r>
              <a:rPr sz="1400" spc="-10" dirty="0">
                <a:latin typeface="Corbel"/>
                <a:cs typeface="Corbel"/>
              </a:rPr>
              <a:t>e</a:t>
            </a:r>
            <a:r>
              <a:rPr sz="1400" dirty="0">
                <a:latin typeface="Corbel"/>
                <a:cs typeface="Corbel"/>
              </a:rPr>
              <a:t>s</a:t>
            </a:r>
            <a:r>
              <a:rPr sz="1400" spc="-10" dirty="0">
                <a:latin typeface="Corbel"/>
                <a:cs typeface="Corbel"/>
              </a:rPr>
              <a:t>e</a:t>
            </a:r>
            <a:r>
              <a:rPr sz="1400" dirty="0">
                <a:latin typeface="Corbel"/>
                <a:cs typeface="Corbel"/>
              </a:rPr>
              <a:t>n</a:t>
            </a:r>
            <a:r>
              <a:rPr sz="1400" spc="5" dirty="0">
                <a:latin typeface="Corbel"/>
                <a:cs typeface="Corbel"/>
              </a:rPr>
              <a:t>t</a:t>
            </a:r>
            <a:r>
              <a:rPr sz="1400" dirty="0">
                <a:latin typeface="Corbel"/>
                <a:cs typeface="Corbel"/>
              </a:rPr>
              <a:t>az</a:t>
            </a:r>
            <a:r>
              <a:rPr sz="1400" spc="-10" dirty="0">
                <a:latin typeface="Corbel"/>
                <a:cs typeface="Corbel"/>
              </a:rPr>
              <a:t>i</a:t>
            </a:r>
            <a:r>
              <a:rPr sz="1400" spc="-5" dirty="0">
                <a:latin typeface="Corbel"/>
                <a:cs typeface="Corbel"/>
              </a:rPr>
              <a:t>o</a:t>
            </a:r>
            <a:r>
              <a:rPr sz="1400" dirty="0">
                <a:latin typeface="Corbel"/>
                <a:cs typeface="Corbel"/>
              </a:rPr>
              <a:t>ne</a:t>
            </a:r>
            <a:r>
              <a:rPr sz="1400" spc="-15" dirty="0">
                <a:latin typeface="Corbel"/>
                <a:cs typeface="Corbel"/>
              </a:rPr>
              <a:t> </a:t>
            </a:r>
            <a:r>
              <a:rPr sz="1400" dirty="0">
                <a:latin typeface="Corbel"/>
                <a:cs typeface="Corbel"/>
              </a:rPr>
              <a:t>di una</a:t>
            </a:r>
            <a:r>
              <a:rPr sz="1400" spc="-10" dirty="0">
                <a:latin typeface="Corbel"/>
                <a:cs typeface="Corbel"/>
              </a:rPr>
              <a:t> </a:t>
            </a:r>
            <a:r>
              <a:rPr sz="1400" dirty="0">
                <a:latin typeface="Corbel"/>
                <a:cs typeface="Corbel"/>
              </a:rPr>
              <a:t>diagno</a:t>
            </a:r>
            <a:r>
              <a:rPr sz="1400" spc="-10" dirty="0">
                <a:latin typeface="Corbel"/>
                <a:cs typeface="Corbel"/>
              </a:rPr>
              <a:t>s</a:t>
            </a:r>
            <a:r>
              <a:rPr sz="1400" dirty="0">
                <a:latin typeface="Corbel"/>
                <a:cs typeface="Corbel"/>
              </a:rPr>
              <a:t>i </a:t>
            </a:r>
            <a:r>
              <a:rPr sz="1400" spc="-5" dirty="0">
                <a:latin typeface="Corbel"/>
                <a:cs typeface="Corbel"/>
              </a:rPr>
              <a:t>sp</a:t>
            </a:r>
            <a:r>
              <a:rPr sz="1400" dirty="0">
                <a:latin typeface="Corbel"/>
                <a:cs typeface="Corbel"/>
              </a:rPr>
              <a:t>e</a:t>
            </a:r>
            <a:r>
              <a:rPr sz="1400" spc="-10" dirty="0">
                <a:latin typeface="Corbel"/>
                <a:cs typeface="Corbel"/>
              </a:rPr>
              <a:t>c</a:t>
            </a:r>
            <a:r>
              <a:rPr sz="1400" dirty="0">
                <a:latin typeface="Corbel"/>
                <a:cs typeface="Corbel"/>
              </a:rPr>
              <a:t>i</a:t>
            </a:r>
            <a:r>
              <a:rPr sz="1400" spc="-10" dirty="0">
                <a:latin typeface="Corbel"/>
                <a:cs typeface="Corbel"/>
              </a:rPr>
              <a:t>a</a:t>
            </a:r>
            <a:r>
              <a:rPr sz="1400" dirty="0">
                <a:latin typeface="Corbel"/>
                <a:cs typeface="Corbel"/>
              </a:rPr>
              <a:t>li</a:t>
            </a:r>
            <a:r>
              <a:rPr sz="1400" spc="-10" dirty="0">
                <a:latin typeface="Corbel"/>
                <a:cs typeface="Corbel"/>
              </a:rPr>
              <a:t>s</a:t>
            </a:r>
            <a:r>
              <a:rPr sz="1400" dirty="0">
                <a:latin typeface="Corbel"/>
                <a:cs typeface="Corbel"/>
              </a:rPr>
              <a:t>ti</a:t>
            </a:r>
            <a:r>
              <a:rPr sz="1400" spc="-5" dirty="0">
                <a:latin typeface="Corbel"/>
                <a:cs typeface="Corbel"/>
              </a:rPr>
              <a:t>c</a:t>
            </a:r>
            <a:r>
              <a:rPr sz="1400" dirty="0">
                <a:latin typeface="Corbel"/>
                <a:cs typeface="Corbel"/>
              </a:rPr>
              <a:t>a</a:t>
            </a:r>
            <a:r>
              <a:rPr sz="1400" spc="-10" dirty="0">
                <a:latin typeface="Corbel"/>
                <a:cs typeface="Corbel"/>
              </a:rPr>
              <a:t> </a:t>
            </a:r>
            <a:r>
              <a:rPr sz="1400" dirty="0">
                <a:latin typeface="Corbel"/>
                <a:cs typeface="Corbel"/>
              </a:rPr>
              <a:t>da</a:t>
            </a:r>
            <a:r>
              <a:rPr sz="1400" spc="-5" dirty="0">
                <a:latin typeface="Corbel"/>
                <a:cs typeface="Corbel"/>
              </a:rPr>
              <a:t> </a:t>
            </a:r>
            <a:r>
              <a:rPr sz="1400" dirty="0">
                <a:latin typeface="Corbel"/>
                <a:cs typeface="Corbel"/>
              </a:rPr>
              <a:t>p</a:t>
            </a:r>
            <a:r>
              <a:rPr sz="1400" spc="-10" dirty="0">
                <a:latin typeface="Corbel"/>
                <a:cs typeface="Corbel"/>
              </a:rPr>
              <a:t>a</a:t>
            </a:r>
            <a:r>
              <a:rPr sz="1400" dirty="0">
                <a:latin typeface="Corbel"/>
                <a:cs typeface="Corbel"/>
              </a:rPr>
              <a:t>rte</a:t>
            </a:r>
            <a:r>
              <a:rPr sz="1400" spc="-5" dirty="0">
                <a:latin typeface="Corbel"/>
                <a:cs typeface="Corbel"/>
              </a:rPr>
              <a:t> </a:t>
            </a:r>
            <a:r>
              <a:rPr sz="1400" dirty="0">
                <a:latin typeface="Corbel"/>
                <a:cs typeface="Corbel"/>
              </a:rPr>
              <a:t>della</a:t>
            </a:r>
            <a:r>
              <a:rPr sz="1400" spc="-15" dirty="0">
                <a:latin typeface="Corbel"/>
                <a:cs typeface="Corbel"/>
              </a:rPr>
              <a:t> </a:t>
            </a:r>
            <a:r>
              <a:rPr sz="1400" dirty="0">
                <a:latin typeface="Corbel"/>
                <a:cs typeface="Corbel"/>
              </a:rPr>
              <a:t>f</a:t>
            </a:r>
            <a:r>
              <a:rPr sz="1400" spc="-10" dirty="0">
                <a:latin typeface="Corbel"/>
                <a:cs typeface="Corbel"/>
              </a:rPr>
              <a:t>a</a:t>
            </a:r>
            <a:r>
              <a:rPr sz="1400" dirty="0">
                <a:latin typeface="Corbel"/>
                <a:cs typeface="Corbel"/>
              </a:rPr>
              <a:t>mig</a:t>
            </a:r>
            <a:r>
              <a:rPr sz="1400" spc="-5" dirty="0">
                <a:latin typeface="Corbel"/>
                <a:cs typeface="Corbel"/>
              </a:rPr>
              <a:t>l</a:t>
            </a:r>
            <a:r>
              <a:rPr sz="1400" dirty="0">
                <a:latin typeface="Corbel"/>
                <a:cs typeface="Corbel"/>
              </a:rPr>
              <a:t>ia a</a:t>
            </a:r>
            <a:r>
              <a:rPr sz="1400" spc="-10" dirty="0">
                <a:latin typeface="Corbel"/>
                <a:cs typeface="Corbel"/>
              </a:rPr>
              <a:t> </a:t>
            </a:r>
            <a:r>
              <a:rPr sz="1400" spc="-5" dirty="0">
                <a:latin typeface="Corbel"/>
                <a:cs typeface="Corbel"/>
              </a:rPr>
              <a:t>s</a:t>
            </a:r>
            <a:r>
              <a:rPr sz="1400" spc="-10" dirty="0">
                <a:latin typeface="Corbel"/>
                <a:cs typeface="Corbel"/>
              </a:rPr>
              <a:t>c</a:t>
            </a:r>
            <a:r>
              <a:rPr sz="1400" dirty="0">
                <a:latin typeface="Corbel"/>
                <a:cs typeface="Corbel"/>
              </a:rPr>
              <a:t>u</a:t>
            </a:r>
            <a:r>
              <a:rPr sz="1400" spc="-5" dirty="0">
                <a:latin typeface="Corbel"/>
                <a:cs typeface="Corbel"/>
              </a:rPr>
              <a:t>o</a:t>
            </a:r>
            <a:r>
              <a:rPr sz="1400" dirty="0">
                <a:latin typeface="Corbel"/>
                <a:cs typeface="Corbel"/>
              </a:rPr>
              <a:t>la</a:t>
            </a:r>
            <a:r>
              <a:rPr sz="1400" spc="-10" dirty="0">
                <a:latin typeface="Corbel"/>
                <a:cs typeface="Corbel"/>
              </a:rPr>
              <a:t> </a:t>
            </a:r>
            <a:r>
              <a:rPr sz="1400" dirty="0">
                <a:latin typeface="Corbel"/>
                <a:cs typeface="Corbel"/>
              </a:rPr>
              <a:t>inizi</a:t>
            </a:r>
            <a:r>
              <a:rPr sz="1400" spc="-5" dirty="0">
                <a:latin typeface="Corbel"/>
                <a:cs typeface="Corbel"/>
              </a:rPr>
              <a:t>a</a:t>
            </a:r>
            <a:r>
              <a:rPr sz="1400" dirty="0">
                <a:latin typeface="Corbel"/>
                <a:cs typeface="Corbel"/>
              </a:rPr>
              <a:t>ta </a:t>
            </a:r>
            <a:r>
              <a:rPr sz="1400" b="1" spc="-25" dirty="0">
                <a:latin typeface="Corbel"/>
                <a:cs typeface="Corbel"/>
              </a:rPr>
              <a:t>(</a:t>
            </a:r>
            <a:r>
              <a:rPr sz="1400" b="1" dirty="0">
                <a:latin typeface="Corbel"/>
                <a:cs typeface="Corbel"/>
              </a:rPr>
              <a:t>entro</a:t>
            </a:r>
            <a:r>
              <a:rPr sz="1400" b="1" spc="-20" dirty="0">
                <a:latin typeface="Corbel"/>
                <a:cs typeface="Corbel"/>
              </a:rPr>
              <a:t> </a:t>
            </a:r>
            <a:r>
              <a:rPr sz="1400" b="1" spc="-5" dirty="0">
                <a:latin typeface="Corbel"/>
                <a:cs typeface="Corbel"/>
              </a:rPr>
              <a:t>tr</a:t>
            </a:r>
            <a:r>
              <a:rPr sz="1400" b="1" dirty="0">
                <a:latin typeface="Corbel"/>
                <a:cs typeface="Corbel"/>
              </a:rPr>
              <a:t>e</a:t>
            </a:r>
            <a:r>
              <a:rPr sz="1400" b="1" spc="-5" dirty="0">
                <a:latin typeface="Corbel"/>
                <a:cs typeface="Corbel"/>
              </a:rPr>
              <a:t> </a:t>
            </a:r>
            <a:r>
              <a:rPr sz="1400" b="1" dirty="0">
                <a:latin typeface="Corbel"/>
                <a:cs typeface="Corbel"/>
              </a:rPr>
              <a:t>me</a:t>
            </a:r>
            <a:r>
              <a:rPr sz="1400" b="1" spc="5" dirty="0">
                <a:latin typeface="Corbel"/>
                <a:cs typeface="Corbel"/>
              </a:rPr>
              <a:t>s</a:t>
            </a:r>
            <a:r>
              <a:rPr sz="1400" b="1" dirty="0">
                <a:latin typeface="Corbel"/>
                <a:cs typeface="Corbel"/>
              </a:rPr>
              <a:t>i).</a:t>
            </a:r>
            <a:endParaRPr sz="1400">
              <a:latin typeface="Corbel"/>
              <a:cs typeface="Corbel"/>
            </a:endParaRPr>
          </a:p>
        </p:txBody>
      </p:sp>
      <p:sp>
        <p:nvSpPr>
          <p:cNvPr id="17" name="object 17"/>
          <p:cNvSpPr txBox="1">
            <a:spLocks noGrp="1"/>
          </p:cNvSpPr>
          <p:nvPr>
            <p:ph type="title"/>
          </p:nvPr>
        </p:nvSpPr>
        <p:spPr>
          <a:prstGeom prst="rect">
            <a:avLst/>
          </a:prstGeom>
        </p:spPr>
        <p:txBody>
          <a:bodyPr vert="horz" wrap="square" lIns="0" tIns="195171" rIns="0" bIns="0" rtlCol="0">
            <a:spAutoFit/>
          </a:bodyPr>
          <a:lstStyle/>
          <a:p>
            <a:pPr marL="448309">
              <a:lnSpc>
                <a:spcPct val="100000"/>
              </a:lnSpc>
            </a:pPr>
            <a:r>
              <a:rPr sz="3200" dirty="0"/>
              <a:t>Il</a:t>
            </a:r>
            <a:r>
              <a:rPr sz="3200" spc="-30" dirty="0"/>
              <a:t> </a:t>
            </a:r>
            <a:r>
              <a:rPr sz="3200" spc="-5" dirty="0"/>
              <a:t>Pian</a:t>
            </a:r>
            <a:r>
              <a:rPr sz="3200" dirty="0"/>
              <a:t>o</a:t>
            </a:r>
            <a:r>
              <a:rPr sz="3200" spc="-10" dirty="0"/>
              <a:t> </a:t>
            </a:r>
            <a:r>
              <a:rPr sz="3200" dirty="0"/>
              <a:t>Didattico</a:t>
            </a:r>
            <a:r>
              <a:rPr sz="3200" spc="-30" dirty="0"/>
              <a:t> </a:t>
            </a:r>
            <a:r>
              <a:rPr sz="3200" spc="-150" dirty="0"/>
              <a:t>P</a:t>
            </a:r>
            <a:r>
              <a:rPr sz="3200" dirty="0"/>
              <a:t>ersonaliz</a:t>
            </a:r>
            <a:r>
              <a:rPr sz="3200" spc="-10" dirty="0"/>
              <a:t>z</a:t>
            </a:r>
            <a:r>
              <a:rPr sz="3200" dirty="0"/>
              <a:t>ato</a:t>
            </a:r>
            <a:r>
              <a:rPr sz="3200" spc="-20" dirty="0"/>
              <a:t> </a:t>
            </a:r>
            <a:r>
              <a:rPr sz="3200" dirty="0"/>
              <a:t>(PDP)</a:t>
            </a:r>
            <a:endParaRPr sz="3200"/>
          </a:p>
        </p:txBody>
      </p:sp>
      <p:sp>
        <p:nvSpPr>
          <p:cNvPr id="18" name="object 18"/>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49</a:t>
            </a:r>
            <a:endParaRPr sz="1000">
              <a:latin typeface="Arial"/>
              <a:cs typeface="Aria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body" idx="1"/>
          </p:nvPr>
        </p:nvSpPr>
        <p:spPr>
          <a:xfrm>
            <a:off x="457200" y="1600200"/>
            <a:ext cx="8229600" cy="2582786"/>
          </a:xfrm>
          <a:prstGeom prst="rect">
            <a:avLst/>
          </a:prstGeom>
        </p:spPr>
        <p:txBody>
          <a:bodyPr vert="horz" wrap="square" lIns="0" tIns="359691" rIns="0" bIns="0" rtlCol="0">
            <a:spAutoFit/>
          </a:bodyPr>
          <a:lstStyle/>
          <a:p>
            <a:pPr marL="197485">
              <a:lnSpc>
                <a:spcPct val="100000"/>
              </a:lnSpc>
            </a:pPr>
            <a:r>
              <a:rPr sz="1600" b="0" spc="-10" dirty="0">
                <a:solidFill>
                  <a:srgbClr val="000000"/>
                </a:solidFill>
                <a:latin typeface="Corbel"/>
                <a:cs typeface="Corbel"/>
              </a:rPr>
              <a:t>La</a:t>
            </a:r>
            <a:r>
              <a:rPr sz="1600" b="0" spc="-5" dirty="0">
                <a:solidFill>
                  <a:srgbClr val="000000"/>
                </a:solidFill>
                <a:latin typeface="Corbel"/>
                <a:cs typeface="Corbel"/>
              </a:rPr>
              <a:t> </a:t>
            </a:r>
            <a:r>
              <a:rPr sz="1600" b="0" spc="-10" dirty="0">
                <a:solidFill>
                  <a:srgbClr val="000000"/>
                </a:solidFill>
                <a:latin typeface="Corbel"/>
                <a:cs typeface="Corbel"/>
              </a:rPr>
              <a:t>L</a:t>
            </a:r>
            <a:r>
              <a:rPr sz="1600" b="0" spc="-20" dirty="0">
                <a:solidFill>
                  <a:srgbClr val="000000"/>
                </a:solidFill>
                <a:latin typeface="Corbel"/>
                <a:cs typeface="Corbel"/>
              </a:rPr>
              <a:t>e</a:t>
            </a:r>
            <a:r>
              <a:rPr sz="1600" b="0" spc="-10" dirty="0">
                <a:solidFill>
                  <a:srgbClr val="000000"/>
                </a:solidFill>
                <a:latin typeface="Corbel"/>
                <a:cs typeface="Corbel"/>
              </a:rPr>
              <a:t>g</a:t>
            </a:r>
            <a:r>
              <a:rPr sz="1600" b="0" spc="-5" dirty="0">
                <a:solidFill>
                  <a:srgbClr val="000000"/>
                </a:solidFill>
                <a:latin typeface="Corbel"/>
                <a:cs typeface="Corbel"/>
              </a:rPr>
              <a:t>g</a:t>
            </a:r>
            <a:r>
              <a:rPr sz="1600" b="0" spc="-10" dirty="0">
                <a:solidFill>
                  <a:srgbClr val="000000"/>
                </a:solidFill>
                <a:latin typeface="Corbel"/>
                <a:cs typeface="Corbel"/>
              </a:rPr>
              <a:t>e</a:t>
            </a:r>
            <a:r>
              <a:rPr sz="1600" b="0" spc="20" dirty="0">
                <a:solidFill>
                  <a:srgbClr val="000000"/>
                </a:solidFill>
                <a:latin typeface="Corbel"/>
                <a:cs typeface="Corbel"/>
              </a:rPr>
              <a:t> </a:t>
            </a:r>
            <a:r>
              <a:rPr sz="1600" b="0" spc="-45" dirty="0">
                <a:solidFill>
                  <a:srgbClr val="000000"/>
                </a:solidFill>
                <a:latin typeface="Corbel"/>
                <a:cs typeface="Corbel"/>
              </a:rPr>
              <a:t>1</a:t>
            </a:r>
            <a:r>
              <a:rPr sz="1600" b="0" spc="-10" dirty="0">
                <a:solidFill>
                  <a:srgbClr val="000000"/>
                </a:solidFill>
                <a:latin typeface="Corbel"/>
                <a:cs typeface="Corbel"/>
              </a:rPr>
              <a:t>70/</a:t>
            </a:r>
            <a:r>
              <a:rPr sz="1600" b="0" spc="-45" dirty="0">
                <a:solidFill>
                  <a:srgbClr val="000000"/>
                </a:solidFill>
                <a:latin typeface="Corbel"/>
                <a:cs typeface="Corbel"/>
              </a:rPr>
              <a:t>2</a:t>
            </a:r>
            <a:r>
              <a:rPr sz="1600" b="0" spc="-10" dirty="0">
                <a:solidFill>
                  <a:srgbClr val="000000"/>
                </a:solidFill>
                <a:latin typeface="Corbel"/>
                <a:cs typeface="Corbel"/>
              </a:rPr>
              <a:t>010</a:t>
            </a:r>
            <a:r>
              <a:rPr sz="1600" b="0" spc="20" dirty="0">
                <a:solidFill>
                  <a:srgbClr val="000000"/>
                </a:solidFill>
                <a:latin typeface="Corbel"/>
                <a:cs typeface="Corbel"/>
              </a:rPr>
              <a:t> </a:t>
            </a:r>
            <a:r>
              <a:rPr sz="1600" b="0" spc="-10" dirty="0">
                <a:solidFill>
                  <a:srgbClr val="000000"/>
                </a:solidFill>
                <a:latin typeface="Corbel"/>
                <a:cs typeface="Corbel"/>
              </a:rPr>
              <a:t>richiama</a:t>
            </a:r>
            <a:r>
              <a:rPr sz="1600" b="0" spc="20" dirty="0">
                <a:solidFill>
                  <a:srgbClr val="000000"/>
                </a:solidFill>
                <a:latin typeface="Corbel"/>
                <a:cs typeface="Corbel"/>
              </a:rPr>
              <a:t> </a:t>
            </a:r>
            <a:r>
              <a:rPr sz="1600" b="0" spc="-10" dirty="0">
                <a:solidFill>
                  <a:srgbClr val="000000"/>
                </a:solidFill>
                <a:latin typeface="Corbel"/>
                <a:cs typeface="Corbel"/>
              </a:rPr>
              <a:t>le</a:t>
            </a:r>
            <a:r>
              <a:rPr sz="1600" b="0" spc="10" dirty="0">
                <a:solidFill>
                  <a:srgbClr val="000000"/>
                </a:solidFill>
                <a:latin typeface="Corbel"/>
                <a:cs typeface="Corbel"/>
              </a:rPr>
              <a:t> </a:t>
            </a:r>
            <a:r>
              <a:rPr sz="1600" b="0" spc="-10" dirty="0">
                <a:solidFill>
                  <a:srgbClr val="000000"/>
                </a:solidFill>
                <a:latin typeface="Corbel"/>
                <a:cs typeface="Corbel"/>
              </a:rPr>
              <a:t>istituzioni</a:t>
            </a:r>
            <a:r>
              <a:rPr sz="1600" b="0" spc="25" dirty="0">
                <a:solidFill>
                  <a:srgbClr val="000000"/>
                </a:solidFill>
                <a:latin typeface="Corbel"/>
                <a:cs typeface="Corbel"/>
              </a:rPr>
              <a:t> </a:t>
            </a:r>
            <a:r>
              <a:rPr sz="1600" b="0" spc="-10" dirty="0">
                <a:solidFill>
                  <a:srgbClr val="000000"/>
                </a:solidFill>
                <a:latin typeface="Corbel"/>
                <a:cs typeface="Corbel"/>
              </a:rPr>
              <a:t>scolastiche</a:t>
            </a:r>
            <a:r>
              <a:rPr sz="1600" b="0" spc="25" dirty="0">
                <a:solidFill>
                  <a:srgbClr val="000000"/>
                </a:solidFill>
                <a:latin typeface="Corbel"/>
                <a:cs typeface="Corbel"/>
              </a:rPr>
              <a:t> </a:t>
            </a:r>
            <a:r>
              <a:rPr sz="1600" b="0" spc="-5" dirty="0">
                <a:solidFill>
                  <a:srgbClr val="000000"/>
                </a:solidFill>
                <a:latin typeface="Corbel"/>
                <a:cs typeface="Corbel"/>
              </a:rPr>
              <a:t>all</a:t>
            </a:r>
            <a:r>
              <a:rPr sz="1600" b="0" spc="-90" dirty="0">
                <a:solidFill>
                  <a:srgbClr val="000000"/>
                </a:solidFill>
                <a:latin typeface="Corbel"/>
                <a:cs typeface="Corbel"/>
              </a:rPr>
              <a:t>’</a:t>
            </a:r>
            <a:r>
              <a:rPr sz="1600" b="0" spc="-10" dirty="0">
                <a:solidFill>
                  <a:srgbClr val="000000"/>
                </a:solidFill>
                <a:latin typeface="Corbel"/>
                <a:cs typeface="Corbel"/>
              </a:rPr>
              <a:t>ob</a:t>
            </a:r>
            <a:r>
              <a:rPr sz="1600" b="0" spc="-15" dirty="0">
                <a:solidFill>
                  <a:srgbClr val="000000"/>
                </a:solidFill>
                <a:latin typeface="Corbel"/>
                <a:cs typeface="Corbel"/>
              </a:rPr>
              <a:t>b</a:t>
            </a:r>
            <a:r>
              <a:rPr sz="1600" b="0" spc="-5" dirty="0">
                <a:solidFill>
                  <a:srgbClr val="000000"/>
                </a:solidFill>
                <a:latin typeface="Corbel"/>
                <a:cs typeface="Corbel"/>
              </a:rPr>
              <a:t>lig</a:t>
            </a:r>
            <a:r>
              <a:rPr sz="1600" b="0" spc="-10" dirty="0">
                <a:solidFill>
                  <a:srgbClr val="000000"/>
                </a:solidFill>
                <a:latin typeface="Corbel"/>
                <a:cs typeface="Corbel"/>
              </a:rPr>
              <a:t>o</a:t>
            </a:r>
            <a:r>
              <a:rPr sz="1600" b="0" spc="35" dirty="0">
                <a:solidFill>
                  <a:srgbClr val="000000"/>
                </a:solidFill>
                <a:latin typeface="Corbel"/>
                <a:cs typeface="Corbel"/>
              </a:rPr>
              <a:t> </a:t>
            </a:r>
            <a:r>
              <a:rPr sz="1600" b="0" spc="-10" dirty="0">
                <a:solidFill>
                  <a:srgbClr val="000000"/>
                </a:solidFill>
                <a:latin typeface="Corbel"/>
                <a:cs typeface="Corbel"/>
              </a:rPr>
              <a:t>di</a:t>
            </a:r>
            <a:r>
              <a:rPr sz="1600" b="0" spc="10" dirty="0">
                <a:solidFill>
                  <a:srgbClr val="000000"/>
                </a:solidFill>
                <a:latin typeface="Corbel"/>
                <a:cs typeface="Corbel"/>
              </a:rPr>
              <a:t> </a:t>
            </a:r>
            <a:r>
              <a:rPr sz="1600" b="0" spc="-10" dirty="0">
                <a:solidFill>
                  <a:srgbClr val="000000"/>
                </a:solidFill>
                <a:latin typeface="Corbel"/>
                <a:cs typeface="Corbel"/>
              </a:rPr>
              <a:t>ga</a:t>
            </a:r>
            <a:r>
              <a:rPr sz="1600" b="0" spc="-5" dirty="0">
                <a:solidFill>
                  <a:srgbClr val="000000"/>
                </a:solidFill>
                <a:latin typeface="Corbel"/>
                <a:cs typeface="Corbel"/>
              </a:rPr>
              <a:t>r</a:t>
            </a:r>
            <a:r>
              <a:rPr sz="1600" b="0" spc="-10" dirty="0">
                <a:solidFill>
                  <a:srgbClr val="000000"/>
                </a:solidFill>
                <a:latin typeface="Corbel"/>
                <a:cs typeface="Corbel"/>
              </a:rPr>
              <a:t>an</a:t>
            </a:r>
            <a:r>
              <a:rPr sz="1600" b="0" spc="-15" dirty="0">
                <a:solidFill>
                  <a:srgbClr val="000000"/>
                </a:solidFill>
                <a:latin typeface="Corbel"/>
                <a:cs typeface="Corbel"/>
              </a:rPr>
              <a:t>t</a:t>
            </a:r>
            <a:r>
              <a:rPr sz="1600" b="0" spc="-10" dirty="0">
                <a:solidFill>
                  <a:srgbClr val="000000"/>
                </a:solidFill>
                <a:latin typeface="Corbel"/>
                <a:cs typeface="Corbel"/>
              </a:rPr>
              <a:t>ire</a:t>
            </a:r>
            <a:endParaRPr sz="1600">
              <a:latin typeface="Corbel"/>
              <a:cs typeface="Corbel"/>
            </a:endParaRPr>
          </a:p>
          <a:p>
            <a:pPr marL="197485" marR="5080">
              <a:lnSpc>
                <a:spcPct val="100000"/>
              </a:lnSpc>
            </a:pPr>
            <a:r>
              <a:rPr sz="1600" b="0" spc="-10" dirty="0">
                <a:solidFill>
                  <a:srgbClr val="000000"/>
                </a:solidFill>
                <a:latin typeface="Corbel"/>
                <a:cs typeface="Corbel"/>
              </a:rPr>
              <a:t>«l’introduzione</a:t>
            </a:r>
            <a:r>
              <a:rPr sz="1600" b="0" spc="20" dirty="0">
                <a:solidFill>
                  <a:srgbClr val="000000"/>
                </a:solidFill>
                <a:latin typeface="Corbel"/>
                <a:cs typeface="Corbel"/>
              </a:rPr>
              <a:t> </a:t>
            </a:r>
            <a:r>
              <a:rPr sz="1600" b="0" spc="-10" dirty="0">
                <a:solidFill>
                  <a:srgbClr val="000000"/>
                </a:solidFill>
                <a:latin typeface="Corbel"/>
                <a:cs typeface="Corbel"/>
              </a:rPr>
              <a:t>di</a:t>
            </a:r>
            <a:r>
              <a:rPr sz="1600" b="0" spc="20" dirty="0">
                <a:solidFill>
                  <a:srgbClr val="000000"/>
                </a:solidFill>
                <a:latin typeface="Corbel"/>
                <a:cs typeface="Corbel"/>
              </a:rPr>
              <a:t> </a:t>
            </a:r>
            <a:r>
              <a:rPr sz="1600" spc="-10" dirty="0">
                <a:solidFill>
                  <a:srgbClr val="000000"/>
                </a:solidFill>
              </a:rPr>
              <a:t>s</a:t>
            </a:r>
            <a:r>
              <a:rPr sz="1600" spc="-25" dirty="0">
                <a:solidFill>
                  <a:srgbClr val="000000"/>
                </a:solidFill>
              </a:rPr>
              <a:t>t</a:t>
            </a:r>
            <a:r>
              <a:rPr sz="1600" spc="-10" dirty="0">
                <a:solidFill>
                  <a:srgbClr val="000000"/>
                </a:solidFill>
              </a:rPr>
              <a:t>r</a:t>
            </a:r>
            <a:r>
              <a:rPr sz="1600" spc="-20" dirty="0">
                <a:solidFill>
                  <a:srgbClr val="000000"/>
                </a:solidFill>
              </a:rPr>
              <a:t>u</a:t>
            </a:r>
            <a:r>
              <a:rPr sz="1600" spc="-15" dirty="0">
                <a:solidFill>
                  <a:srgbClr val="000000"/>
                </a:solidFill>
              </a:rPr>
              <a:t>m</a:t>
            </a:r>
            <a:r>
              <a:rPr sz="1600" spc="-20" dirty="0">
                <a:solidFill>
                  <a:srgbClr val="000000"/>
                </a:solidFill>
              </a:rPr>
              <a:t>e</a:t>
            </a:r>
            <a:r>
              <a:rPr sz="1600" dirty="0">
                <a:solidFill>
                  <a:srgbClr val="000000"/>
                </a:solidFill>
              </a:rPr>
              <a:t>n</a:t>
            </a:r>
            <a:r>
              <a:rPr sz="1600" spc="-20" dirty="0">
                <a:solidFill>
                  <a:srgbClr val="000000"/>
                </a:solidFill>
              </a:rPr>
              <a:t>t</a:t>
            </a:r>
            <a:r>
              <a:rPr sz="1600" spc="-5" dirty="0">
                <a:solidFill>
                  <a:srgbClr val="000000"/>
                </a:solidFill>
              </a:rPr>
              <a:t>i</a:t>
            </a:r>
            <a:r>
              <a:rPr sz="1600" spc="35" dirty="0">
                <a:solidFill>
                  <a:srgbClr val="000000"/>
                </a:solidFill>
              </a:rPr>
              <a:t> </a:t>
            </a:r>
            <a:r>
              <a:rPr sz="1600" spc="-10" dirty="0">
                <a:solidFill>
                  <a:srgbClr val="000000"/>
                </a:solidFill>
              </a:rPr>
              <a:t>c</a:t>
            </a:r>
            <a:r>
              <a:rPr sz="1600" spc="-5" dirty="0">
                <a:solidFill>
                  <a:srgbClr val="000000"/>
                </a:solidFill>
              </a:rPr>
              <a:t>o</a:t>
            </a:r>
            <a:r>
              <a:rPr sz="1600" spc="-15" dirty="0">
                <a:solidFill>
                  <a:srgbClr val="000000"/>
                </a:solidFill>
              </a:rPr>
              <a:t>m</a:t>
            </a:r>
            <a:r>
              <a:rPr sz="1600" spc="-20" dirty="0">
                <a:solidFill>
                  <a:srgbClr val="000000"/>
                </a:solidFill>
              </a:rPr>
              <a:t>p</a:t>
            </a:r>
            <a:r>
              <a:rPr sz="1600" spc="-10" dirty="0">
                <a:solidFill>
                  <a:srgbClr val="000000"/>
                </a:solidFill>
              </a:rPr>
              <a:t>en</a:t>
            </a:r>
            <a:r>
              <a:rPr sz="1600" spc="-15" dirty="0">
                <a:solidFill>
                  <a:srgbClr val="000000"/>
                </a:solidFill>
              </a:rPr>
              <a:t>s</a:t>
            </a:r>
            <a:r>
              <a:rPr sz="1600" spc="-20" dirty="0">
                <a:solidFill>
                  <a:srgbClr val="000000"/>
                </a:solidFill>
              </a:rPr>
              <a:t>at</a:t>
            </a:r>
            <a:r>
              <a:rPr sz="1600" spc="-5" dirty="0">
                <a:solidFill>
                  <a:srgbClr val="000000"/>
                </a:solidFill>
              </a:rPr>
              <a:t>i</a:t>
            </a:r>
            <a:r>
              <a:rPr sz="1600" spc="-20" dirty="0">
                <a:solidFill>
                  <a:srgbClr val="000000"/>
                </a:solidFill>
              </a:rPr>
              <a:t>v</a:t>
            </a:r>
            <a:r>
              <a:rPr sz="1600" dirty="0">
                <a:solidFill>
                  <a:srgbClr val="000000"/>
                </a:solidFill>
              </a:rPr>
              <a:t>i</a:t>
            </a:r>
            <a:r>
              <a:rPr sz="1600" b="0" spc="-5" dirty="0">
                <a:solidFill>
                  <a:srgbClr val="000000"/>
                </a:solidFill>
                <a:latin typeface="Corbel"/>
                <a:cs typeface="Corbel"/>
              </a:rPr>
              <a:t>,</a:t>
            </a:r>
            <a:r>
              <a:rPr sz="1600" b="0" spc="60" dirty="0">
                <a:solidFill>
                  <a:srgbClr val="000000"/>
                </a:solidFill>
                <a:latin typeface="Corbel"/>
                <a:cs typeface="Corbel"/>
              </a:rPr>
              <a:t> </a:t>
            </a:r>
            <a:r>
              <a:rPr sz="1600" b="0" spc="-15" dirty="0">
                <a:solidFill>
                  <a:srgbClr val="000000"/>
                </a:solidFill>
                <a:latin typeface="Corbel"/>
                <a:cs typeface="Corbel"/>
              </a:rPr>
              <a:t>com</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esi</a:t>
            </a:r>
            <a:r>
              <a:rPr sz="1600" b="0" spc="10" dirty="0">
                <a:solidFill>
                  <a:srgbClr val="000000"/>
                </a:solidFill>
                <a:latin typeface="Corbel"/>
                <a:cs typeface="Corbel"/>
              </a:rPr>
              <a:t> </a:t>
            </a:r>
            <a:r>
              <a:rPr sz="1600" b="0" spc="-5" dirty="0">
                <a:solidFill>
                  <a:srgbClr val="000000"/>
                </a:solidFill>
                <a:latin typeface="Corbel"/>
                <a:cs typeface="Corbel"/>
              </a:rPr>
              <a:t>i</a:t>
            </a:r>
            <a:r>
              <a:rPr sz="1600" b="0" dirty="0">
                <a:solidFill>
                  <a:srgbClr val="000000"/>
                </a:solidFill>
                <a:latin typeface="Corbel"/>
                <a:cs typeface="Corbel"/>
              </a:rPr>
              <a:t> </a:t>
            </a:r>
            <a:r>
              <a:rPr sz="1600" b="0" spc="-15" dirty="0">
                <a:solidFill>
                  <a:srgbClr val="000000"/>
                </a:solidFill>
                <a:latin typeface="Corbel"/>
                <a:cs typeface="Corbel"/>
              </a:rPr>
              <a:t>m</a:t>
            </a:r>
            <a:r>
              <a:rPr sz="1600" b="0" spc="-20" dirty="0">
                <a:solidFill>
                  <a:srgbClr val="000000"/>
                </a:solidFill>
                <a:latin typeface="Corbel"/>
                <a:cs typeface="Corbel"/>
              </a:rPr>
              <a:t>e</a:t>
            </a:r>
            <a:r>
              <a:rPr sz="1600" b="0" spc="-15" dirty="0">
                <a:solidFill>
                  <a:srgbClr val="000000"/>
                </a:solidFill>
                <a:latin typeface="Corbel"/>
                <a:cs typeface="Corbel"/>
              </a:rPr>
              <a:t>zz</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0" dirty="0">
                <a:solidFill>
                  <a:srgbClr val="000000"/>
                </a:solidFill>
                <a:latin typeface="Corbel"/>
                <a:cs typeface="Corbel"/>
              </a:rPr>
              <a:t>di</a:t>
            </a:r>
            <a:r>
              <a:rPr sz="1600" b="0" spc="20" dirty="0">
                <a:solidFill>
                  <a:srgbClr val="000000"/>
                </a:solidFill>
                <a:latin typeface="Corbel"/>
                <a:cs typeface="Corbel"/>
              </a:rPr>
              <a:t> </a:t>
            </a:r>
            <a:r>
              <a:rPr sz="1600" b="0" spc="-10" dirty="0">
                <a:solidFill>
                  <a:srgbClr val="000000"/>
                </a:solidFill>
                <a:latin typeface="Corbel"/>
                <a:cs typeface="Corbel"/>
              </a:rPr>
              <a:t>ap</a:t>
            </a:r>
            <a:r>
              <a:rPr sz="1600" b="0" spc="-5" dirty="0">
                <a:solidFill>
                  <a:srgbClr val="000000"/>
                </a:solidFill>
                <a:latin typeface="Corbel"/>
                <a:cs typeface="Corbel"/>
              </a:rPr>
              <a:t>p</a:t>
            </a:r>
            <a:r>
              <a:rPr sz="1600" b="0" spc="-10" dirty="0">
                <a:solidFill>
                  <a:srgbClr val="000000"/>
                </a:solidFill>
                <a:latin typeface="Corbel"/>
                <a:cs typeface="Corbel"/>
              </a:rPr>
              <a:t>ren</a:t>
            </a:r>
            <a:r>
              <a:rPr sz="1600" b="0" spc="-20" dirty="0">
                <a:solidFill>
                  <a:srgbClr val="000000"/>
                </a:solidFill>
                <a:latin typeface="Corbel"/>
                <a:cs typeface="Corbel"/>
              </a:rPr>
              <a:t>d</a:t>
            </a:r>
            <a:r>
              <a:rPr sz="1600" b="0" spc="-10" dirty="0">
                <a:solidFill>
                  <a:srgbClr val="000000"/>
                </a:solidFill>
                <a:latin typeface="Corbel"/>
                <a:cs typeface="Corbel"/>
              </a:rPr>
              <a:t>ime</a:t>
            </a:r>
            <a:r>
              <a:rPr sz="1600" b="0" spc="-15" dirty="0">
                <a:solidFill>
                  <a:srgbClr val="000000"/>
                </a:solidFill>
                <a:latin typeface="Corbel"/>
                <a:cs typeface="Corbel"/>
              </a:rPr>
              <a:t>nt</a:t>
            </a:r>
            <a:r>
              <a:rPr sz="1600" b="0" spc="-10" dirty="0">
                <a:solidFill>
                  <a:srgbClr val="000000"/>
                </a:solidFill>
                <a:latin typeface="Corbel"/>
                <a:cs typeface="Corbel"/>
              </a:rPr>
              <a:t>o</a:t>
            </a:r>
            <a:r>
              <a:rPr sz="1600" b="0" spc="50" dirty="0">
                <a:solidFill>
                  <a:srgbClr val="000000"/>
                </a:solidFill>
                <a:latin typeface="Corbel"/>
                <a:cs typeface="Corbel"/>
              </a:rPr>
              <a:t> </a:t>
            </a:r>
            <a:r>
              <a:rPr sz="1600" b="0" spc="-10" dirty="0">
                <a:solidFill>
                  <a:srgbClr val="000000"/>
                </a:solidFill>
                <a:latin typeface="Corbel"/>
                <a:cs typeface="Corbel"/>
              </a:rPr>
              <a:t>alt</a:t>
            </a:r>
            <a:r>
              <a:rPr sz="1600" b="0" spc="-15" dirty="0">
                <a:solidFill>
                  <a:srgbClr val="000000"/>
                </a:solidFill>
                <a:latin typeface="Corbel"/>
                <a:cs typeface="Corbel"/>
              </a:rPr>
              <a:t>e</a:t>
            </a:r>
            <a:r>
              <a:rPr sz="1600" b="0" spc="-10" dirty="0">
                <a:solidFill>
                  <a:srgbClr val="000000"/>
                </a:solidFill>
                <a:latin typeface="Corbel"/>
                <a:cs typeface="Corbel"/>
              </a:rPr>
              <a:t>r</a:t>
            </a:r>
            <a:r>
              <a:rPr sz="1600" b="0" spc="-15" dirty="0">
                <a:solidFill>
                  <a:srgbClr val="000000"/>
                </a:solidFill>
                <a:latin typeface="Corbel"/>
                <a:cs typeface="Corbel"/>
              </a:rPr>
              <a:t>nat</a:t>
            </a:r>
            <a:r>
              <a:rPr sz="1600" b="0" spc="-5" dirty="0">
                <a:solidFill>
                  <a:srgbClr val="000000"/>
                </a:solidFill>
                <a:latin typeface="Corbel"/>
                <a:cs typeface="Corbel"/>
              </a:rPr>
              <a:t>ivi</a:t>
            </a:r>
            <a:r>
              <a:rPr sz="1600" b="0" spc="35" dirty="0">
                <a:solidFill>
                  <a:srgbClr val="000000"/>
                </a:solidFill>
                <a:latin typeface="Corbel"/>
                <a:cs typeface="Corbel"/>
              </a:rPr>
              <a:t> </a:t>
            </a:r>
            <a:r>
              <a:rPr sz="1600" b="0" spc="-10" dirty="0">
                <a:solidFill>
                  <a:srgbClr val="000000"/>
                </a:solidFill>
                <a:latin typeface="Corbel"/>
                <a:cs typeface="Corbel"/>
              </a:rPr>
              <a:t>e</a:t>
            </a:r>
            <a:r>
              <a:rPr sz="1600" b="0" spc="10" dirty="0">
                <a:solidFill>
                  <a:srgbClr val="000000"/>
                </a:solidFill>
                <a:latin typeface="Corbel"/>
                <a:cs typeface="Corbel"/>
              </a:rPr>
              <a:t> </a:t>
            </a:r>
            <a:r>
              <a:rPr sz="1600" b="0" spc="-10" dirty="0">
                <a:solidFill>
                  <a:srgbClr val="000000"/>
                </a:solidFill>
                <a:latin typeface="Corbel"/>
                <a:cs typeface="Corbel"/>
              </a:rPr>
              <a:t>le</a:t>
            </a:r>
            <a:r>
              <a:rPr sz="1600" b="0" spc="-5" dirty="0">
                <a:solidFill>
                  <a:srgbClr val="000000"/>
                </a:solidFill>
                <a:latin typeface="Corbel"/>
                <a:cs typeface="Corbel"/>
              </a:rPr>
              <a:t> </a:t>
            </a:r>
            <a:r>
              <a:rPr sz="1800" spc="-5" dirty="0"/>
              <a:t>tecn</a:t>
            </a:r>
            <a:r>
              <a:rPr sz="1800" dirty="0"/>
              <a:t>olo</a:t>
            </a:r>
            <a:r>
              <a:rPr sz="1800" spc="-15" dirty="0"/>
              <a:t>g</a:t>
            </a:r>
            <a:r>
              <a:rPr sz="1800" dirty="0"/>
              <a:t>ie</a:t>
            </a:r>
            <a:r>
              <a:rPr sz="1800" spc="5" dirty="0"/>
              <a:t> </a:t>
            </a:r>
            <a:r>
              <a:rPr sz="1800" dirty="0"/>
              <a:t>i</a:t>
            </a:r>
            <a:r>
              <a:rPr sz="1800" spc="-10" dirty="0"/>
              <a:t>n</a:t>
            </a:r>
            <a:r>
              <a:rPr sz="1800" spc="-5" dirty="0"/>
              <a:t>fo</a:t>
            </a:r>
            <a:r>
              <a:rPr sz="1800" spc="-10" dirty="0"/>
              <a:t>r</a:t>
            </a:r>
            <a:r>
              <a:rPr sz="1800" dirty="0"/>
              <a:t>mat</a:t>
            </a:r>
            <a:r>
              <a:rPr sz="1800" spc="-10" dirty="0"/>
              <a:t>i</a:t>
            </a:r>
            <a:r>
              <a:rPr sz="1800" dirty="0"/>
              <a:t>che</a:t>
            </a:r>
            <a:r>
              <a:rPr sz="1600" b="0" spc="-5" dirty="0">
                <a:solidFill>
                  <a:srgbClr val="000000"/>
                </a:solidFill>
                <a:latin typeface="Corbel"/>
                <a:cs typeface="Corbel"/>
              </a:rPr>
              <a:t>,</a:t>
            </a:r>
            <a:r>
              <a:rPr sz="1600" b="0" spc="20" dirty="0">
                <a:solidFill>
                  <a:srgbClr val="000000"/>
                </a:solidFill>
                <a:latin typeface="Corbel"/>
                <a:cs typeface="Corbel"/>
              </a:rPr>
              <a:t> </a:t>
            </a:r>
            <a:r>
              <a:rPr sz="1600" b="0" spc="-15" dirty="0">
                <a:solidFill>
                  <a:srgbClr val="000000"/>
                </a:solidFill>
                <a:latin typeface="Corbel"/>
                <a:cs typeface="Corbel"/>
              </a:rPr>
              <a:t>non</a:t>
            </a:r>
            <a:r>
              <a:rPr sz="1600" b="0" spc="-20" dirty="0">
                <a:solidFill>
                  <a:srgbClr val="000000"/>
                </a:solidFill>
                <a:latin typeface="Corbel"/>
                <a:cs typeface="Corbel"/>
              </a:rPr>
              <a:t>c</a:t>
            </a:r>
            <a:r>
              <a:rPr sz="1600" b="0" spc="-15" dirty="0">
                <a:solidFill>
                  <a:srgbClr val="000000"/>
                </a:solidFill>
                <a:latin typeface="Corbel"/>
                <a:cs typeface="Corbel"/>
              </a:rPr>
              <a:t>h</a:t>
            </a:r>
            <a:r>
              <a:rPr sz="1600" b="0" spc="-10" dirty="0">
                <a:solidFill>
                  <a:srgbClr val="000000"/>
                </a:solidFill>
                <a:latin typeface="Corbel"/>
                <a:cs typeface="Corbel"/>
              </a:rPr>
              <a:t>é</a:t>
            </a:r>
            <a:r>
              <a:rPr sz="1600" b="0" spc="40" dirty="0">
                <a:solidFill>
                  <a:srgbClr val="000000"/>
                </a:solidFill>
                <a:latin typeface="Corbel"/>
                <a:cs typeface="Corbel"/>
              </a:rPr>
              <a:t> </a:t>
            </a:r>
            <a:r>
              <a:rPr sz="1600" spc="-25" dirty="0">
                <a:solidFill>
                  <a:srgbClr val="000000"/>
                </a:solidFill>
              </a:rPr>
              <a:t>m</a:t>
            </a:r>
            <a:r>
              <a:rPr sz="1600" spc="-5" dirty="0">
                <a:solidFill>
                  <a:srgbClr val="000000"/>
                </a:solidFill>
              </a:rPr>
              <a:t>i</a:t>
            </a:r>
            <a:r>
              <a:rPr sz="1600" spc="-20" dirty="0">
                <a:solidFill>
                  <a:srgbClr val="000000"/>
                </a:solidFill>
              </a:rPr>
              <a:t>su</a:t>
            </a:r>
            <a:r>
              <a:rPr sz="1600" spc="-10" dirty="0">
                <a:solidFill>
                  <a:srgbClr val="000000"/>
                </a:solidFill>
              </a:rPr>
              <a:t>re</a:t>
            </a:r>
            <a:r>
              <a:rPr sz="1600" spc="30" dirty="0">
                <a:solidFill>
                  <a:srgbClr val="000000"/>
                </a:solidFill>
              </a:rPr>
              <a:t> </a:t>
            </a:r>
            <a:r>
              <a:rPr sz="1600" spc="-10" dirty="0">
                <a:solidFill>
                  <a:srgbClr val="000000"/>
                </a:solidFill>
              </a:rPr>
              <a:t>d</a:t>
            </a:r>
            <a:r>
              <a:rPr sz="1600" spc="-20" dirty="0">
                <a:solidFill>
                  <a:srgbClr val="000000"/>
                </a:solidFill>
              </a:rPr>
              <a:t>is</a:t>
            </a:r>
            <a:r>
              <a:rPr sz="1600" spc="-10" dirty="0">
                <a:solidFill>
                  <a:srgbClr val="000000"/>
                </a:solidFill>
              </a:rPr>
              <a:t>p</a:t>
            </a:r>
            <a:r>
              <a:rPr sz="1600" spc="-20" dirty="0">
                <a:solidFill>
                  <a:srgbClr val="000000"/>
                </a:solidFill>
              </a:rPr>
              <a:t>e</a:t>
            </a:r>
            <a:r>
              <a:rPr sz="1600" spc="-10" dirty="0">
                <a:solidFill>
                  <a:srgbClr val="000000"/>
                </a:solidFill>
              </a:rPr>
              <a:t>n</a:t>
            </a:r>
            <a:r>
              <a:rPr sz="1600" spc="-15" dirty="0">
                <a:solidFill>
                  <a:srgbClr val="000000"/>
                </a:solidFill>
              </a:rPr>
              <a:t>s</a:t>
            </a:r>
            <a:r>
              <a:rPr sz="1600" spc="-20" dirty="0">
                <a:solidFill>
                  <a:srgbClr val="000000"/>
                </a:solidFill>
              </a:rPr>
              <a:t>a</a:t>
            </a:r>
            <a:r>
              <a:rPr sz="1600" spc="-10" dirty="0">
                <a:solidFill>
                  <a:srgbClr val="000000"/>
                </a:solidFill>
              </a:rPr>
              <a:t>tive</a:t>
            </a:r>
            <a:r>
              <a:rPr sz="1600" spc="40" dirty="0">
                <a:solidFill>
                  <a:srgbClr val="000000"/>
                </a:solidFill>
              </a:rPr>
              <a:t> </a:t>
            </a:r>
            <a:r>
              <a:rPr sz="1600" b="0" spc="-10" dirty="0">
                <a:solidFill>
                  <a:srgbClr val="000000"/>
                </a:solidFill>
                <a:latin typeface="Corbel"/>
                <a:cs typeface="Corbel"/>
              </a:rPr>
              <a:t>da</a:t>
            </a:r>
            <a:r>
              <a:rPr sz="1600" b="0" spc="5" dirty="0">
                <a:solidFill>
                  <a:srgbClr val="000000"/>
                </a:solidFill>
                <a:latin typeface="Corbel"/>
                <a:cs typeface="Corbel"/>
              </a:rPr>
              <a:t> </a:t>
            </a:r>
            <a:r>
              <a:rPr sz="1600" b="0" spc="-10" dirty="0">
                <a:solidFill>
                  <a:srgbClr val="000000"/>
                </a:solidFill>
                <a:latin typeface="Corbel"/>
                <a:cs typeface="Corbel"/>
              </a:rPr>
              <a:t>al</a:t>
            </a:r>
            <a:r>
              <a:rPr sz="1600" b="0" spc="-20" dirty="0">
                <a:solidFill>
                  <a:srgbClr val="000000"/>
                </a:solidFill>
                <a:latin typeface="Corbel"/>
                <a:cs typeface="Corbel"/>
              </a:rPr>
              <a:t>c</a:t>
            </a:r>
            <a:r>
              <a:rPr sz="1600" b="0" spc="-10" dirty="0">
                <a:solidFill>
                  <a:srgbClr val="000000"/>
                </a:solidFill>
                <a:latin typeface="Corbel"/>
                <a:cs typeface="Corbel"/>
              </a:rPr>
              <a:t>une</a:t>
            </a:r>
            <a:r>
              <a:rPr sz="1600" b="0" spc="30"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t>
            </a:r>
            <a:r>
              <a:rPr sz="1600" b="0" spc="-20" dirty="0">
                <a:solidFill>
                  <a:srgbClr val="000000"/>
                </a:solidFill>
                <a:latin typeface="Corbel"/>
                <a:cs typeface="Corbel"/>
              </a:rPr>
              <a:t>a</a:t>
            </a:r>
            <a:r>
              <a:rPr sz="1600" b="0" spc="-15" dirty="0">
                <a:solidFill>
                  <a:srgbClr val="000000"/>
                </a:solidFill>
                <a:latin typeface="Corbel"/>
                <a:cs typeface="Corbel"/>
              </a:rPr>
              <a:t>zion</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no</a:t>
            </a:r>
            <a:r>
              <a:rPr sz="1600" b="0" spc="-10" dirty="0">
                <a:solidFill>
                  <a:srgbClr val="000000"/>
                </a:solidFill>
                <a:latin typeface="Corbel"/>
                <a:cs typeface="Corbel"/>
              </a:rPr>
              <a:t>n</a:t>
            </a:r>
            <a:r>
              <a:rPr sz="1600" b="0" spc="20" dirty="0">
                <a:solidFill>
                  <a:srgbClr val="000000"/>
                </a:solidFill>
                <a:latin typeface="Corbel"/>
                <a:cs typeface="Corbel"/>
              </a:rPr>
              <a:t> </a:t>
            </a:r>
            <a:r>
              <a:rPr sz="1600" b="0" spc="-10" dirty="0">
                <a:solidFill>
                  <a:srgbClr val="000000"/>
                </a:solidFill>
                <a:latin typeface="Corbel"/>
                <a:cs typeface="Corbel"/>
              </a:rPr>
              <a:t>esse</a:t>
            </a:r>
            <a:r>
              <a:rPr sz="1600" b="0" spc="-20" dirty="0">
                <a:solidFill>
                  <a:srgbClr val="000000"/>
                </a:solidFill>
                <a:latin typeface="Corbel"/>
                <a:cs typeface="Corbel"/>
              </a:rPr>
              <a:t>n</a:t>
            </a:r>
            <a:r>
              <a:rPr sz="1600" b="0" spc="-15" dirty="0">
                <a:solidFill>
                  <a:srgbClr val="000000"/>
                </a:solidFill>
                <a:latin typeface="Corbel"/>
                <a:cs typeface="Corbel"/>
              </a:rPr>
              <a:t>zial</a:t>
            </a:r>
            <a:r>
              <a:rPr sz="1600" b="0" spc="-5" dirty="0">
                <a:solidFill>
                  <a:srgbClr val="000000"/>
                </a:solidFill>
                <a:latin typeface="Corbel"/>
                <a:cs typeface="Corbel"/>
              </a:rPr>
              <a:t>i</a:t>
            </a:r>
            <a:r>
              <a:rPr sz="1600" b="0" spc="50" dirty="0">
                <a:solidFill>
                  <a:srgbClr val="000000"/>
                </a:solidFill>
                <a:latin typeface="Corbel"/>
                <a:cs typeface="Corbel"/>
              </a:rPr>
              <a:t> </a:t>
            </a:r>
            <a:r>
              <a:rPr sz="1600" b="0" spc="-10" dirty="0">
                <a:solidFill>
                  <a:srgbClr val="000000"/>
                </a:solidFill>
                <a:latin typeface="Corbel"/>
                <a:cs typeface="Corbel"/>
              </a:rPr>
              <a:t>ai</a:t>
            </a:r>
            <a:r>
              <a:rPr sz="1600" b="0" spc="-5" dirty="0">
                <a:solidFill>
                  <a:srgbClr val="000000"/>
                </a:solidFill>
                <a:latin typeface="Corbel"/>
                <a:cs typeface="Corbel"/>
              </a:rPr>
              <a:t> fini</a:t>
            </a:r>
            <a:r>
              <a:rPr sz="1600" b="0" spc="10" dirty="0">
                <a:solidFill>
                  <a:srgbClr val="000000"/>
                </a:solidFill>
                <a:latin typeface="Corbel"/>
                <a:cs typeface="Corbel"/>
              </a:rPr>
              <a:t> </a:t>
            </a:r>
            <a:r>
              <a:rPr sz="1600" b="0" spc="-10" dirty="0">
                <a:solidFill>
                  <a:srgbClr val="000000"/>
                </a:solidFill>
                <a:latin typeface="Corbel"/>
                <a:cs typeface="Corbel"/>
              </a:rPr>
              <a:t>d</a:t>
            </a:r>
            <a:r>
              <a:rPr sz="1600" b="0" spc="-20" dirty="0">
                <a:solidFill>
                  <a:srgbClr val="000000"/>
                </a:solidFill>
                <a:latin typeface="Corbel"/>
                <a:cs typeface="Corbel"/>
              </a:rPr>
              <a:t>e</a:t>
            </a:r>
            <a:r>
              <a:rPr sz="1600" b="0" spc="-5" dirty="0">
                <a:solidFill>
                  <a:srgbClr val="000000"/>
                </a:solidFill>
                <a:latin typeface="Corbel"/>
                <a:cs typeface="Corbel"/>
              </a:rPr>
              <a:t>lla</a:t>
            </a:r>
            <a:r>
              <a:rPr sz="1600" b="0" spc="35" dirty="0">
                <a:solidFill>
                  <a:srgbClr val="000000"/>
                </a:solidFill>
                <a:latin typeface="Corbel"/>
                <a:cs typeface="Corbel"/>
              </a:rPr>
              <a:t> </a:t>
            </a:r>
            <a:r>
              <a:rPr sz="1600" b="0" spc="-10" dirty="0">
                <a:solidFill>
                  <a:srgbClr val="000000"/>
                </a:solidFill>
                <a:latin typeface="Corbel"/>
                <a:cs typeface="Corbel"/>
              </a:rPr>
              <a:t>qualità</a:t>
            </a:r>
            <a:r>
              <a:rPr sz="1600" b="0" spc="5" dirty="0">
                <a:solidFill>
                  <a:srgbClr val="000000"/>
                </a:solidFill>
                <a:latin typeface="Corbel"/>
                <a:cs typeface="Corbel"/>
              </a:rPr>
              <a:t> </a:t>
            </a:r>
            <a:r>
              <a:rPr sz="1600" b="0" spc="-10" dirty="0">
                <a:solidFill>
                  <a:srgbClr val="000000"/>
                </a:solidFill>
                <a:latin typeface="Corbel"/>
                <a:cs typeface="Corbel"/>
              </a:rPr>
              <a:t>d</a:t>
            </a:r>
            <a:r>
              <a:rPr sz="1600" b="0" spc="-20" dirty="0">
                <a:solidFill>
                  <a:srgbClr val="000000"/>
                </a:solidFill>
                <a:latin typeface="Corbel"/>
                <a:cs typeface="Corbel"/>
              </a:rPr>
              <a:t>e</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con</a:t>
            </a:r>
            <a:r>
              <a:rPr sz="1600" b="0" spc="-20" dirty="0">
                <a:solidFill>
                  <a:srgbClr val="000000"/>
                </a:solidFill>
                <a:latin typeface="Corbel"/>
                <a:cs typeface="Corbel"/>
              </a:rPr>
              <a:t>c</a:t>
            </a:r>
            <a:r>
              <a:rPr sz="1600" b="0" spc="-10" dirty="0">
                <a:solidFill>
                  <a:srgbClr val="000000"/>
                </a:solidFill>
                <a:latin typeface="Corbel"/>
                <a:cs typeface="Corbel"/>
              </a:rPr>
              <a:t>et</a:t>
            </a:r>
            <a:r>
              <a:rPr sz="1600" b="0" spc="-20" dirty="0">
                <a:solidFill>
                  <a:srgbClr val="000000"/>
                </a:solidFill>
                <a:latin typeface="Corbel"/>
                <a:cs typeface="Corbel"/>
              </a:rPr>
              <a:t>t</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0" dirty="0">
                <a:solidFill>
                  <a:srgbClr val="000000"/>
                </a:solidFill>
                <a:latin typeface="Corbel"/>
                <a:cs typeface="Corbel"/>
              </a:rPr>
              <a:t>da</a:t>
            </a:r>
            <a:r>
              <a:rPr sz="1600" b="0" spc="20" dirty="0">
                <a:solidFill>
                  <a:srgbClr val="000000"/>
                </a:solidFill>
                <a:latin typeface="Corbel"/>
                <a:cs typeface="Corbel"/>
              </a:rPr>
              <a:t> </a:t>
            </a:r>
            <a:r>
              <a:rPr sz="1600" b="0" spc="-10" dirty="0">
                <a:solidFill>
                  <a:srgbClr val="000000"/>
                </a:solidFill>
                <a:latin typeface="Corbel"/>
                <a:cs typeface="Corbel"/>
              </a:rPr>
              <a:t>ap</a:t>
            </a:r>
            <a:r>
              <a:rPr sz="1600" b="0" spc="-5" dirty="0">
                <a:solidFill>
                  <a:srgbClr val="000000"/>
                </a:solidFill>
                <a:latin typeface="Corbel"/>
                <a:cs typeface="Corbel"/>
              </a:rPr>
              <a:t>p</a:t>
            </a:r>
            <a:r>
              <a:rPr sz="1600" b="0" spc="-10" dirty="0">
                <a:solidFill>
                  <a:srgbClr val="000000"/>
                </a:solidFill>
                <a:latin typeface="Corbel"/>
                <a:cs typeface="Corbel"/>
              </a:rPr>
              <a:t>ren</a:t>
            </a:r>
            <a:r>
              <a:rPr sz="1600" b="0" spc="-20" dirty="0">
                <a:solidFill>
                  <a:srgbClr val="000000"/>
                </a:solidFill>
                <a:latin typeface="Corbel"/>
                <a:cs typeface="Corbel"/>
              </a:rPr>
              <a:t>d</a:t>
            </a:r>
            <a:r>
              <a:rPr sz="1600" b="0" spc="-10" dirty="0">
                <a:solidFill>
                  <a:srgbClr val="000000"/>
                </a:solidFill>
                <a:latin typeface="Corbel"/>
                <a:cs typeface="Corbel"/>
              </a:rPr>
              <a:t>ere».</a:t>
            </a:r>
            <a:endParaRPr sz="1600">
              <a:latin typeface="Corbel"/>
              <a:cs typeface="Corbel"/>
            </a:endParaRPr>
          </a:p>
          <a:p>
            <a:pPr marL="218440">
              <a:lnSpc>
                <a:spcPct val="100000"/>
              </a:lnSpc>
              <a:spcBef>
                <a:spcPts val="675"/>
              </a:spcBef>
            </a:pPr>
            <a:r>
              <a:rPr sz="1600" b="0" spc="-10" dirty="0">
                <a:solidFill>
                  <a:srgbClr val="000000"/>
                </a:solidFill>
                <a:latin typeface="Corbel"/>
                <a:cs typeface="Corbel"/>
              </a:rPr>
              <a:t>Gli</a:t>
            </a:r>
            <a:r>
              <a:rPr sz="1600" b="0" spc="5" dirty="0">
                <a:solidFill>
                  <a:srgbClr val="000000"/>
                </a:solidFill>
                <a:latin typeface="Corbel"/>
                <a:cs typeface="Corbel"/>
              </a:rPr>
              <a:t> </a:t>
            </a:r>
            <a:r>
              <a:rPr sz="1600" b="0" i="1" spc="-5" dirty="0">
                <a:solidFill>
                  <a:srgbClr val="000000"/>
                </a:solidFill>
                <a:latin typeface="Corbel"/>
                <a:cs typeface="Corbel"/>
              </a:rPr>
              <a:t>s</a:t>
            </a:r>
            <a:r>
              <a:rPr sz="1600" b="0" i="1" spc="-10" dirty="0">
                <a:solidFill>
                  <a:srgbClr val="000000"/>
                </a:solidFill>
                <a:latin typeface="Corbel"/>
                <a:cs typeface="Corbel"/>
              </a:rPr>
              <a:t>t</a:t>
            </a:r>
            <a:r>
              <a:rPr sz="1600" b="0" i="1" spc="-5" dirty="0">
                <a:solidFill>
                  <a:srgbClr val="000000"/>
                </a:solidFill>
                <a:latin typeface="Corbel"/>
                <a:cs typeface="Corbel"/>
              </a:rPr>
              <a:t>r</a:t>
            </a:r>
            <a:r>
              <a:rPr sz="1600" b="0" i="1" spc="-20" dirty="0">
                <a:solidFill>
                  <a:srgbClr val="000000"/>
                </a:solidFill>
                <a:latin typeface="Corbel"/>
                <a:cs typeface="Corbel"/>
              </a:rPr>
              <a:t>u</a:t>
            </a:r>
            <a:r>
              <a:rPr sz="1600" b="0" i="1" spc="-15" dirty="0">
                <a:solidFill>
                  <a:srgbClr val="000000"/>
                </a:solidFill>
                <a:latin typeface="Corbel"/>
                <a:cs typeface="Corbel"/>
              </a:rPr>
              <a:t>ment</a:t>
            </a:r>
            <a:r>
              <a:rPr sz="1600" b="0" i="1" spc="-5" dirty="0">
                <a:solidFill>
                  <a:srgbClr val="000000"/>
                </a:solidFill>
                <a:latin typeface="Corbel"/>
                <a:cs typeface="Corbel"/>
              </a:rPr>
              <a:t>i</a:t>
            </a:r>
            <a:r>
              <a:rPr sz="1600" b="0" i="1" spc="30" dirty="0">
                <a:solidFill>
                  <a:srgbClr val="000000"/>
                </a:solidFill>
                <a:latin typeface="Corbel"/>
                <a:cs typeface="Corbel"/>
              </a:rPr>
              <a:t> </a:t>
            </a:r>
            <a:r>
              <a:rPr sz="1600" b="0" i="1" spc="-10" dirty="0">
                <a:solidFill>
                  <a:srgbClr val="000000"/>
                </a:solidFill>
                <a:latin typeface="Corbel"/>
                <a:cs typeface="Corbel"/>
              </a:rPr>
              <a:t>c</a:t>
            </a:r>
            <a:r>
              <a:rPr sz="1600" b="0" i="1" spc="-20" dirty="0">
                <a:solidFill>
                  <a:srgbClr val="000000"/>
                </a:solidFill>
                <a:latin typeface="Corbel"/>
                <a:cs typeface="Corbel"/>
              </a:rPr>
              <a:t>omp</a:t>
            </a:r>
            <a:r>
              <a:rPr sz="1600" b="0" i="1" spc="-10" dirty="0">
                <a:solidFill>
                  <a:srgbClr val="000000"/>
                </a:solidFill>
                <a:latin typeface="Corbel"/>
                <a:cs typeface="Corbel"/>
              </a:rPr>
              <a:t>ensa</a:t>
            </a:r>
            <a:r>
              <a:rPr sz="1600" b="0" i="1" spc="-20" dirty="0">
                <a:solidFill>
                  <a:srgbClr val="000000"/>
                </a:solidFill>
                <a:latin typeface="Corbel"/>
                <a:cs typeface="Corbel"/>
              </a:rPr>
              <a:t>t</a:t>
            </a:r>
            <a:r>
              <a:rPr sz="1600" b="0" i="1" spc="-10" dirty="0">
                <a:solidFill>
                  <a:srgbClr val="000000"/>
                </a:solidFill>
                <a:latin typeface="Corbel"/>
                <a:cs typeface="Corbel"/>
              </a:rPr>
              <a:t>i</a:t>
            </a:r>
            <a:r>
              <a:rPr sz="1600" b="0" i="1" spc="-20" dirty="0">
                <a:solidFill>
                  <a:srgbClr val="000000"/>
                </a:solidFill>
                <a:latin typeface="Corbel"/>
                <a:cs typeface="Corbel"/>
              </a:rPr>
              <a:t>v</a:t>
            </a:r>
            <a:r>
              <a:rPr sz="1600" b="0" i="1" dirty="0">
                <a:solidFill>
                  <a:srgbClr val="000000"/>
                </a:solidFill>
                <a:latin typeface="Corbel"/>
                <a:cs typeface="Corbel"/>
              </a:rPr>
              <a:t>i</a:t>
            </a:r>
            <a:r>
              <a:rPr sz="1600" b="0" i="1" spc="35" dirty="0">
                <a:solidFill>
                  <a:srgbClr val="000000"/>
                </a:solidFill>
                <a:latin typeface="Corbel"/>
                <a:cs typeface="Corbel"/>
              </a:rPr>
              <a:t> </a:t>
            </a:r>
            <a:r>
              <a:rPr sz="1600" b="0" spc="-15" dirty="0">
                <a:solidFill>
                  <a:srgbClr val="000000"/>
                </a:solidFill>
                <a:latin typeface="Corbel"/>
                <a:cs typeface="Corbel"/>
              </a:rPr>
              <a:t>son</a:t>
            </a:r>
            <a:r>
              <a:rPr sz="1600" b="0" spc="-10" dirty="0">
                <a:solidFill>
                  <a:srgbClr val="000000"/>
                </a:solidFill>
                <a:latin typeface="Corbel"/>
                <a:cs typeface="Corbel"/>
              </a:rPr>
              <a:t>o</a:t>
            </a:r>
            <a:r>
              <a:rPr sz="1600" b="0" spc="15" dirty="0">
                <a:solidFill>
                  <a:srgbClr val="000000"/>
                </a:solidFill>
                <a:latin typeface="Corbel"/>
                <a:cs typeface="Corbel"/>
              </a:rPr>
              <a:t> </a:t>
            </a:r>
            <a:r>
              <a:rPr sz="1600" b="0" spc="-15" dirty="0">
                <a:solidFill>
                  <a:srgbClr val="000000"/>
                </a:solidFill>
                <a:latin typeface="Corbel"/>
                <a:cs typeface="Corbel"/>
              </a:rPr>
              <a:t>strument</a:t>
            </a:r>
            <a:r>
              <a:rPr sz="1600" b="0" spc="-5" dirty="0">
                <a:solidFill>
                  <a:srgbClr val="000000"/>
                </a:solidFill>
                <a:latin typeface="Corbel"/>
                <a:cs typeface="Corbel"/>
              </a:rPr>
              <a:t>i</a:t>
            </a:r>
            <a:r>
              <a:rPr sz="1600" b="0" spc="30" dirty="0">
                <a:solidFill>
                  <a:srgbClr val="000000"/>
                </a:solidFill>
                <a:latin typeface="Corbel"/>
                <a:cs typeface="Corbel"/>
              </a:rPr>
              <a:t> </a:t>
            </a:r>
            <a:r>
              <a:rPr sz="1800" dirty="0"/>
              <a:t>didatt</a:t>
            </a:r>
            <a:r>
              <a:rPr sz="1800" spc="-10" dirty="0"/>
              <a:t>i</a:t>
            </a:r>
            <a:r>
              <a:rPr sz="1800" dirty="0"/>
              <a:t>ci</a:t>
            </a:r>
            <a:r>
              <a:rPr sz="1800" spc="-10" dirty="0"/>
              <a:t> </a:t>
            </a:r>
            <a:r>
              <a:rPr sz="1800" dirty="0"/>
              <a:t>e</a:t>
            </a:r>
            <a:r>
              <a:rPr sz="1800" spc="10" dirty="0"/>
              <a:t> </a:t>
            </a:r>
            <a:r>
              <a:rPr sz="1800" spc="-5" dirty="0"/>
              <a:t>tecn</a:t>
            </a:r>
            <a:r>
              <a:rPr sz="1800" dirty="0"/>
              <a:t>olo</a:t>
            </a:r>
            <a:r>
              <a:rPr sz="1800" spc="-15" dirty="0"/>
              <a:t>g</a:t>
            </a:r>
            <a:r>
              <a:rPr sz="1800" dirty="0"/>
              <a:t>i</a:t>
            </a:r>
            <a:r>
              <a:rPr sz="1800" spc="-10" dirty="0"/>
              <a:t>c</a:t>
            </a:r>
            <a:r>
              <a:rPr sz="1800" spc="-5" dirty="0"/>
              <a:t>i</a:t>
            </a:r>
            <a:r>
              <a:rPr sz="1800" dirty="0"/>
              <a:t> </a:t>
            </a:r>
            <a:r>
              <a:rPr sz="1800" spc="25" dirty="0"/>
              <a:t> </a:t>
            </a:r>
            <a:r>
              <a:rPr sz="1600" b="0" spc="-15" dirty="0">
                <a:solidFill>
                  <a:srgbClr val="000000"/>
                </a:solidFill>
                <a:latin typeface="Corbel"/>
                <a:cs typeface="Corbel"/>
              </a:rPr>
              <a:t>ch</a:t>
            </a:r>
            <a:r>
              <a:rPr sz="1600" b="0" spc="-10" dirty="0">
                <a:solidFill>
                  <a:srgbClr val="000000"/>
                </a:solidFill>
                <a:latin typeface="Corbel"/>
                <a:cs typeface="Corbel"/>
              </a:rPr>
              <a:t>e</a:t>
            </a:r>
            <a:r>
              <a:rPr sz="1600" b="0" spc="-5" dirty="0">
                <a:solidFill>
                  <a:srgbClr val="000000"/>
                </a:solidFill>
                <a:latin typeface="Corbel"/>
                <a:cs typeface="Corbel"/>
              </a:rPr>
              <a:t> </a:t>
            </a:r>
            <a:r>
              <a:rPr sz="1600" spc="-20" dirty="0">
                <a:solidFill>
                  <a:srgbClr val="000000"/>
                </a:solidFill>
              </a:rPr>
              <a:t>s</a:t>
            </a:r>
            <a:r>
              <a:rPr sz="1600" spc="-10" dirty="0">
                <a:solidFill>
                  <a:srgbClr val="000000"/>
                </a:solidFill>
              </a:rPr>
              <a:t>os</a:t>
            </a:r>
            <a:r>
              <a:rPr sz="1600" spc="-25" dirty="0">
                <a:solidFill>
                  <a:srgbClr val="000000"/>
                </a:solidFill>
              </a:rPr>
              <a:t>t</a:t>
            </a:r>
            <a:r>
              <a:rPr sz="1600" spc="-5" dirty="0">
                <a:solidFill>
                  <a:srgbClr val="000000"/>
                </a:solidFill>
              </a:rPr>
              <a:t>i</a:t>
            </a:r>
            <a:r>
              <a:rPr sz="1600" spc="-20" dirty="0">
                <a:solidFill>
                  <a:srgbClr val="000000"/>
                </a:solidFill>
              </a:rPr>
              <a:t>t</a:t>
            </a:r>
            <a:r>
              <a:rPr sz="1600" spc="-10" dirty="0">
                <a:solidFill>
                  <a:srgbClr val="000000"/>
                </a:solidFill>
              </a:rPr>
              <a:t>ui</a:t>
            </a:r>
            <a:r>
              <a:rPr sz="1600" spc="-20" dirty="0">
                <a:solidFill>
                  <a:srgbClr val="000000"/>
                </a:solidFill>
              </a:rPr>
              <a:t>s</a:t>
            </a:r>
            <a:r>
              <a:rPr sz="1600" spc="-10" dirty="0">
                <a:solidFill>
                  <a:srgbClr val="000000"/>
                </a:solidFill>
              </a:rPr>
              <a:t>cono</a:t>
            </a:r>
            <a:r>
              <a:rPr sz="1600" spc="30" dirty="0">
                <a:solidFill>
                  <a:srgbClr val="000000"/>
                </a:solidFill>
              </a:rPr>
              <a:t> </a:t>
            </a:r>
            <a:r>
              <a:rPr sz="1600" spc="-10" dirty="0">
                <a:solidFill>
                  <a:srgbClr val="000000"/>
                </a:solidFill>
              </a:rPr>
              <a:t>o</a:t>
            </a:r>
            <a:endParaRPr sz="1600">
              <a:latin typeface="Corbel"/>
              <a:cs typeface="Corbel"/>
            </a:endParaRPr>
          </a:p>
          <a:p>
            <a:pPr marL="218440">
              <a:lnSpc>
                <a:spcPct val="100000"/>
              </a:lnSpc>
              <a:spcBef>
                <a:spcPts val="20"/>
              </a:spcBef>
            </a:pPr>
            <a:r>
              <a:rPr sz="1600" spc="-10" dirty="0">
                <a:solidFill>
                  <a:srgbClr val="000000"/>
                </a:solidFill>
              </a:rPr>
              <a:t>s</a:t>
            </a:r>
            <a:r>
              <a:rPr sz="1600" spc="-20" dirty="0">
                <a:solidFill>
                  <a:srgbClr val="000000"/>
                </a:solidFill>
              </a:rPr>
              <a:t>e</a:t>
            </a:r>
            <a:r>
              <a:rPr sz="1600" spc="-15" dirty="0">
                <a:solidFill>
                  <a:srgbClr val="000000"/>
                </a:solidFill>
              </a:rPr>
              <a:t>m</a:t>
            </a:r>
            <a:r>
              <a:rPr sz="1600" spc="-20" dirty="0">
                <a:solidFill>
                  <a:srgbClr val="000000"/>
                </a:solidFill>
              </a:rPr>
              <a:t>p</a:t>
            </a:r>
            <a:r>
              <a:rPr sz="1600" spc="-5" dirty="0">
                <a:solidFill>
                  <a:srgbClr val="000000"/>
                </a:solidFill>
              </a:rPr>
              <a:t>lific</a:t>
            </a:r>
            <a:r>
              <a:rPr sz="1600" spc="-20" dirty="0">
                <a:solidFill>
                  <a:srgbClr val="000000"/>
                </a:solidFill>
              </a:rPr>
              <a:t>a</a:t>
            </a:r>
            <a:r>
              <a:rPr sz="1600" spc="-10" dirty="0">
                <a:solidFill>
                  <a:srgbClr val="000000"/>
                </a:solidFill>
              </a:rPr>
              <a:t>no</a:t>
            </a:r>
            <a:r>
              <a:rPr sz="1600" spc="5" dirty="0">
                <a:solidFill>
                  <a:srgbClr val="000000"/>
                </a:solidFill>
              </a:rPr>
              <a:t> </a:t>
            </a:r>
            <a:r>
              <a:rPr sz="1600" b="0" spc="-10" dirty="0">
                <a:solidFill>
                  <a:srgbClr val="000000"/>
                </a:solidFill>
                <a:latin typeface="Corbel"/>
                <a:cs typeface="Corbel"/>
              </a:rPr>
              <a:t>la</a:t>
            </a:r>
            <a:r>
              <a:rPr sz="1600" b="0" spc="10"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estazione</a:t>
            </a:r>
            <a:r>
              <a:rPr sz="1600" b="0" spc="30" dirty="0">
                <a:solidFill>
                  <a:srgbClr val="000000"/>
                </a:solidFill>
                <a:latin typeface="Corbel"/>
                <a:cs typeface="Corbel"/>
              </a:rPr>
              <a:t> </a:t>
            </a:r>
            <a:r>
              <a:rPr sz="1600" b="0" spc="-10">
                <a:solidFill>
                  <a:srgbClr val="000000"/>
                </a:solidFill>
                <a:latin typeface="Corbel"/>
                <a:cs typeface="Corbel"/>
              </a:rPr>
              <a:t>richiesta</a:t>
            </a:r>
            <a:r>
              <a:rPr sz="1600" b="0" spc="25">
                <a:solidFill>
                  <a:srgbClr val="000000"/>
                </a:solidFill>
                <a:latin typeface="Corbel"/>
                <a:cs typeface="Corbel"/>
              </a:rPr>
              <a:t> </a:t>
            </a:r>
            <a:r>
              <a:rPr sz="1600" b="0" spc="-10" smtClean="0">
                <a:solidFill>
                  <a:srgbClr val="000000"/>
                </a:solidFill>
                <a:latin typeface="Corbel"/>
                <a:cs typeface="Corbel"/>
              </a:rPr>
              <a:t>nell</a:t>
            </a:r>
            <a:r>
              <a:rPr sz="1600" b="0" spc="-70" smtClean="0">
                <a:solidFill>
                  <a:srgbClr val="000000"/>
                </a:solidFill>
                <a:latin typeface="Corbel"/>
                <a:cs typeface="Corbel"/>
              </a:rPr>
              <a:t>’</a:t>
            </a:r>
            <a:r>
              <a:rPr sz="1600" b="0" spc="-10" smtClean="0">
                <a:solidFill>
                  <a:srgbClr val="000000"/>
                </a:solidFill>
                <a:latin typeface="Corbel"/>
                <a:cs typeface="Corbel"/>
              </a:rPr>
              <a:t>a</a:t>
            </a:r>
            <a:r>
              <a:rPr sz="1600" b="0" spc="-15" smtClean="0">
                <a:solidFill>
                  <a:srgbClr val="000000"/>
                </a:solidFill>
                <a:latin typeface="Corbel"/>
                <a:cs typeface="Corbel"/>
              </a:rPr>
              <a:t>b</a:t>
            </a:r>
            <a:r>
              <a:rPr sz="1600" b="0" spc="0" smtClean="0">
                <a:solidFill>
                  <a:srgbClr val="000000"/>
                </a:solidFill>
                <a:latin typeface="Corbel"/>
                <a:cs typeface="Corbel"/>
              </a:rPr>
              <a:t>i</a:t>
            </a:r>
            <a:r>
              <a:rPr sz="1600" b="0" spc="-10" smtClean="0">
                <a:solidFill>
                  <a:srgbClr val="000000"/>
                </a:solidFill>
                <a:latin typeface="Corbel"/>
                <a:cs typeface="Corbel"/>
              </a:rPr>
              <a:t>lit</a:t>
            </a:r>
            <a:r>
              <a:rPr lang="it-IT" sz="1600" b="0" spc="-10" dirty="0" smtClean="0">
                <a:solidFill>
                  <a:srgbClr val="000000"/>
                </a:solidFill>
                <a:latin typeface="Corbel"/>
                <a:cs typeface="Corbel"/>
              </a:rPr>
              <a:t>à </a:t>
            </a:r>
            <a:r>
              <a:rPr lang="it-IT" sz="1600" spc="-10" dirty="0" smtClean="0">
                <a:solidFill>
                  <a:srgbClr val="000000"/>
                </a:solidFill>
                <a:latin typeface="Corbel"/>
                <a:cs typeface="Corbel"/>
              </a:rPr>
              <a:t>deficitaria</a:t>
            </a:r>
            <a:endParaRPr sz="1600">
              <a:latin typeface="Corbel"/>
              <a:cs typeface="Corbel"/>
            </a:endParaRPr>
          </a:p>
          <a:p>
            <a:pPr marL="218440" marR="1019175">
              <a:lnSpc>
                <a:spcPct val="100000"/>
              </a:lnSpc>
            </a:pPr>
            <a:r>
              <a:rPr sz="1600" b="0" spc="-130" dirty="0">
                <a:solidFill>
                  <a:srgbClr val="000000"/>
                </a:solidFill>
                <a:latin typeface="Corbel"/>
                <a:cs typeface="Corbel"/>
              </a:rPr>
              <a:t>T</a:t>
            </a:r>
            <a:r>
              <a:rPr sz="1600" b="0" spc="-5" dirty="0">
                <a:solidFill>
                  <a:srgbClr val="000000"/>
                </a:solidFill>
                <a:latin typeface="Corbel"/>
                <a:cs typeface="Corbel"/>
              </a:rPr>
              <a:t>ali</a:t>
            </a:r>
            <a:r>
              <a:rPr sz="1600" b="0" dirty="0">
                <a:solidFill>
                  <a:srgbClr val="000000"/>
                </a:solidFill>
                <a:latin typeface="Corbel"/>
                <a:cs typeface="Corbel"/>
              </a:rPr>
              <a:t> </a:t>
            </a:r>
            <a:r>
              <a:rPr sz="1600" b="0" spc="-15" dirty="0">
                <a:solidFill>
                  <a:srgbClr val="000000"/>
                </a:solidFill>
                <a:latin typeface="Corbel"/>
                <a:cs typeface="Corbel"/>
              </a:rPr>
              <a:t>st</a:t>
            </a:r>
            <a:r>
              <a:rPr sz="1600" b="0" spc="-5" dirty="0">
                <a:solidFill>
                  <a:srgbClr val="000000"/>
                </a:solidFill>
                <a:latin typeface="Corbel"/>
                <a:cs typeface="Corbel"/>
              </a:rPr>
              <a:t>r</a:t>
            </a:r>
            <a:r>
              <a:rPr sz="1600" b="0" spc="-10" dirty="0">
                <a:solidFill>
                  <a:srgbClr val="000000"/>
                </a:solidFill>
                <a:latin typeface="Corbel"/>
                <a:cs typeface="Corbel"/>
              </a:rPr>
              <a:t>ume</a:t>
            </a:r>
            <a:r>
              <a:rPr sz="1600" b="0" spc="-20" dirty="0">
                <a:solidFill>
                  <a:srgbClr val="000000"/>
                </a:solidFill>
                <a:latin typeface="Corbel"/>
                <a:cs typeface="Corbel"/>
              </a:rPr>
              <a:t>n</a:t>
            </a:r>
            <a:r>
              <a:rPr sz="1600" b="0" spc="-15" dirty="0">
                <a:solidFill>
                  <a:srgbClr val="000000"/>
                </a:solidFill>
                <a:latin typeface="Corbel"/>
                <a:cs typeface="Corbel"/>
              </a:rPr>
              <a:t>t</a:t>
            </a:r>
            <a:r>
              <a:rPr sz="1600" b="0" spc="-5" dirty="0">
                <a:solidFill>
                  <a:srgbClr val="000000"/>
                </a:solidFill>
                <a:latin typeface="Corbel"/>
                <a:cs typeface="Corbel"/>
              </a:rPr>
              <a:t>i</a:t>
            </a:r>
            <a:r>
              <a:rPr sz="1600" b="0" spc="25" dirty="0">
                <a:solidFill>
                  <a:srgbClr val="000000"/>
                </a:solidFill>
                <a:latin typeface="Corbel"/>
                <a:cs typeface="Corbel"/>
              </a:rPr>
              <a:t> </a:t>
            </a:r>
            <a:r>
              <a:rPr sz="1600" b="0" spc="-15" dirty="0">
                <a:solidFill>
                  <a:srgbClr val="000000"/>
                </a:solidFill>
                <a:latin typeface="Corbel"/>
                <a:cs typeface="Corbel"/>
              </a:rPr>
              <a:t>so</a:t>
            </a:r>
            <a:r>
              <a:rPr sz="1600" b="0" dirty="0">
                <a:solidFill>
                  <a:srgbClr val="000000"/>
                </a:solidFill>
                <a:latin typeface="Corbel"/>
                <a:cs typeface="Corbel"/>
              </a:rPr>
              <a:t>l</a:t>
            </a:r>
            <a:r>
              <a:rPr sz="1600" b="0" spc="-5" dirty="0">
                <a:solidFill>
                  <a:srgbClr val="000000"/>
                </a:solidFill>
                <a:latin typeface="Corbel"/>
                <a:cs typeface="Corbel"/>
              </a:rPr>
              <a:t>l</a:t>
            </a:r>
            <a:r>
              <a:rPr sz="1600" b="0" spc="-25" dirty="0">
                <a:solidFill>
                  <a:srgbClr val="000000"/>
                </a:solidFill>
                <a:latin typeface="Corbel"/>
                <a:cs typeface="Corbel"/>
              </a:rPr>
              <a:t>e</a:t>
            </a:r>
            <a:r>
              <a:rPr sz="1600" b="0" spc="-15" dirty="0">
                <a:solidFill>
                  <a:srgbClr val="000000"/>
                </a:solidFill>
                <a:latin typeface="Corbel"/>
                <a:cs typeface="Corbel"/>
              </a:rPr>
              <a:t>v</a:t>
            </a:r>
            <a:r>
              <a:rPr sz="1600" b="0" spc="-10" dirty="0">
                <a:solidFill>
                  <a:srgbClr val="000000"/>
                </a:solidFill>
                <a:latin typeface="Corbel"/>
                <a:cs typeface="Corbel"/>
              </a:rPr>
              <a:t>ano</a:t>
            </a:r>
            <a:r>
              <a:rPr sz="1600" b="0" spc="30" dirty="0">
                <a:solidFill>
                  <a:srgbClr val="000000"/>
                </a:solidFill>
                <a:latin typeface="Corbel"/>
                <a:cs typeface="Corbel"/>
              </a:rPr>
              <a:t> </a:t>
            </a:r>
            <a:r>
              <a:rPr sz="1600" b="0" spc="-10" dirty="0">
                <a:solidFill>
                  <a:srgbClr val="000000"/>
                </a:solidFill>
                <a:latin typeface="Corbel"/>
                <a:cs typeface="Corbel"/>
              </a:rPr>
              <a:t>lo</a:t>
            </a:r>
            <a:r>
              <a:rPr sz="1600" b="0" spc="15" dirty="0">
                <a:solidFill>
                  <a:srgbClr val="000000"/>
                </a:solidFill>
                <a:latin typeface="Corbel"/>
                <a:cs typeface="Corbel"/>
              </a:rPr>
              <a:t> </a:t>
            </a:r>
            <a:r>
              <a:rPr sz="1600" b="0" spc="-15" dirty="0">
                <a:solidFill>
                  <a:srgbClr val="000000"/>
                </a:solidFill>
                <a:latin typeface="Corbel"/>
                <a:cs typeface="Corbel"/>
              </a:rPr>
              <a:t>student</a:t>
            </a:r>
            <a:r>
              <a:rPr sz="1600" b="0" spc="-10" dirty="0">
                <a:solidFill>
                  <a:srgbClr val="000000"/>
                </a:solidFill>
                <a:latin typeface="Corbel"/>
                <a:cs typeface="Corbel"/>
              </a:rPr>
              <a:t>e</a:t>
            </a:r>
            <a:r>
              <a:rPr sz="1600" b="0" spc="20" dirty="0">
                <a:solidFill>
                  <a:srgbClr val="000000"/>
                </a:solidFill>
                <a:latin typeface="Corbel"/>
                <a:cs typeface="Corbel"/>
              </a:rPr>
              <a:t> </a:t>
            </a:r>
            <a:r>
              <a:rPr sz="1600" b="0" spc="-15" dirty="0">
                <a:solidFill>
                  <a:srgbClr val="000000"/>
                </a:solidFill>
                <a:latin typeface="Corbel"/>
                <a:cs typeface="Corbel"/>
              </a:rPr>
              <a:t>co</a:t>
            </a:r>
            <a:r>
              <a:rPr sz="1600" b="0" spc="-10" dirty="0">
                <a:solidFill>
                  <a:srgbClr val="000000"/>
                </a:solidFill>
                <a:latin typeface="Corbel"/>
                <a:cs typeface="Corbel"/>
              </a:rPr>
              <a:t>n</a:t>
            </a:r>
            <a:r>
              <a:rPr sz="1600" b="0" spc="10" dirty="0">
                <a:solidFill>
                  <a:srgbClr val="000000"/>
                </a:solidFill>
                <a:latin typeface="Corbel"/>
                <a:cs typeface="Corbel"/>
              </a:rPr>
              <a:t> </a:t>
            </a:r>
            <a:r>
              <a:rPr sz="1600" b="0" spc="-15" dirty="0">
                <a:solidFill>
                  <a:srgbClr val="000000"/>
                </a:solidFill>
                <a:latin typeface="Corbel"/>
                <a:cs typeface="Corbel"/>
              </a:rPr>
              <a:t>D</a:t>
            </a:r>
            <a:r>
              <a:rPr sz="1600" b="0" spc="-20" dirty="0">
                <a:solidFill>
                  <a:srgbClr val="000000"/>
                </a:solidFill>
                <a:latin typeface="Corbel"/>
                <a:cs typeface="Corbel"/>
              </a:rPr>
              <a:t>S</a:t>
            </a:r>
            <a:r>
              <a:rPr sz="1600" b="0" spc="-15" dirty="0">
                <a:solidFill>
                  <a:srgbClr val="000000"/>
                </a:solidFill>
                <a:latin typeface="Corbel"/>
                <a:cs typeface="Corbel"/>
              </a:rPr>
              <a:t>A</a:t>
            </a:r>
            <a:r>
              <a:rPr sz="1600" b="0" spc="20" dirty="0">
                <a:solidFill>
                  <a:srgbClr val="000000"/>
                </a:solidFill>
                <a:latin typeface="Corbel"/>
                <a:cs typeface="Corbel"/>
              </a:rPr>
              <a:t> </a:t>
            </a:r>
            <a:r>
              <a:rPr sz="1600" b="0" spc="-10" dirty="0">
                <a:solidFill>
                  <a:srgbClr val="000000"/>
                </a:solidFill>
                <a:latin typeface="Corbel"/>
                <a:cs typeface="Corbel"/>
              </a:rPr>
              <a:t>da</a:t>
            </a:r>
            <a:r>
              <a:rPr sz="1600" b="0" spc="20" dirty="0">
                <a:solidFill>
                  <a:srgbClr val="000000"/>
                </a:solidFill>
                <a:latin typeface="Corbel"/>
                <a:cs typeface="Corbel"/>
              </a:rPr>
              <a:t> </a:t>
            </a:r>
            <a:r>
              <a:rPr sz="1600" b="0" spc="-10" dirty="0">
                <a:solidFill>
                  <a:srgbClr val="000000"/>
                </a:solidFill>
                <a:latin typeface="Corbel"/>
                <a:cs typeface="Corbel"/>
              </a:rPr>
              <a:t>una</a:t>
            </a:r>
            <a:r>
              <a:rPr sz="1600" b="0" spc="5" dirty="0">
                <a:solidFill>
                  <a:srgbClr val="000000"/>
                </a:solidFill>
                <a:latin typeface="Corbel"/>
                <a:cs typeface="Corbel"/>
              </a:rPr>
              <a:t> </a:t>
            </a:r>
            <a:r>
              <a:rPr sz="1600" b="0" spc="-10" dirty="0">
                <a:solidFill>
                  <a:srgbClr val="000000"/>
                </a:solidFill>
                <a:latin typeface="Corbel"/>
                <a:cs typeface="Corbel"/>
              </a:rPr>
              <a:t>p</a:t>
            </a:r>
            <a:r>
              <a:rPr sz="1600" b="0" spc="-5" dirty="0">
                <a:solidFill>
                  <a:srgbClr val="000000"/>
                </a:solidFill>
                <a:latin typeface="Corbel"/>
                <a:cs typeface="Corbel"/>
              </a:rPr>
              <a:t>r</a:t>
            </a:r>
            <a:r>
              <a:rPr sz="1600" b="0" spc="-10" dirty="0">
                <a:solidFill>
                  <a:srgbClr val="000000"/>
                </a:solidFill>
                <a:latin typeface="Corbel"/>
                <a:cs typeface="Corbel"/>
              </a:rPr>
              <a:t>estazione</a:t>
            </a:r>
            <a:r>
              <a:rPr sz="1600" b="0" spc="25" dirty="0">
                <a:solidFill>
                  <a:srgbClr val="000000"/>
                </a:solidFill>
                <a:latin typeface="Corbel"/>
                <a:cs typeface="Corbel"/>
              </a:rPr>
              <a:t> </a:t>
            </a:r>
            <a:r>
              <a:rPr sz="1600" b="0" spc="-10" dirty="0">
                <a:solidFill>
                  <a:srgbClr val="000000"/>
                </a:solidFill>
                <a:latin typeface="Corbel"/>
                <a:cs typeface="Corbel"/>
              </a:rPr>
              <a:t>resa</a:t>
            </a:r>
            <a:r>
              <a:rPr sz="1600" b="0" spc="20" dirty="0">
                <a:solidFill>
                  <a:srgbClr val="000000"/>
                </a:solidFill>
                <a:latin typeface="Corbel"/>
                <a:cs typeface="Corbel"/>
              </a:rPr>
              <a:t> </a:t>
            </a:r>
            <a:r>
              <a:rPr sz="1600" b="0" spc="-10" dirty="0">
                <a:solidFill>
                  <a:srgbClr val="000000"/>
                </a:solidFill>
                <a:latin typeface="Corbel"/>
                <a:cs typeface="Corbel"/>
              </a:rPr>
              <a:t>dif</a:t>
            </a:r>
            <a:r>
              <a:rPr sz="1600" b="0" spc="-5" dirty="0">
                <a:solidFill>
                  <a:srgbClr val="000000"/>
                </a:solidFill>
                <a:latin typeface="Corbel"/>
                <a:cs typeface="Corbel"/>
              </a:rPr>
              <a:t>fi</a:t>
            </a:r>
            <a:r>
              <a:rPr sz="1600" b="0" spc="-20" dirty="0">
                <a:solidFill>
                  <a:srgbClr val="000000"/>
                </a:solidFill>
                <a:latin typeface="Corbel"/>
                <a:cs typeface="Corbel"/>
              </a:rPr>
              <a:t>c</a:t>
            </a:r>
            <a:r>
              <a:rPr sz="1600" b="0" spc="-15" dirty="0">
                <a:solidFill>
                  <a:srgbClr val="000000"/>
                </a:solidFill>
                <a:latin typeface="Corbel"/>
                <a:cs typeface="Corbel"/>
              </a:rPr>
              <a:t>olto</a:t>
            </a:r>
            <a:r>
              <a:rPr sz="1600" b="0" spc="-10" dirty="0">
                <a:solidFill>
                  <a:srgbClr val="000000"/>
                </a:solidFill>
                <a:latin typeface="Corbel"/>
                <a:cs typeface="Corbel"/>
              </a:rPr>
              <a:t>sa</a:t>
            </a:r>
            <a:r>
              <a:rPr sz="1600" b="0" spc="35" dirty="0">
                <a:solidFill>
                  <a:srgbClr val="000000"/>
                </a:solidFill>
                <a:latin typeface="Corbel"/>
                <a:cs typeface="Corbel"/>
              </a:rPr>
              <a:t> </a:t>
            </a:r>
            <a:r>
              <a:rPr sz="1600" b="0" spc="-10" dirty="0">
                <a:solidFill>
                  <a:srgbClr val="000000"/>
                </a:solidFill>
                <a:latin typeface="Corbel"/>
                <a:cs typeface="Corbel"/>
              </a:rPr>
              <a:t>d</a:t>
            </a:r>
            <a:r>
              <a:rPr sz="1600" b="0" spc="-15" dirty="0">
                <a:solidFill>
                  <a:srgbClr val="000000"/>
                </a:solidFill>
                <a:latin typeface="Corbel"/>
                <a:cs typeface="Corbel"/>
              </a:rPr>
              <a:t>a</a:t>
            </a:r>
            <a:r>
              <a:rPr sz="1600" b="0" spc="-5" dirty="0">
                <a:solidFill>
                  <a:srgbClr val="000000"/>
                </a:solidFill>
                <a:latin typeface="Corbel"/>
                <a:cs typeface="Corbel"/>
              </a:rPr>
              <a:t>l</a:t>
            </a:r>
            <a:r>
              <a:rPr sz="1600" b="0" spc="-10" dirty="0">
                <a:solidFill>
                  <a:srgbClr val="000000"/>
                </a:solidFill>
                <a:latin typeface="Corbel"/>
                <a:cs typeface="Corbel"/>
              </a:rPr>
              <a:t> disturbo,</a:t>
            </a:r>
            <a:r>
              <a:rPr sz="1600" b="0" dirty="0">
                <a:solidFill>
                  <a:srgbClr val="000000"/>
                </a:solidFill>
                <a:latin typeface="Corbel"/>
                <a:cs typeface="Corbel"/>
              </a:rPr>
              <a:t> </a:t>
            </a:r>
            <a:r>
              <a:rPr sz="1600" b="0" spc="15" dirty="0">
                <a:solidFill>
                  <a:srgbClr val="000000"/>
                </a:solidFill>
                <a:latin typeface="Corbel"/>
                <a:cs typeface="Corbel"/>
              </a:rPr>
              <a:t> </a:t>
            </a:r>
            <a:r>
              <a:rPr sz="1600" spc="-10" dirty="0">
                <a:solidFill>
                  <a:srgbClr val="000000"/>
                </a:solidFill>
              </a:rPr>
              <a:t>s</a:t>
            </a:r>
            <a:r>
              <a:rPr sz="1600" spc="-20" dirty="0">
                <a:solidFill>
                  <a:srgbClr val="000000"/>
                </a:solidFill>
              </a:rPr>
              <a:t>e</a:t>
            </a:r>
            <a:r>
              <a:rPr sz="1600" spc="-10" dirty="0">
                <a:solidFill>
                  <a:srgbClr val="000000"/>
                </a:solidFill>
              </a:rPr>
              <a:t>nza</a:t>
            </a:r>
            <a:r>
              <a:rPr sz="1600" spc="10" dirty="0">
                <a:solidFill>
                  <a:srgbClr val="000000"/>
                </a:solidFill>
              </a:rPr>
              <a:t> </a:t>
            </a:r>
            <a:r>
              <a:rPr sz="1600" spc="-15" dirty="0">
                <a:solidFill>
                  <a:srgbClr val="000000"/>
                </a:solidFill>
              </a:rPr>
              <a:t>faci</a:t>
            </a:r>
            <a:r>
              <a:rPr sz="1600" dirty="0">
                <a:solidFill>
                  <a:srgbClr val="000000"/>
                </a:solidFill>
              </a:rPr>
              <a:t>l</a:t>
            </a:r>
            <a:r>
              <a:rPr sz="1600" spc="-5" dirty="0">
                <a:solidFill>
                  <a:srgbClr val="000000"/>
                </a:solidFill>
              </a:rPr>
              <a:t>i</a:t>
            </a:r>
            <a:r>
              <a:rPr sz="1600" spc="-20" dirty="0">
                <a:solidFill>
                  <a:srgbClr val="000000"/>
                </a:solidFill>
              </a:rPr>
              <a:t>ta</a:t>
            </a:r>
            <a:r>
              <a:rPr sz="1600" spc="-10" dirty="0">
                <a:solidFill>
                  <a:srgbClr val="000000"/>
                </a:solidFill>
              </a:rPr>
              <a:t>rgli</a:t>
            </a:r>
            <a:r>
              <a:rPr sz="1600" spc="5" dirty="0">
                <a:solidFill>
                  <a:srgbClr val="000000"/>
                </a:solidFill>
              </a:rPr>
              <a:t> </a:t>
            </a:r>
            <a:r>
              <a:rPr sz="1600" spc="-5" dirty="0">
                <a:solidFill>
                  <a:srgbClr val="000000"/>
                </a:solidFill>
              </a:rPr>
              <a:t>il </a:t>
            </a:r>
            <a:r>
              <a:rPr sz="1600" spc="-10" dirty="0">
                <a:solidFill>
                  <a:srgbClr val="000000"/>
                </a:solidFill>
              </a:rPr>
              <a:t>c</a:t>
            </a:r>
            <a:r>
              <a:rPr sz="1600" spc="-5" dirty="0">
                <a:solidFill>
                  <a:srgbClr val="000000"/>
                </a:solidFill>
              </a:rPr>
              <a:t>o</a:t>
            </a:r>
            <a:r>
              <a:rPr sz="1600" spc="-15" dirty="0">
                <a:solidFill>
                  <a:srgbClr val="000000"/>
                </a:solidFill>
              </a:rPr>
              <a:t>m</a:t>
            </a:r>
            <a:r>
              <a:rPr sz="1600" spc="-20" dirty="0">
                <a:solidFill>
                  <a:srgbClr val="000000"/>
                </a:solidFill>
              </a:rPr>
              <a:t>p</a:t>
            </a:r>
            <a:r>
              <a:rPr sz="1600" spc="-5" dirty="0">
                <a:solidFill>
                  <a:srgbClr val="000000"/>
                </a:solidFill>
              </a:rPr>
              <a:t>i</a:t>
            </a:r>
            <a:r>
              <a:rPr sz="1600" spc="-20" dirty="0">
                <a:solidFill>
                  <a:srgbClr val="000000"/>
                </a:solidFill>
              </a:rPr>
              <a:t>t</a:t>
            </a:r>
            <a:r>
              <a:rPr sz="1600" spc="-10" dirty="0">
                <a:solidFill>
                  <a:srgbClr val="000000"/>
                </a:solidFill>
              </a:rPr>
              <a:t>o</a:t>
            </a:r>
            <a:r>
              <a:rPr sz="1600" spc="5" dirty="0">
                <a:solidFill>
                  <a:srgbClr val="000000"/>
                </a:solidFill>
              </a:rPr>
              <a:t> </a:t>
            </a:r>
            <a:r>
              <a:rPr sz="1600" spc="-10" dirty="0">
                <a:solidFill>
                  <a:srgbClr val="000000"/>
                </a:solidFill>
              </a:rPr>
              <a:t>d</a:t>
            </a:r>
            <a:r>
              <a:rPr sz="1600" spc="-20" dirty="0">
                <a:solidFill>
                  <a:srgbClr val="000000"/>
                </a:solidFill>
              </a:rPr>
              <a:t>a</a:t>
            </a:r>
            <a:r>
              <a:rPr sz="1600" spc="-5" dirty="0">
                <a:solidFill>
                  <a:srgbClr val="000000"/>
                </a:solidFill>
              </a:rPr>
              <a:t>l</a:t>
            </a:r>
            <a:r>
              <a:rPr sz="1600" dirty="0">
                <a:solidFill>
                  <a:srgbClr val="000000"/>
                </a:solidFill>
              </a:rPr>
              <a:t> </a:t>
            </a:r>
            <a:r>
              <a:rPr sz="1600" spc="-20" dirty="0">
                <a:solidFill>
                  <a:srgbClr val="000000"/>
                </a:solidFill>
              </a:rPr>
              <a:t>pu</a:t>
            </a:r>
            <a:r>
              <a:rPr sz="1600" spc="-10" dirty="0">
                <a:solidFill>
                  <a:srgbClr val="000000"/>
                </a:solidFill>
              </a:rPr>
              <a:t>nto</a:t>
            </a:r>
            <a:r>
              <a:rPr sz="1600" spc="15" dirty="0">
                <a:solidFill>
                  <a:srgbClr val="000000"/>
                </a:solidFill>
              </a:rPr>
              <a:t> </a:t>
            </a:r>
            <a:r>
              <a:rPr sz="1600" spc="-10" dirty="0">
                <a:solidFill>
                  <a:srgbClr val="000000"/>
                </a:solidFill>
              </a:rPr>
              <a:t>di</a:t>
            </a:r>
            <a:r>
              <a:rPr sz="1600" spc="-5" dirty="0">
                <a:solidFill>
                  <a:srgbClr val="000000"/>
                </a:solidFill>
              </a:rPr>
              <a:t> </a:t>
            </a:r>
            <a:r>
              <a:rPr sz="1600" spc="-15" dirty="0">
                <a:solidFill>
                  <a:srgbClr val="000000"/>
                </a:solidFill>
              </a:rPr>
              <a:t>vis</a:t>
            </a:r>
            <a:r>
              <a:rPr sz="1600" spc="-20" dirty="0">
                <a:solidFill>
                  <a:srgbClr val="000000"/>
                </a:solidFill>
              </a:rPr>
              <a:t>t</a:t>
            </a:r>
            <a:r>
              <a:rPr sz="1600" spc="-10" dirty="0">
                <a:solidFill>
                  <a:srgbClr val="000000"/>
                </a:solidFill>
              </a:rPr>
              <a:t>a</a:t>
            </a:r>
            <a:r>
              <a:rPr sz="1600" spc="20" dirty="0">
                <a:solidFill>
                  <a:srgbClr val="000000"/>
                </a:solidFill>
              </a:rPr>
              <a:t> </a:t>
            </a:r>
            <a:r>
              <a:rPr sz="1600" spc="-10" dirty="0">
                <a:solidFill>
                  <a:srgbClr val="000000"/>
                </a:solidFill>
              </a:rPr>
              <a:t>c</a:t>
            </a:r>
            <a:r>
              <a:rPr sz="1600" spc="-5" dirty="0">
                <a:solidFill>
                  <a:srgbClr val="000000"/>
                </a:solidFill>
              </a:rPr>
              <a:t>o</a:t>
            </a:r>
            <a:r>
              <a:rPr sz="1600" spc="-10" dirty="0">
                <a:solidFill>
                  <a:srgbClr val="000000"/>
                </a:solidFill>
              </a:rPr>
              <a:t>gni</a:t>
            </a:r>
            <a:r>
              <a:rPr sz="1600" spc="-20" dirty="0">
                <a:solidFill>
                  <a:srgbClr val="000000"/>
                </a:solidFill>
              </a:rPr>
              <a:t>t</a:t>
            </a:r>
            <a:r>
              <a:rPr sz="1600" spc="-5" dirty="0">
                <a:solidFill>
                  <a:srgbClr val="000000"/>
                </a:solidFill>
              </a:rPr>
              <a:t>i</a:t>
            </a:r>
            <a:r>
              <a:rPr sz="1600" spc="-20" dirty="0">
                <a:solidFill>
                  <a:srgbClr val="000000"/>
                </a:solidFill>
              </a:rPr>
              <a:t>v</a:t>
            </a:r>
            <a:r>
              <a:rPr sz="1600" spc="-10" dirty="0">
                <a:solidFill>
                  <a:srgbClr val="000000"/>
                </a:solidFill>
              </a:rPr>
              <a:t>o.</a:t>
            </a:r>
            <a:endParaRPr sz="1600">
              <a:latin typeface="Corbel"/>
              <a:cs typeface="Corbel"/>
            </a:endParaRPr>
          </a:p>
        </p:txBody>
      </p:sp>
      <p:sp>
        <p:nvSpPr>
          <p:cNvPr id="8" name="object 8"/>
          <p:cNvSpPr txBox="1"/>
          <p:nvPr/>
        </p:nvSpPr>
        <p:spPr>
          <a:xfrm>
            <a:off x="582269" y="4943237"/>
            <a:ext cx="7493634" cy="1203960"/>
          </a:xfrm>
          <a:prstGeom prst="rect">
            <a:avLst/>
          </a:prstGeom>
        </p:spPr>
        <p:txBody>
          <a:bodyPr vert="horz" wrap="square" lIns="0" tIns="0" rIns="0" bIns="0" rtlCol="0">
            <a:spAutoFit/>
          </a:bodyPr>
          <a:lstStyle/>
          <a:p>
            <a:pPr marL="12700" marR="147955">
              <a:lnSpc>
                <a:spcPct val="100000"/>
              </a:lnSpc>
            </a:pPr>
            <a:r>
              <a:rPr sz="1600" spc="-125" dirty="0">
                <a:latin typeface="Corbel"/>
                <a:cs typeface="Corbel"/>
              </a:rPr>
              <a:t>L</a:t>
            </a:r>
            <a:r>
              <a:rPr sz="1600" spc="-10" dirty="0">
                <a:latin typeface="Corbel"/>
                <a:cs typeface="Corbel"/>
              </a:rPr>
              <a:t>’utilizzo</a:t>
            </a:r>
            <a:r>
              <a:rPr sz="1600" spc="15" dirty="0">
                <a:latin typeface="Corbel"/>
                <a:cs typeface="Corbel"/>
              </a:rPr>
              <a:t> </a:t>
            </a:r>
            <a:r>
              <a:rPr sz="1600" spc="-10" dirty="0">
                <a:latin typeface="Corbel"/>
                <a:cs typeface="Corbel"/>
              </a:rPr>
              <a:t>di</a:t>
            </a:r>
            <a:r>
              <a:rPr sz="1600" spc="10" dirty="0">
                <a:latin typeface="Corbel"/>
                <a:cs typeface="Corbel"/>
              </a:rPr>
              <a:t> </a:t>
            </a:r>
            <a:r>
              <a:rPr sz="1600" spc="-10" dirty="0">
                <a:latin typeface="Corbel"/>
                <a:cs typeface="Corbel"/>
              </a:rPr>
              <a:t>tali</a:t>
            </a:r>
            <a:r>
              <a:rPr sz="1600" spc="10" dirty="0">
                <a:latin typeface="Corbel"/>
                <a:cs typeface="Corbel"/>
              </a:rPr>
              <a:t> </a:t>
            </a:r>
            <a:r>
              <a:rPr sz="1600" spc="-10" dirty="0">
                <a:latin typeface="Corbel"/>
                <a:cs typeface="Corbel"/>
              </a:rPr>
              <a:t>strume</a:t>
            </a:r>
            <a:r>
              <a:rPr sz="1600" spc="-20" dirty="0">
                <a:latin typeface="Corbel"/>
                <a:cs typeface="Corbel"/>
              </a:rPr>
              <a:t>n</a:t>
            </a:r>
            <a:r>
              <a:rPr sz="1600" spc="-5" dirty="0">
                <a:latin typeface="Corbel"/>
                <a:cs typeface="Corbel"/>
              </a:rPr>
              <a:t>ti</a:t>
            </a:r>
            <a:r>
              <a:rPr sz="1600" spc="40" dirty="0">
                <a:latin typeface="Corbel"/>
                <a:cs typeface="Corbel"/>
              </a:rPr>
              <a:t> </a:t>
            </a:r>
            <a:r>
              <a:rPr sz="1600" b="1" spc="-10" dirty="0">
                <a:latin typeface="Corbel"/>
                <a:cs typeface="Corbel"/>
              </a:rPr>
              <a:t>n</a:t>
            </a:r>
            <a:r>
              <a:rPr sz="1600" b="1" spc="-5" dirty="0">
                <a:latin typeface="Corbel"/>
                <a:cs typeface="Corbel"/>
              </a:rPr>
              <a:t>o</a:t>
            </a:r>
            <a:r>
              <a:rPr sz="1600" b="1" spc="-10" dirty="0">
                <a:latin typeface="Corbel"/>
                <a:cs typeface="Corbel"/>
              </a:rPr>
              <a:t>n</a:t>
            </a:r>
            <a:r>
              <a:rPr sz="1600" b="1" spc="-5" dirty="0">
                <a:latin typeface="Corbel"/>
                <a:cs typeface="Corbel"/>
              </a:rPr>
              <a:t> </a:t>
            </a:r>
            <a:r>
              <a:rPr sz="1600" b="1" spc="-10" dirty="0">
                <a:latin typeface="Corbel"/>
                <a:cs typeface="Corbel"/>
              </a:rPr>
              <a:t>è</a:t>
            </a:r>
            <a:r>
              <a:rPr sz="1600" b="1" dirty="0">
                <a:latin typeface="Corbel"/>
                <a:cs typeface="Corbel"/>
              </a:rPr>
              <a:t> </a:t>
            </a:r>
            <a:r>
              <a:rPr sz="1600" b="1" spc="-5" dirty="0">
                <a:latin typeface="Corbel"/>
                <a:cs typeface="Corbel"/>
              </a:rPr>
              <a:t>i</a:t>
            </a:r>
            <a:r>
              <a:rPr sz="1600" b="1" spc="-20" dirty="0">
                <a:latin typeface="Corbel"/>
                <a:cs typeface="Corbel"/>
              </a:rPr>
              <a:t>m</a:t>
            </a:r>
            <a:r>
              <a:rPr sz="1600" b="1" spc="-15" dirty="0">
                <a:latin typeface="Corbel"/>
                <a:cs typeface="Corbel"/>
              </a:rPr>
              <a:t>m</a:t>
            </a:r>
            <a:r>
              <a:rPr sz="1600" b="1" spc="-20" dirty="0">
                <a:latin typeface="Corbel"/>
                <a:cs typeface="Corbel"/>
              </a:rPr>
              <a:t>e</a:t>
            </a:r>
            <a:r>
              <a:rPr sz="1600" b="1" spc="-10" dirty="0">
                <a:latin typeface="Corbel"/>
                <a:cs typeface="Corbel"/>
              </a:rPr>
              <a:t>di</a:t>
            </a:r>
            <a:r>
              <a:rPr sz="1600" b="1" spc="-20" dirty="0">
                <a:latin typeface="Corbel"/>
                <a:cs typeface="Corbel"/>
              </a:rPr>
              <a:t>at</a:t>
            </a:r>
            <a:r>
              <a:rPr sz="1600" b="1" spc="-10" dirty="0">
                <a:latin typeface="Corbel"/>
                <a:cs typeface="Corbel"/>
              </a:rPr>
              <a:t>o</a:t>
            </a:r>
            <a:r>
              <a:rPr sz="1600" b="1" spc="45" dirty="0">
                <a:latin typeface="Corbel"/>
                <a:cs typeface="Corbel"/>
              </a:rPr>
              <a:t> </a:t>
            </a:r>
            <a:r>
              <a:rPr sz="1600" spc="-10" dirty="0">
                <a:latin typeface="Corbel"/>
                <a:cs typeface="Corbel"/>
              </a:rPr>
              <a:t>e</a:t>
            </a:r>
            <a:r>
              <a:rPr sz="1600" spc="10" dirty="0">
                <a:latin typeface="Corbel"/>
                <a:cs typeface="Corbel"/>
              </a:rPr>
              <a:t> </a:t>
            </a:r>
            <a:r>
              <a:rPr sz="1600" spc="-5" dirty="0">
                <a:latin typeface="Corbel"/>
                <a:cs typeface="Corbel"/>
              </a:rPr>
              <a:t>i</a:t>
            </a:r>
            <a:r>
              <a:rPr sz="1600" dirty="0">
                <a:latin typeface="Corbel"/>
                <a:cs typeface="Corbel"/>
              </a:rPr>
              <a:t> </a:t>
            </a:r>
            <a:r>
              <a:rPr sz="1600" spc="-10" dirty="0">
                <a:latin typeface="Corbel"/>
                <a:cs typeface="Corbel"/>
              </a:rPr>
              <a:t>do</a:t>
            </a:r>
            <a:r>
              <a:rPr sz="1600" spc="-15" dirty="0">
                <a:latin typeface="Corbel"/>
                <a:cs typeface="Corbel"/>
              </a:rPr>
              <a:t>c</a:t>
            </a:r>
            <a:r>
              <a:rPr sz="1600" spc="-10" dirty="0">
                <a:latin typeface="Corbel"/>
                <a:cs typeface="Corbel"/>
              </a:rPr>
              <a:t>en</a:t>
            </a:r>
            <a:r>
              <a:rPr sz="1600" spc="-20" dirty="0">
                <a:latin typeface="Corbel"/>
                <a:cs typeface="Corbel"/>
              </a:rPr>
              <a:t>t</a:t>
            </a:r>
            <a:r>
              <a:rPr sz="1600" spc="-5" dirty="0">
                <a:latin typeface="Corbel"/>
                <a:cs typeface="Corbel"/>
              </a:rPr>
              <a:t>i</a:t>
            </a:r>
            <a:r>
              <a:rPr sz="1600" spc="40" dirty="0">
                <a:latin typeface="Corbel"/>
                <a:cs typeface="Corbel"/>
              </a:rPr>
              <a:t> </a:t>
            </a:r>
            <a:r>
              <a:rPr sz="1600" spc="-10" dirty="0">
                <a:latin typeface="Corbel"/>
                <a:cs typeface="Corbel"/>
              </a:rPr>
              <a:t>a</a:t>
            </a:r>
            <a:r>
              <a:rPr sz="1600" spc="-20" dirty="0">
                <a:latin typeface="Corbel"/>
                <a:cs typeface="Corbel"/>
              </a:rPr>
              <a:t>v</a:t>
            </a:r>
            <a:r>
              <a:rPr sz="1600" spc="-10" dirty="0">
                <a:latin typeface="Corbel"/>
                <a:cs typeface="Corbel"/>
              </a:rPr>
              <a:t>ranno</a:t>
            </a:r>
            <a:r>
              <a:rPr sz="1600" spc="35" dirty="0">
                <a:latin typeface="Corbel"/>
                <a:cs typeface="Corbel"/>
              </a:rPr>
              <a:t> </a:t>
            </a:r>
            <a:r>
              <a:rPr sz="1600" spc="-10" dirty="0">
                <a:latin typeface="Corbel"/>
                <a:cs typeface="Corbel"/>
              </a:rPr>
              <a:t>cura</a:t>
            </a:r>
            <a:r>
              <a:rPr sz="1600" dirty="0">
                <a:latin typeface="Corbel"/>
                <a:cs typeface="Corbel"/>
              </a:rPr>
              <a:t> </a:t>
            </a:r>
            <a:r>
              <a:rPr sz="1600" spc="-10" dirty="0">
                <a:latin typeface="Corbel"/>
                <a:cs typeface="Corbel"/>
              </a:rPr>
              <a:t>di</a:t>
            </a:r>
            <a:r>
              <a:rPr sz="1600" spc="10" dirty="0">
                <a:latin typeface="Corbel"/>
                <a:cs typeface="Corbel"/>
              </a:rPr>
              <a:t> </a:t>
            </a:r>
            <a:r>
              <a:rPr sz="1600" spc="-10" dirty="0">
                <a:latin typeface="Corbel"/>
                <a:cs typeface="Corbel"/>
              </a:rPr>
              <a:t>so</a:t>
            </a:r>
            <a:r>
              <a:rPr sz="1600" spc="-5" dirty="0">
                <a:latin typeface="Corbel"/>
                <a:cs typeface="Corbel"/>
              </a:rPr>
              <a:t>s</a:t>
            </a:r>
            <a:r>
              <a:rPr sz="1600" spc="-10" dirty="0">
                <a:latin typeface="Corbel"/>
                <a:cs typeface="Corbel"/>
              </a:rPr>
              <a:t>te</a:t>
            </a:r>
            <a:r>
              <a:rPr sz="1600" spc="-20" dirty="0">
                <a:latin typeface="Corbel"/>
                <a:cs typeface="Corbel"/>
              </a:rPr>
              <a:t>n</a:t>
            </a:r>
            <a:r>
              <a:rPr sz="1600" spc="-10" dirty="0">
                <a:latin typeface="Corbel"/>
                <a:cs typeface="Corbel"/>
              </a:rPr>
              <a:t>erne</a:t>
            </a:r>
            <a:r>
              <a:rPr sz="1600" spc="45" dirty="0">
                <a:latin typeface="Corbel"/>
                <a:cs typeface="Corbel"/>
              </a:rPr>
              <a:t> </a:t>
            </a:r>
            <a:r>
              <a:rPr sz="1600" spc="-10" dirty="0">
                <a:latin typeface="Corbel"/>
                <a:cs typeface="Corbel"/>
              </a:rPr>
              <a:t>l’uso,</a:t>
            </a:r>
            <a:r>
              <a:rPr sz="1600" spc="-5" dirty="0">
                <a:latin typeface="Corbel"/>
                <a:cs typeface="Corbel"/>
              </a:rPr>
              <a:t> </a:t>
            </a:r>
            <a:r>
              <a:rPr sz="1600" spc="-15" dirty="0">
                <a:latin typeface="Corbel"/>
                <a:cs typeface="Corbel"/>
              </a:rPr>
              <a:t>v</a:t>
            </a:r>
            <a:r>
              <a:rPr sz="1600" spc="-10" dirty="0">
                <a:latin typeface="Corbel"/>
                <a:cs typeface="Corbel"/>
              </a:rPr>
              <a:t>erifican</a:t>
            </a:r>
            <a:r>
              <a:rPr sz="1600" spc="-25" dirty="0">
                <a:latin typeface="Corbel"/>
                <a:cs typeface="Corbel"/>
              </a:rPr>
              <a:t>d</a:t>
            </a:r>
            <a:r>
              <a:rPr sz="1600" spc="-10" dirty="0">
                <a:latin typeface="Corbel"/>
                <a:cs typeface="Corbel"/>
              </a:rPr>
              <a:t>o</a:t>
            </a:r>
            <a:r>
              <a:rPr sz="1600" spc="50" dirty="0">
                <a:latin typeface="Corbel"/>
                <a:cs typeface="Corbel"/>
              </a:rPr>
              <a:t> </a:t>
            </a:r>
            <a:r>
              <a:rPr sz="1600" spc="-15" dirty="0">
                <a:latin typeface="Corbel"/>
                <a:cs typeface="Corbel"/>
              </a:rPr>
              <a:t>che:</a:t>
            </a:r>
            <a:endParaRPr sz="1600">
              <a:latin typeface="Corbel"/>
              <a:cs typeface="Corbel"/>
            </a:endParaRPr>
          </a:p>
          <a:p>
            <a:pPr marL="120650" indent="-107950">
              <a:lnSpc>
                <a:spcPct val="100000"/>
              </a:lnSpc>
              <a:buFont typeface="Corbel"/>
              <a:buChar char="-"/>
              <a:tabLst>
                <a:tab pos="121285" algn="l"/>
              </a:tabLst>
            </a:pPr>
            <a:r>
              <a:rPr sz="1600" spc="-15" dirty="0">
                <a:latin typeface="Corbel"/>
                <a:cs typeface="Corbel"/>
              </a:rPr>
              <a:t>s</a:t>
            </a:r>
            <a:r>
              <a:rPr sz="1600" spc="-10" dirty="0">
                <a:latin typeface="Corbel"/>
                <a:cs typeface="Corbel"/>
              </a:rPr>
              <a:t>iano</a:t>
            </a:r>
            <a:r>
              <a:rPr sz="1600" spc="25" dirty="0">
                <a:latin typeface="Corbel"/>
                <a:cs typeface="Corbel"/>
              </a:rPr>
              <a:t> </a:t>
            </a:r>
            <a:r>
              <a:rPr sz="1600" b="1" spc="-10" dirty="0">
                <a:latin typeface="Corbel"/>
                <a:cs typeface="Corbel"/>
              </a:rPr>
              <a:t>personaliz</a:t>
            </a:r>
            <a:r>
              <a:rPr sz="1600" b="1" spc="-15" dirty="0">
                <a:latin typeface="Corbel"/>
                <a:cs typeface="Corbel"/>
              </a:rPr>
              <a:t>z</a:t>
            </a:r>
            <a:r>
              <a:rPr sz="1600" b="1" spc="-20" dirty="0">
                <a:latin typeface="Corbel"/>
                <a:cs typeface="Corbel"/>
              </a:rPr>
              <a:t>at</a:t>
            </a:r>
            <a:r>
              <a:rPr sz="1600" b="1" spc="-10" dirty="0">
                <a:latin typeface="Corbel"/>
                <a:cs typeface="Corbel"/>
              </a:rPr>
              <a:t>i</a:t>
            </a:r>
            <a:r>
              <a:rPr sz="1600" spc="-5" dirty="0">
                <a:latin typeface="Corbel"/>
                <a:cs typeface="Corbel"/>
              </a:rPr>
              <a:t>;</a:t>
            </a:r>
            <a:endParaRPr sz="1600">
              <a:latin typeface="Corbel"/>
              <a:cs typeface="Corbel"/>
            </a:endParaRPr>
          </a:p>
          <a:p>
            <a:pPr marL="120650" indent="-107950">
              <a:lnSpc>
                <a:spcPct val="100000"/>
              </a:lnSpc>
              <a:buFont typeface="Corbel"/>
              <a:buChar char="-"/>
              <a:tabLst>
                <a:tab pos="121285" algn="l"/>
              </a:tabLst>
            </a:pPr>
            <a:r>
              <a:rPr sz="1600" spc="-10" dirty="0">
                <a:latin typeface="Corbel"/>
                <a:cs typeface="Corbel"/>
              </a:rPr>
              <a:t>rispettino</a:t>
            </a:r>
            <a:r>
              <a:rPr sz="1600" spc="10" dirty="0">
                <a:latin typeface="Corbel"/>
                <a:cs typeface="Corbel"/>
              </a:rPr>
              <a:t> </a:t>
            </a:r>
            <a:r>
              <a:rPr sz="1600" spc="-10" dirty="0">
                <a:latin typeface="Corbel"/>
                <a:cs typeface="Corbel"/>
              </a:rPr>
              <a:t>lo</a:t>
            </a:r>
            <a:r>
              <a:rPr sz="1600" spc="10" dirty="0">
                <a:latin typeface="Corbel"/>
                <a:cs typeface="Corbel"/>
              </a:rPr>
              <a:t> </a:t>
            </a:r>
            <a:r>
              <a:rPr sz="1600" b="1" spc="-10" dirty="0">
                <a:latin typeface="Corbel"/>
                <a:cs typeface="Corbel"/>
              </a:rPr>
              <a:t>s</a:t>
            </a:r>
            <a:r>
              <a:rPr sz="1600" b="1" spc="-25" dirty="0">
                <a:latin typeface="Corbel"/>
                <a:cs typeface="Corbel"/>
              </a:rPr>
              <a:t>t</a:t>
            </a:r>
            <a:r>
              <a:rPr sz="1600" b="1" spc="-10" dirty="0">
                <a:latin typeface="Corbel"/>
                <a:cs typeface="Corbel"/>
              </a:rPr>
              <a:t>ile</a:t>
            </a:r>
            <a:r>
              <a:rPr sz="1600" b="1" spc="15" dirty="0">
                <a:latin typeface="Corbel"/>
                <a:cs typeface="Corbel"/>
              </a:rPr>
              <a:t> </a:t>
            </a:r>
            <a:r>
              <a:rPr sz="1600" b="1" spc="-10" dirty="0">
                <a:latin typeface="Corbel"/>
                <a:cs typeface="Corbel"/>
              </a:rPr>
              <a:t>c</a:t>
            </a:r>
            <a:r>
              <a:rPr sz="1600" b="1" spc="-5" dirty="0">
                <a:latin typeface="Corbel"/>
                <a:cs typeface="Corbel"/>
              </a:rPr>
              <a:t>o</a:t>
            </a:r>
            <a:r>
              <a:rPr sz="1600" b="1" spc="-10" dirty="0">
                <a:latin typeface="Corbel"/>
                <a:cs typeface="Corbel"/>
              </a:rPr>
              <a:t>gni</a:t>
            </a:r>
            <a:r>
              <a:rPr sz="1600" b="1" spc="-20" dirty="0">
                <a:latin typeface="Corbel"/>
                <a:cs typeface="Corbel"/>
              </a:rPr>
              <a:t>t</a:t>
            </a:r>
            <a:r>
              <a:rPr sz="1600" b="1" spc="-5" dirty="0">
                <a:latin typeface="Corbel"/>
                <a:cs typeface="Corbel"/>
              </a:rPr>
              <a:t>i</a:t>
            </a:r>
            <a:r>
              <a:rPr sz="1600" b="1" spc="-20" dirty="0">
                <a:latin typeface="Corbel"/>
                <a:cs typeface="Corbel"/>
              </a:rPr>
              <a:t>v</a:t>
            </a:r>
            <a:r>
              <a:rPr sz="1600" b="1" spc="-10" dirty="0">
                <a:latin typeface="Corbel"/>
                <a:cs typeface="Corbel"/>
              </a:rPr>
              <a:t>o</a:t>
            </a:r>
            <a:r>
              <a:rPr sz="1600" b="1" spc="25" dirty="0">
                <a:latin typeface="Corbel"/>
                <a:cs typeface="Corbel"/>
              </a:rPr>
              <a:t> </a:t>
            </a:r>
            <a:r>
              <a:rPr sz="1600" spc="-10" dirty="0">
                <a:latin typeface="Corbel"/>
                <a:cs typeface="Corbel"/>
              </a:rPr>
              <a:t>di</a:t>
            </a:r>
            <a:r>
              <a:rPr sz="1600" spc="10" dirty="0">
                <a:latin typeface="Corbel"/>
                <a:cs typeface="Corbel"/>
              </a:rPr>
              <a:t> </a:t>
            </a:r>
            <a:r>
              <a:rPr sz="1600" spc="-15" dirty="0">
                <a:latin typeface="Corbel"/>
                <a:cs typeface="Corbel"/>
              </a:rPr>
              <a:t>ciascuno;</a:t>
            </a:r>
            <a:endParaRPr sz="1600">
              <a:latin typeface="Corbel"/>
              <a:cs typeface="Corbel"/>
            </a:endParaRPr>
          </a:p>
          <a:p>
            <a:pPr marL="120650" indent="-107950">
              <a:lnSpc>
                <a:spcPct val="100000"/>
              </a:lnSpc>
              <a:buFont typeface="Corbel"/>
              <a:buChar char="-"/>
              <a:tabLst>
                <a:tab pos="121285" algn="l"/>
              </a:tabLst>
            </a:pPr>
            <a:r>
              <a:rPr sz="1600" spc="-15" dirty="0">
                <a:latin typeface="Corbel"/>
                <a:cs typeface="Corbel"/>
              </a:rPr>
              <a:t>ov</a:t>
            </a:r>
            <a:r>
              <a:rPr sz="1600" spc="-10" dirty="0">
                <a:latin typeface="Corbel"/>
                <a:cs typeface="Corbel"/>
              </a:rPr>
              <a:t>e</a:t>
            </a:r>
            <a:r>
              <a:rPr sz="1600" spc="10" dirty="0">
                <a:latin typeface="Corbel"/>
                <a:cs typeface="Corbel"/>
              </a:rPr>
              <a:t> </a:t>
            </a:r>
            <a:r>
              <a:rPr sz="1600" spc="-10" dirty="0">
                <a:latin typeface="Corbel"/>
                <a:cs typeface="Corbel"/>
              </a:rPr>
              <a:t>po</a:t>
            </a:r>
            <a:r>
              <a:rPr sz="1600" spc="-15" dirty="0">
                <a:latin typeface="Corbel"/>
                <a:cs typeface="Corbel"/>
              </a:rPr>
              <a:t>s</a:t>
            </a:r>
            <a:r>
              <a:rPr sz="1600" spc="-10" dirty="0">
                <a:latin typeface="Corbel"/>
                <a:cs typeface="Corbel"/>
              </a:rPr>
              <a:t>sibile,</a:t>
            </a:r>
            <a:r>
              <a:rPr sz="1600" spc="35" dirty="0">
                <a:latin typeface="Corbel"/>
                <a:cs typeface="Corbel"/>
              </a:rPr>
              <a:t> </a:t>
            </a:r>
            <a:r>
              <a:rPr sz="1600" spc="-15" dirty="0">
                <a:latin typeface="Corbel"/>
                <a:cs typeface="Corbel"/>
              </a:rPr>
              <a:t>s</a:t>
            </a:r>
            <a:r>
              <a:rPr sz="1600" spc="-10" dirty="0">
                <a:latin typeface="Corbel"/>
                <a:cs typeface="Corbel"/>
              </a:rPr>
              <a:t>iano</a:t>
            </a:r>
            <a:r>
              <a:rPr sz="1600" spc="30" dirty="0">
                <a:latin typeface="Corbel"/>
                <a:cs typeface="Corbel"/>
              </a:rPr>
              <a:t> </a:t>
            </a:r>
            <a:r>
              <a:rPr sz="1600" b="1" spc="-10" dirty="0">
                <a:latin typeface="Corbel"/>
                <a:cs typeface="Corbel"/>
              </a:rPr>
              <a:t>c</a:t>
            </a:r>
            <a:r>
              <a:rPr sz="1600" b="1" spc="-5" dirty="0">
                <a:latin typeface="Corbel"/>
                <a:cs typeface="Corbel"/>
              </a:rPr>
              <a:t>o</a:t>
            </a:r>
            <a:r>
              <a:rPr sz="1600" b="1" spc="-10" dirty="0">
                <a:latin typeface="Corbel"/>
                <a:cs typeface="Corbel"/>
              </a:rPr>
              <a:t>s</a:t>
            </a:r>
            <a:r>
              <a:rPr sz="1600" b="1" spc="-25" dirty="0">
                <a:latin typeface="Corbel"/>
                <a:cs typeface="Corbel"/>
              </a:rPr>
              <a:t>t</a:t>
            </a:r>
            <a:r>
              <a:rPr sz="1600" b="1" spc="-10" dirty="0">
                <a:latin typeface="Corbel"/>
                <a:cs typeface="Corbel"/>
              </a:rPr>
              <a:t>r</a:t>
            </a:r>
            <a:r>
              <a:rPr sz="1600" b="1" spc="-20" dirty="0">
                <a:latin typeface="Corbel"/>
                <a:cs typeface="Corbel"/>
              </a:rPr>
              <a:t>u</a:t>
            </a:r>
            <a:r>
              <a:rPr sz="1600" b="1" spc="-5" dirty="0">
                <a:latin typeface="Corbel"/>
                <a:cs typeface="Corbel"/>
              </a:rPr>
              <a:t>i</a:t>
            </a:r>
            <a:r>
              <a:rPr sz="1600" b="1" spc="-20" dirty="0">
                <a:latin typeface="Corbel"/>
                <a:cs typeface="Corbel"/>
              </a:rPr>
              <a:t>t</a:t>
            </a:r>
            <a:r>
              <a:rPr sz="1600" b="1" spc="-5" dirty="0">
                <a:latin typeface="Corbel"/>
                <a:cs typeface="Corbel"/>
              </a:rPr>
              <a:t>i</a:t>
            </a:r>
            <a:r>
              <a:rPr sz="1600" b="1" spc="25" dirty="0">
                <a:latin typeface="Corbel"/>
                <a:cs typeface="Corbel"/>
              </a:rPr>
              <a:t> </a:t>
            </a:r>
            <a:r>
              <a:rPr sz="1600" b="1" spc="-10" dirty="0">
                <a:latin typeface="Corbel"/>
                <a:cs typeface="Corbel"/>
              </a:rPr>
              <a:t>/</a:t>
            </a:r>
            <a:r>
              <a:rPr sz="1600" b="1" spc="-20" dirty="0">
                <a:latin typeface="Corbel"/>
                <a:cs typeface="Corbel"/>
              </a:rPr>
              <a:t>a</a:t>
            </a:r>
            <a:r>
              <a:rPr sz="1600" b="1" spc="-10" dirty="0">
                <a:latin typeface="Corbel"/>
                <a:cs typeface="Corbel"/>
              </a:rPr>
              <a:t>d</a:t>
            </a:r>
            <a:r>
              <a:rPr sz="1600" b="1" spc="-20" dirty="0">
                <a:latin typeface="Corbel"/>
                <a:cs typeface="Corbel"/>
              </a:rPr>
              <a:t>at</a:t>
            </a:r>
            <a:r>
              <a:rPr sz="1600" b="1" spc="-10" dirty="0">
                <a:latin typeface="Corbel"/>
                <a:cs typeface="Corbel"/>
              </a:rPr>
              <a:t>t</a:t>
            </a:r>
            <a:r>
              <a:rPr sz="1600" b="1" spc="-5" dirty="0">
                <a:latin typeface="Corbel"/>
                <a:cs typeface="Corbel"/>
              </a:rPr>
              <a:t>a</a:t>
            </a:r>
            <a:r>
              <a:rPr sz="1600" b="1" spc="-20" dirty="0">
                <a:latin typeface="Corbel"/>
                <a:cs typeface="Corbel"/>
              </a:rPr>
              <a:t>t</a:t>
            </a:r>
            <a:r>
              <a:rPr sz="1600" b="1" spc="-5" dirty="0">
                <a:latin typeface="Corbel"/>
                <a:cs typeface="Corbel"/>
              </a:rPr>
              <a:t>i</a:t>
            </a:r>
            <a:r>
              <a:rPr sz="1600" b="1" spc="50" dirty="0">
                <a:latin typeface="Corbel"/>
                <a:cs typeface="Corbel"/>
              </a:rPr>
              <a:t> </a:t>
            </a:r>
            <a:r>
              <a:rPr sz="1600" b="1" i="1" spc="-10" dirty="0">
                <a:latin typeface="Corbel"/>
                <a:cs typeface="Corbel"/>
              </a:rPr>
              <a:t>ad</a:t>
            </a:r>
            <a:r>
              <a:rPr sz="1600" b="1" i="1" dirty="0">
                <a:latin typeface="Corbel"/>
                <a:cs typeface="Corbel"/>
              </a:rPr>
              <a:t> </a:t>
            </a:r>
            <a:r>
              <a:rPr sz="1600" b="1" i="1" spc="-20" dirty="0">
                <a:latin typeface="Corbel"/>
                <a:cs typeface="Corbel"/>
              </a:rPr>
              <a:t>h</a:t>
            </a:r>
            <a:r>
              <a:rPr sz="1600" b="1" i="1" spc="-10" dirty="0">
                <a:latin typeface="Corbel"/>
                <a:cs typeface="Corbel"/>
              </a:rPr>
              <a:t>oc</a:t>
            </a:r>
            <a:r>
              <a:rPr sz="1600" b="1" i="1" spc="20" dirty="0">
                <a:latin typeface="Corbel"/>
                <a:cs typeface="Corbel"/>
              </a:rPr>
              <a:t> </a:t>
            </a:r>
            <a:r>
              <a:rPr sz="1600" spc="-10" dirty="0">
                <a:latin typeface="Corbel"/>
                <a:cs typeface="Corbel"/>
              </a:rPr>
              <a:t>da</a:t>
            </a:r>
            <a:r>
              <a:rPr sz="1600" spc="20" dirty="0">
                <a:latin typeface="Corbel"/>
                <a:cs typeface="Corbel"/>
              </a:rPr>
              <a:t> </a:t>
            </a:r>
            <a:r>
              <a:rPr sz="1600" spc="-10" dirty="0">
                <a:latin typeface="Corbel"/>
                <a:cs typeface="Corbel"/>
              </a:rPr>
              <a:t>do</a:t>
            </a:r>
            <a:r>
              <a:rPr sz="1600" spc="-20" dirty="0">
                <a:latin typeface="Corbel"/>
                <a:cs typeface="Corbel"/>
              </a:rPr>
              <a:t>c</a:t>
            </a:r>
            <a:r>
              <a:rPr sz="1600" spc="-10" dirty="0">
                <a:latin typeface="Corbel"/>
                <a:cs typeface="Corbel"/>
              </a:rPr>
              <a:t>en</a:t>
            </a:r>
            <a:r>
              <a:rPr sz="1600" spc="-20" dirty="0">
                <a:latin typeface="Corbel"/>
                <a:cs typeface="Corbel"/>
              </a:rPr>
              <a:t>t</a:t>
            </a:r>
            <a:r>
              <a:rPr sz="1600" spc="-5" dirty="0">
                <a:latin typeface="Corbel"/>
                <a:cs typeface="Corbel"/>
              </a:rPr>
              <a:t>i,</a:t>
            </a:r>
            <a:r>
              <a:rPr sz="1600" spc="35" dirty="0">
                <a:latin typeface="Corbel"/>
                <a:cs typeface="Corbel"/>
              </a:rPr>
              <a:t> </a:t>
            </a:r>
            <a:r>
              <a:rPr sz="1600" spc="-5" dirty="0">
                <a:latin typeface="Corbel"/>
                <a:cs typeface="Corbel"/>
              </a:rPr>
              <a:t>alli</a:t>
            </a:r>
            <a:r>
              <a:rPr sz="1600" spc="-25" dirty="0">
                <a:latin typeface="Corbel"/>
                <a:cs typeface="Corbel"/>
              </a:rPr>
              <a:t>e</a:t>
            </a:r>
            <a:r>
              <a:rPr sz="1600" spc="-15" dirty="0">
                <a:latin typeface="Corbel"/>
                <a:cs typeface="Corbel"/>
              </a:rPr>
              <a:t>vo</a:t>
            </a:r>
            <a:r>
              <a:rPr sz="1600" spc="-5" dirty="0">
                <a:latin typeface="Corbel"/>
                <a:cs typeface="Corbel"/>
              </a:rPr>
              <a:t>,</a:t>
            </a:r>
            <a:r>
              <a:rPr sz="1600" spc="40" dirty="0">
                <a:latin typeface="Corbel"/>
                <a:cs typeface="Corbel"/>
              </a:rPr>
              <a:t> </a:t>
            </a:r>
            <a:r>
              <a:rPr sz="1600" spc="-15" dirty="0">
                <a:latin typeface="Corbel"/>
                <a:cs typeface="Corbel"/>
              </a:rPr>
              <a:t>s</a:t>
            </a:r>
            <a:r>
              <a:rPr sz="1600" spc="-5" dirty="0">
                <a:latin typeface="Corbel"/>
                <a:cs typeface="Corbel"/>
              </a:rPr>
              <a:t>p</a:t>
            </a:r>
            <a:r>
              <a:rPr sz="1600" spc="-10" dirty="0">
                <a:latin typeface="Corbel"/>
                <a:cs typeface="Corbel"/>
              </a:rPr>
              <a:t>e</a:t>
            </a:r>
            <a:r>
              <a:rPr sz="1600" spc="-20" dirty="0">
                <a:latin typeface="Corbel"/>
                <a:cs typeface="Corbel"/>
              </a:rPr>
              <a:t>c</a:t>
            </a:r>
            <a:r>
              <a:rPr sz="1600" spc="-5" dirty="0">
                <a:latin typeface="Corbel"/>
                <a:cs typeface="Corbel"/>
              </a:rPr>
              <a:t>ialis</a:t>
            </a:r>
            <a:r>
              <a:rPr sz="1600" spc="-15" dirty="0">
                <a:latin typeface="Corbel"/>
                <a:cs typeface="Corbel"/>
              </a:rPr>
              <a:t>t</a:t>
            </a:r>
            <a:r>
              <a:rPr sz="1600" spc="-10" dirty="0">
                <a:latin typeface="Corbel"/>
                <a:cs typeface="Corbel"/>
              </a:rPr>
              <a:t>a</a:t>
            </a:r>
            <a:r>
              <a:rPr sz="1600" spc="35" dirty="0">
                <a:latin typeface="Corbel"/>
                <a:cs typeface="Corbel"/>
              </a:rPr>
              <a:t> </a:t>
            </a:r>
            <a:r>
              <a:rPr sz="1600" spc="-40" dirty="0">
                <a:latin typeface="Corbel"/>
                <a:cs typeface="Corbel"/>
              </a:rPr>
              <a:t>(</a:t>
            </a:r>
            <a:r>
              <a:rPr sz="1600" spc="-10" dirty="0">
                <a:latin typeface="Corbel"/>
                <a:cs typeface="Corbel"/>
              </a:rPr>
              <a:t>es.</a:t>
            </a:r>
            <a:r>
              <a:rPr sz="1600" spc="10" dirty="0">
                <a:latin typeface="Corbel"/>
                <a:cs typeface="Corbel"/>
              </a:rPr>
              <a:t> </a:t>
            </a:r>
            <a:r>
              <a:rPr sz="1600" spc="-15" dirty="0">
                <a:latin typeface="Corbel"/>
                <a:cs typeface="Corbel"/>
              </a:rPr>
              <a:t>ma</a:t>
            </a:r>
            <a:r>
              <a:rPr sz="1600" spc="-10" dirty="0">
                <a:latin typeface="Corbel"/>
                <a:cs typeface="Corbel"/>
              </a:rPr>
              <a:t>p</a:t>
            </a:r>
            <a:r>
              <a:rPr sz="1600" spc="-5" dirty="0">
                <a:latin typeface="Corbel"/>
                <a:cs typeface="Corbel"/>
              </a:rPr>
              <a:t>p</a:t>
            </a:r>
            <a:r>
              <a:rPr sz="1600" spc="-10" dirty="0">
                <a:latin typeface="Corbel"/>
                <a:cs typeface="Corbel"/>
              </a:rPr>
              <a:t>e,</a:t>
            </a:r>
            <a:endParaRPr sz="1600">
              <a:latin typeface="Corbel"/>
              <a:cs typeface="Corbel"/>
            </a:endParaRPr>
          </a:p>
        </p:txBody>
      </p:sp>
      <p:sp>
        <p:nvSpPr>
          <p:cNvPr id="9" name="object 9"/>
          <p:cNvSpPr txBox="1"/>
          <p:nvPr/>
        </p:nvSpPr>
        <p:spPr>
          <a:xfrm>
            <a:off x="582269" y="6162691"/>
            <a:ext cx="1085215" cy="228600"/>
          </a:xfrm>
          <a:prstGeom prst="rect">
            <a:avLst/>
          </a:prstGeom>
        </p:spPr>
        <p:txBody>
          <a:bodyPr vert="horz" wrap="square" lIns="0" tIns="0" rIns="0" bIns="0" rtlCol="0">
            <a:spAutoFit/>
          </a:bodyPr>
          <a:lstStyle/>
          <a:p>
            <a:pPr marL="12700">
              <a:lnSpc>
                <a:spcPct val="100000"/>
              </a:lnSpc>
            </a:pPr>
            <a:r>
              <a:rPr sz="1600" spc="-15" dirty="0">
                <a:latin typeface="Corbel"/>
                <a:cs typeface="Corbel"/>
              </a:rPr>
              <a:t>ta</a:t>
            </a:r>
            <a:r>
              <a:rPr sz="1600" spc="-20" dirty="0">
                <a:latin typeface="Corbel"/>
                <a:cs typeface="Corbel"/>
              </a:rPr>
              <a:t>b</a:t>
            </a:r>
            <a:r>
              <a:rPr sz="1600" spc="-10" dirty="0">
                <a:latin typeface="Corbel"/>
                <a:cs typeface="Corbel"/>
              </a:rPr>
              <a:t>elle</a:t>
            </a:r>
            <a:r>
              <a:rPr sz="1600" spc="20" dirty="0">
                <a:latin typeface="Corbel"/>
                <a:cs typeface="Corbel"/>
              </a:rPr>
              <a:t> </a:t>
            </a:r>
            <a:r>
              <a:rPr sz="1600" spc="-10" dirty="0">
                <a:latin typeface="Corbel"/>
                <a:cs typeface="Corbel"/>
              </a:rPr>
              <a:t>e</a:t>
            </a:r>
            <a:r>
              <a:rPr sz="1600" spc="-45" dirty="0">
                <a:latin typeface="Corbel"/>
                <a:cs typeface="Corbel"/>
              </a:rPr>
              <a:t>c</a:t>
            </a:r>
            <a:r>
              <a:rPr sz="1600" spc="-10" dirty="0">
                <a:latin typeface="Corbel"/>
                <a:cs typeface="Corbel"/>
              </a:rPr>
              <a:t>c.).</a:t>
            </a:r>
            <a:endParaRPr sz="1600">
              <a:latin typeface="Corbel"/>
              <a:cs typeface="Corbel"/>
            </a:endParaRPr>
          </a:p>
        </p:txBody>
      </p:sp>
      <p:sp>
        <p:nvSpPr>
          <p:cNvPr id="10" name="object 10"/>
          <p:cNvSpPr txBox="1"/>
          <p:nvPr/>
        </p:nvSpPr>
        <p:spPr>
          <a:xfrm>
            <a:off x="499363" y="470196"/>
            <a:ext cx="4563745" cy="677545"/>
          </a:xfrm>
          <a:prstGeom prst="rect">
            <a:avLst/>
          </a:prstGeom>
        </p:spPr>
        <p:txBody>
          <a:bodyPr vert="horz" wrap="square" lIns="0" tIns="0" rIns="0" bIns="0" rtlCol="0">
            <a:spAutoFit/>
          </a:bodyPr>
          <a:lstStyle/>
          <a:p>
            <a:pPr marL="12700">
              <a:lnSpc>
                <a:spcPct val="100000"/>
              </a:lnSpc>
              <a:tabLst>
                <a:tab pos="527685" algn="l"/>
              </a:tabLst>
            </a:pPr>
            <a:r>
              <a:rPr sz="3200" spc="-5" dirty="0">
                <a:latin typeface="Corbel"/>
                <a:cs typeface="Corbel"/>
              </a:rPr>
              <a:t>b</a:t>
            </a:r>
            <a:r>
              <a:rPr sz="3200" dirty="0">
                <a:latin typeface="Corbel"/>
                <a:cs typeface="Corbel"/>
              </a:rPr>
              <a:t>)	Stru</a:t>
            </a:r>
            <a:r>
              <a:rPr sz="3200" spc="-15" dirty="0">
                <a:latin typeface="Corbel"/>
                <a:cs typeface="Corbel"/>
              </a:rPr>
              <a:t>m</a:t>
            </a:r>
            <a:r>
              <a:rPr sz="3200" dirty="0">
                <a:latin typeface="Corbel"/>
                <a:cs typeface="Corbel"/>
              </a:rPr>
              <a:t>enti</a:t>
            </a:r>
            <a:r>
              <a:rPr sz="3200" spc="-30" dirty="0">
                <a:latin typeface="Corbel"/>
                <a:cs typeface="Corbel"/>
              </a:rPr>
              <a:t> </a:t>
            </a:r>
            <a:r>
              <a:rPr sz="3200" spc="-5" dirty="0">
                <a:latin typeface="Corbel"/>
                <a:cs typeface="Corbel"/>
              </a:rPr>
              <a:t>compensativi</a:t>
            </a:r>
            <a:endParaRPr sz="3200">
              <a:latin typeface="Corbel"/>
              <a:cs typeface="Corbel"/>
            </a:endParaRPr>
          </a:p>
          <a:p>
            <a:pPr marL="300355">
              <a:lnSpc>
                <a:spcPct val="100000"/>
              </a:lnSpc>
              <a:spcBef>
                <a:spcPts val="100"/>
              </a:spcBef>
            </a:pPr>
            <a:r>
              <a:rPr sz="1600" i="1" spc="-10" dirty="0">
                <a:latin typeface="Corbel"/>
                <a:cs typeface="Corbel"/>
              </a:rPr>
              <a:t>L</a:t>
            </a:r>
            <a:r>
              <a:rPr sz="1600" i="1" spc="-15" dirty="0">
                <a:latin typeface="Corbel"/>
                <a:cs typeface="Corbel"/>
              </a:rPr>
              <a:t>i</a:t>
            </a:r>
            <a:r>
              <a:rPr sz="1600" i="1" spc="-10" dirty="0">
                <a:latin typeface="Corbel"/>
                <a:cs typeface="Corbel"/>
              </a:rPr>
              <a:t>nee</a:t>
            </a:r>
            <a:r>
              <a:rPr sz="1600" i="1" spc="-75" dirty="0">
                <a:latin typeface="Corbel"/>
                <a:cs typeface="Corbel"/>
              </a:rPr>
              <a:t> </a:t>
            </a:r>
            <a:r>
              <a:rPr sz="1600" i="1" spc="-20" dirty="0">
                <a:latin typeface="Corbel"/>
                <a:cs typeface="Corbel"/>
              </a:rPr>
              <a:t>Gu</a:t>
            </a:r>
            <a:r>
              <a:rPr sz="1600" i="1" spc="-10" dirty="0">
                <a:latin typeface="Corbel"/>
                <a:cs typeface="Corbel"/>
              </a:rPr>
              <a:t>i</a:t>
            </a:r>
            <a:r>
              <a:rPr sz="1600" i="1" spc="-20" dirty="0">
                <a:latin typeface="Corbel"/>
                <a:cs typeface="Corbel"/>
              </a:rPr>
              <a:t>d</a:t>
            </a:r>
            <a:r>
              <a:rPr sz="1600" i="1" spc="-15" dirty="0">
                <a:latin typeface="Corbel"/>
                <a:cs typeface="Corbel"/>
              </a:rPr>
              <a:t>a</a:t>
            </a:r>
            <a:r>
              <a:rPr sz="1600" i="1" spc="-5" dirty="0">
                <a:latin typeface="Corbel"/>
                <a:cs typeface="Corbel"/>
              </a:rPr>
              <a:t>,</a:t>
            </a:r>
            <a:r>
              <a:rPr sz="1600" i="1" spc="40" dirty="0">
                <a:latin typeface="Corbel"/>
                <a:cs typeface="Corbel"/>
              </a:rPr>
              <a:t> </a:t>
            </a:r>
            <a:r>
              <a:rPr sz="1600" i="1" spc="-15" dirty="0">
                <a:latin typeface="Corbel"/>
                <a:cs typeface="Corbel"/>
              </a:rPr>
              <a:t>p</a:t>
            </a:r>
            <a:r>
              <a:rPr sz="1600" i="1" spc="-5" dirty="0">
                <a:latin typeface="Corbel"/>
                <a:cs typeface="Corbel"/>
              </a:rPr>
              <a:t>.</a:t>
            </a:r>
            <a:r>
              <a:rPr sz="1600" i="1" spc="10" dirty="0">
                <a:latin typeface="Corbel"/>
                <a:cs typeface="Corbel"/>
              </a:rPr>
              <a:t> </a:t>
            </a:r>
            <a:r>
              <a:rPr sz="1600" i="1" spc="-10" dirty="0">
                <a:latin typeface="Corbel"/>
                <a:cs typeface="Corbel"/>
              </a:rPr>
              <a:t>7</a:t>
            </a:r>
            <a:endParaRPr sz="1600">
              <a:latin typeface="Corbel"/>
              <a:cs typeface="Corbel"/>
            </a:endParaRPr>
          </a:p>
        </p:txBody>
      </p:sp>
      <p:sp>
        <p:nvSpPr>
          <p:cNvPr id="11" name="object 11"/>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50</a:t>
            </a:r>
            <a:endParaRPr sz="1000">
              <a:latin typeface="Arial"/>
              <a:cs typeface="Arial"/>
            </a:endParaRPr>
          </a:p>
        </p:txBody>
      </p:sp>
      <p:sp>
        <p:nvSpPr>
          <p:cNvPr id="12" name="Freccia in giù 11"/>
          <p:cNvSpPr/>
          <p:nvPr/>
        </p:nvSpPr>
        <p:spPr>
          <a:xfrm>
            <a:off x="4286248" y="4357694"/>
            <a:ext cx="57150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2425064" y="1486788"/>
            <a:ext cx="6160770" cy="1791970"/>
          </a:xfrm>
          <a:custGeom>
            <a:avLst/>
            <a:gdLst/>
            <a:ahLst/>
            <a:cxnLst/>
            <a:rect l="l" t="t" r="r" b="b"/>
            <a:pathLst>
              <a:path w="6160770" h="1791970">
                <a:moveTo>
                  <a:pt x="5264912" y="0"/>
                </a:moveTo>
                <a:lnTo>
                  <a:pt x="5264912" y="223900"/>
                </a:lnTo>
                <a:lnTo>
                  <a:pt x="0" y="223900"/>
                </a:lnTo>
                <a:lnTo>
                  <a:pt x="0" y="1567561"/>
                </a:lnTo>
                <a:lnTo>
                  <a:pt x="5264912" y="1567561"/>
                </a:lnTo>
                <a:lnTo>
                  <a:pt x="5264912" y="1791462"/>
                </a:lnTo>
                <a:lnTo>
                  <a:pt x="6160643" y="895731"/>
                </a:lnTo>
                <a:lnTo>
                  <a:pt x="5264912" y="0"/>
                </a:lnTo>
                <a:close/>
              </a:path>
            </a:pathLst>
          </a:custGeom>
          <a:solidFill>
            <a:srgbClr val="FFFFFF"/>
          </a:solidFill>
        </p:spPr>
        <p:txBody>
          <a:bodyPr wrap="square" lIns="0" tIns="0" rIns="0" bIns="0" rtlCol="0"/>
          <a:lstStyle/>
          <a:p>
            <a:endParaRPr/>
          </a:p>
        </p:txBody>
      </p:sp>
      <p:sp>
        <p:nvSpPr>
          <p:cNvPr id="4" name="object 4"/>
          <p:cNvSpPr/>
          <p:nvPr/>
        </p:nvSpPr>
        <p:spPr>
          <a:xfrm>
            <a:off x="2425064" y="1486788"/>
            <a:ext cx="6160770" cy="1791970"/>
          </a:xfrm>
          <a:custGeom>
            <a:avLst/>
            <a:gdLst/>
            <a:ahLst/>
            <a:cxnLst/>
            <a:rect l="l" t="t" r="r" b="b"/>
            <a:pathLst>
              <a:path w="6160770" h="1791970">
                <a:moveTo>
                  <a:pt x="0" y="223900"/>
                </a:moveTo>
                <a:lnTo>
                  <a:pt x="5264912" y="223900"/>
                </a:lnTo>
                <a:lnTo>
                  <a:pt x="5264912" y="0"/>
                </a:lnTo>
                <a:lnTo>
                  <a:pt x="6160643" y="895731"/>
                </a:lnTo>
                <a:lnTo>
                  <a:pt x="5264912" y="1791462"/>
                </a:lnTo>
                <a:lnTo>
                  <a:pt x="5264912" y="1567561"/>
                </a:lnTo>
                <a:lnTo>
                  <a:pt x="0" y="1567561"/>
                </a:lnTo>
                <a:lnTo>
                  <a:pt x="0" y="223900"/>
                </a:lnTo>
                <a:close/>
              </a:path>
            </a:pathLst>
          </a:custGeom>
          <a:ln w="38100">
            <a:solidFill>
              <a:srgbClr val="990000"/>
            </a:solidFill>
          </a:ln>
        </p:spPr>
        <p:txBody>
          <a:bodyPr wrap="square" lIns="0" tIns="0" rIns="0" bIns="0" rtlCol="0"/>
          <a:lstStyle/>
          <a:p>
            <a:endParaRPr/>
          </a:p>
        </p:txBody>
      </p:sp>
      <p:sp>
        <p:nvSpPr>
          <p:cNvPr id="5" name="object 5"/>
          <p:cNvSpPr txBox="1"/>
          <p:nvPr/>
        </p:nvSpPr>
        <p:spPr>
          <a:xfrm>
            <a:off x="2529967" y="1961757"/>
            <a:ext cx="5359400" cy="855344"/>
          </a:xfrm>
          <a:prstGeom prst="rect">
            <a:avLst/>
          </a:prstGeom>
        </p:spPr>
        <p:txBody>
          <a:bodyPr vert="horz" wrap="square" lIns="0" tIns="0" rIns="0" bIns="0" rtlCol="0">
            <a:spAutoFit/>
          </a:bodyPr>
          <a:lstStyle/>
          <a:p>
            <a:pPr marL="12700" marR="5080">
              <a:lnSpc>
                <a:spcPct val="101699"/>
              </a:lnSpc>
              <a:buFont typeface="Corbel"/>
              <a:buChar char="•"/>
              <a:tabLst>
                <a:tab pos="162560" algn="l"/>
              </a:tabLst>
            </a:pPr>
            <a:r>
              <a:rPr sz="1400" dirty="0">
                <a:latin typeface="Corbel"/>
                <a:cs typeface="Corbel"/>
              </a:rPr>
              <a:t>I</a:t>
            </a:r>
            <a:r>
              <a:rPr sz="1400" spc="5" dirty="0">
                <a:latin typeface="Corbel"/>
                <a:cs typeface="Corbel"/>
              </a:rPr>
              <a:t>n</a:t>
            </a:r>
            <a:r>
              <a:rPr sz="1400" dirty="0">
                <a:latin typeface="Corbel"/>
                <a:cs typeface="Corbel"/>
              </a:rPr>
              <a:t>dica</a:t>
            </a:r>
            <a:r>
              <a:rPr sz="1400" spc="-25" dirty="0">
                <a:latin typeface="Corbel"/>
                <a:cs typeface="Corbel"/>
              </a:rPr>
              <a:t> </a:t>
            </a:r>
            <a:r>
              <a:rPr sz="1400" dirty="0">
                <a:latin typeface="Corbel"/>
                <a:cs typeface="Corbel"/>
              </a:rPr>
              <a:t>l</a:t>
            </a:r>
            <a:r>
              <a:rPr sz="1400" spc="-45" dirty="0">
                <a:latin typeface="Corbel"/>
                <a:cs typeface="Corbel"/>
              </a:rPr>
              <a:t>’</a:t>
            </a:r>
            <a:r>
              <a:rPr sz="1400" dirty="0">
                <a:latin typeface="Corbel"/>
                <a:cs typeface="Corbel"/>
              </a:rPr>
              <a:t>attività</a:t>
            </a:r>
            <a:r>
              <a:rPr sz="1400" spc="-20" dirty="0">
                <a:latin typeface="Corbel"/>
                <a:cs typeface="Corbel"/>
              </a:rPr>
              <a:t> </a:t>
            </a:r>
            <a:r>
              <a:rPr sz="1400" dirty="0">
                <a:latin typeface="Corbel"/>
                <a:cs typeface="Corbel"/>
              </a:rPr>
              <a:t>di </a:t>
            </a:r>
            <a:r>
              <a:rPr sz="1400" spc="-10" dirty="0">
                <a:latin typeface="Corbel"/>
                <a:cs typeface="Corbel"/>
              </a:rPr>
              <a:t>r</a:t>
            </a:r>
            <a:r>
              <a:rPr sz="1400" dirty="0">
                <a:latin typeface="Corbel"/>
                <a:cs typeface="Corbel"/>
              </a:rPr>
              <a:t>e</a:t>
            </a:r>
            <a:r>
              <a:rPr sz="1400" spc="-10" dirty="0">
                <a:latin typeface="Corbel"/>
                <a:cs typeface="Corbel"/>
              </a:rPr>
              <a:t>c</a:t>
            </a:r>
            <a:r>
              <a:rPr sz="1400" dirty="0">
                <a:latin typeface="Corbel"/>
                <a:cs typeface="Corbel"/>
              </a:rPr>
              <a:t>up</a:t>
            </a:r>
            <a:r>
              <a:rPr sz="1400" spc="-5" dirty="0">
                <a:latin typeface="Corbel"/>
                <a:cs typeface="Corbel"/>
              </a:rPr>
              <a:t>e</a:t>
            </a:r>
            <a:r>
              <a:rPr sz="1400" dirty="0">
                <a:latin typeface="Corbel"/>
                <a:cs typeface="Corbel"/>
              </a:rPr>
              <a:t>ro</a:t>
            </a:r>
            <a:r>
              <a:rPr sz="1400" spc="-10" dirty="0">
                <a:latin typeface="Corbel"/>
                <a:cs typeface="Corbel"/>
              </a:rPr>
              <a:t> </a:t>
            </a:r>
            <a:r>
              <a:rPr sz="1400" b="1" dirty="0">
                <a:latin typeface="Corbel"/>
                <a:cs typeface="Corbel"/>
              </a:rPr>
              <a:t>calibra</a:t>
            </a:r>
            <a:r>
              <a:rPr sz="1400" b="1" spc="-10" dirty="0">
                <a:latin typeface="Corbel"/>
                <a:cs typeface="Corbel"/>
              </a:rPr>
              <a:t>t</a:t>
            </a:r>
            <a:r>
              <a:rPr sz="1400" b="1" dirty="0">
                <a:latin typeface="Corbel"/>
                <a:cs typeface="Corbel"/>
              </a:rPr>
              <a:t>a</a:t>
            </a:r>
            <a:r>
              <a:rPr sz="1400" b="1" spc="-20" dirty="0">
                <a:latin typeface="Corbel"/>
                <a:cs typeface="Corbel"/>
              </a:rPr>
              <a:t> </a:t>
            </a:r>
            <a:r>
              <a:rPr sz="1400" b="1" dirty="0">
                <a:latin typeface="Corbel"/>
                <a:cs typeface="Corbel"/>
              </a:rPr>
              <a:t>sul</a:t>
            </a:r>
            <a:r>
              <a:rPr sz="1400" b="1" spc="-10" dirty="0">
                <a:latin typeface="Corbel"/>
                <a:cs typeface="Corbel"/>
              </a:rPr>
              <a:t> </a:t>
            </a:r>
            <a:r>
              <a:rPr sz="1400" b="1" dirty="0">
                <a:latin typeface="Corbel"/>
                <a:cs typeface="Corbel"/>
              </a:rPr>
              <a:t>sin</a:t>
            </a:r>
            <a:r>
              <a:rPr sz="1400" b="1" spc="-10" dirty="0">
                <a:latin typeface="Corbel"/>
                <a:cs typeface="Corbel"/>
              </a:rPr>
              <a:t>g</a:t>
            </a:r>
            <a:r>
              <a:rPr sz="1400" b="1" dirty="0">
                <a:latin typeface="Corbel"/>
                <a:cs typeface="Corbel"/>
              </a:rPr>
              <a:t>o</a:t>
            </a:r>
            <a:r>
              <a:rPr sz="1400" b="1" spc="5" dirty="0">
                <a:latin typeface="Corbel"/>
                <a:cs typeface="Corbel"/>
              </a:rPr>
              <a:t>l</a:t>
            </a:r>
            <a:r>
              <a:rPr sz="1400" b="1" dirty="0">
                <a:latin typeface="Corbel"/>
                <a:cs typeface="Corbel"/>
              </a:rPr>
              <a:t>o</a:t>
            </a:r>
            <a:r>
              <a:rPr sz="1400" b="1" spc="-1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tenzia</a:t>
            </a:r>
            <a:r>
              <a:rPr sz="1400" spc="-10" dirty="0">
                <a:latin typeface="Corbel"/>
                <a:cs typeface="Corbel"/>
              </a:rPr>
              <a:t>r</a:t>
            </a:r>
            <a:r>
              <a:rPr sz="1400" dirty="0">
                <a:latin typeface="Corbel"/>
                <a:cs typeface="Corbel"/>
              </a:rPr>
              <a:t>e </a:t>
            </a:r>
            <a:r>
              <a:rPr sz="1400" spc="-15" dirty="0">
                <a:latin typeface="Corbel"/>
                <a:cs typeface="Corbel"/>
              </a:rPr>
              <a:t> </a:t>
            </a:r>
            <a:r>
              <a:rPr sz="1400" dirty="0">
                <a:latin typeface="Corbel"/>
                <a:cs typeface="Corbel"/>
              </a:rPr>
              <a:t>(in </a:t>
            </a:r>
            <a:r>
              <a:rPr sz="1400" spc="-5" dirty="0">
                <a:latin typeface="Corbel"/>
                <a:cs typeface="Corbel"/>
              </a:rPr>
              <a:t>cl</a:t>
            </a:r>
            <a:r>
              <a:rPr sz="1400" dirty="0">
                <a:latin typeface="Corbel"/>
                <a:cs typeface="Corbel"/>
              </a:rPr>
              <a:t>a</a:t>
            </a:r>
            <a:r>
              <a:rPr sz="1400" spc="-10" dirty="0">
                <a:latin typeface="Corbel"/>
                <a:cs typeface="Corbel"/>
              </a:rPr>
              <a:t>s</a:t>
            </a:r>
            <a:r>
              <a:rPr sz="1400" spc="-5" dirty="0">
                <a:latin typeface="Corbel"/>
                <a:cs typeface="Corbel"/>
              </a:rPr>
              <a:t>s</a:t>
            </a:r>
            <a:r>
              <a:rPr sz="1400" dirty="0">
                <a:latin typeface="Corbel"/>
                <a:cs typeface="Corbel"/>
              </a:rPr>
              <a:t>e</a:t>
            </a:r>
            <a:r>
              <a:rPr sz="1400" spc="-10" dirty="0">
                <a:latin typeface="Corbel"/>
                <a:cs typeface="Corbel"/>
              </a:rPr>
              <a:t> </a:t>
            </a:r>
            <a:r>
              <a:rPr sz="1400" dirty="0">
                <a:latin typeface="Corbel"/>
                <a:cs typeface="Corbel"/>
              </a:rPr>
              <a:t>o in m</a:t>
            </a:r>
            <a:r>
              <a:rPr sz="1400" spc="-10" dirty="0">
                <a:latin typeface="Corbel"/>
                <a:cs typeface="Corbel"/>
              </a:rPr>
              <a:t>o</a:t>
            </a:r>
            <a:r>
              <a:rPr sz="1400" dirty="0">
                <a:latin typeface="Corbel"/>
                <a:cs typeface="Corbel"/>
              </a:rPr>
              <a:t>menti</a:t>
            </a:r>
            <a:r>
              <a:rPr sz="1400" spc="-20" dirty="0">
                <a:latin typeface="Corbel"/>
                <a:cs typeface="Corbel"/>
              </a:rPr>
              <a:t> </a:t>
            </a:r>
            <a:r>
              <a:rPr sz="1400" dirty="0">
                <a:latin typeface="Corbel"/>
                <a:cs typeface="Corbel"/>
              </a:rPr>
              <a:t>dedic</a:t>
            </a:r>
            <a:r>
              <a:rPr sz="1400" spc="-10" dirty="0">
                <a:latin typeface="Corbel"/>
                <a:cs typeface="Corbel"/>
              </a:rPr>
              <a:t>a</a:t>
            </a:r>
            <a:r>
              <a:rPr sz="1400" dirty="0">
                <a:latin typeface="Corbel"/>
                <a:cs typeface="Corbel"/>
              </a:rPr>
              <a:t>ti)</a:t>
            </a:r>
            <a:r>
              <a:rPr sz="1400" spc="-20" dirty="0">
                <a:latin typeface="Corbel"/>
                <a:cs typeface="Corbel"/>
              </a:rPr>
              <a:t> </a:t>
            </a:r>
            <a:r>
              <a:rPr sz="1400" dirty="0">
                <a:latin typeface="Corbel"/>
                <a:cs typeface="Corbel"/>
              </a:rPr>
              <a:t>dete</a:t>
            </a:r>
            <a:r>
              <a:rPr sz="1400" spc="-10" dirty="0">
                <a:latin typeface="Corbel"/>
                <a:cs typeface="Corbel"/>
              </a:rPr>
              <a:t>r</a:t>
            </a:r>
            <a:r>
              <a:rPr sz="1400" dirty="0">
                <a:latin typeface="Corbel"/>
                <a:cs typeface="Corbel"/>
              </a:rPr>
              <a:t>minate</a:t>
            </a:r>
            <a:r>
              <a:rPr sz="1400" spc="-35" dirty="0">
                <a:latin typeface="Corbel"/>
                <a:cs typeface="Corbel"/>
              </a:rPr>
              <a:t> </a:t>
            </a:r>
            <a:r>
              <a:rPr sz="1400" dirty="0">
                <a:latin typeface="Corbel"/>
                <a:cs typeface="Corbel"/>
              </a:rPr>
              <a:t>abil</a:t>
            </a:r>
            <a:r>
              <a:rPr sz="1400" spc="-10" dirty="0">
                <a:latin typeface="Corbel"/>
                <a:cs typeface="Corbel"/>
              </a:rPr>
              <a:t>i</a:t>
            </a:r>
            <a:r>
              <a:rPr sz="1400" dirty="0">
                <a:latin typeface="Corbel"/>
                <a:cs typeface="Corbel"/>
              </a:rPr>
              <a:t>tà</a:t>
            </a:r>
            <a:r>
              <a:rPr sz="1400" spc="-10" dirty="0">
                <a:latin typeface="Corbel"/>
                <a:cs typeface="Corbel"/>
              </a:rPr>
              <a:t> </a:t>
            </a:r>
            <a:r>
              <a:rPr sz="1400" dirty="0">
                <a:latin typeface="Corbel"/>
                <a:cs typeface="Corbel"/>
              </a:rPr>
              <a:t>o a</a:t>
            </a:r>
            <a:r>
              <a:rPr sz="1400" spc="-10" dirty="0">
                <a:latin typeface="Corbel"/>
                <a:cs typeface="Corbel"/>
              </a:rPr>
              <a:t>c</a:t>
            </a:r>
            <a:r>
              <a:rPr sz="1400" spc="-5" dirty="0">
                <a:latin typeface="Corbel"/>
                <a:cs typeface="Corbel"/>
              </a:rPr>
              <a:t>quisi</a:t>
            </a:r>
            <a:r>
              <a:rPr sz="1400" dirty="0">
                <a:latin typeface="Corbel"/>
                <a:cs typeface="Corbel"/>
              </a:rPr>
              <a:t>re</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mp</a:t>
            </a:r>
            <a:r>
              <a:rPr sz="1400" spc="-5" dirty="0">
                <a:latin typeface="Corbel"/>
                <a:cs typeface="Corbel"/>
              </a:rPr>
              <a:t>e</a:t>
            </a:r>
            <a:r>
              <a:rPr sz="1400" dirty="0">
                <a:latin typeface="Corbel"/>
                <a:cs typeface="Corbel"/>
              </a:rPr>
              <a:t>tenze </a:t>
            </a:r>
            <a:r>
              <a:rPr sz="1400" spc="-5" dirty="0">
                <a:latin typeface="Corbel"/>
                <a:cs typeface="Corbel"/>
              </a:rPr>
              <a:t>s</a:t>
            </a:r>
            <a:r>
              <a:rPr sz="1400" spc="-10" dirty="0">
                <a:latin typeface="Corbel"/>
                <a:cs typeface="Corbel"/>
              </a:rPr>
              <a:t>p</a:t>
            </a:r>
            <a:r>
              <a:rPr sz="1400" spc="-5" dirty="0">
                <a:latin typeface="Corbel"/>
                <a:cs typeface="Corbel"/>
              </a:rPr>
              <a:t>ec</a:t>
            </a:r>
            <a:r>
              <a:rPr sz="1400" spc="-10" dirty="0">
                <a:latin typeface="Corbel"/>
                <a:cs typeface="Corbel"/>
              </a:rPr>
              <a:t>i</a:t>
            </a:r>
            <a:r>
              <a:rPr sz="1400" dirty="0">
                <a:latin typeface="Corbel"/>
                <a:cs typeface="Corbel"/>
              </a:rPr>
              <a:t>f</a:t>
            </a:r>
            <a:r>
              <a:rPr sz="1400" spc="-10" dirty="0">
                <a:latin typeface="Corbel"/>
                <a:cs typeface="Corbel"/>
              </a:rPr>
              <a:t>i</a:t>
            </a:r>
            <a:r>
              <a:rPr sz="1400" spc="-5" dirty="0">
                <a:latin typeface="Corbel"/>
                <a:cs typeface="Corbel"/>
              </a:rPr>
              <a:t>c</a:t>
            </a:r>
            <a:r>
              <a:rPr sz="1400" spc="-10" dirty="0">
                <a:latin typeface="Corbel"/>
                <a:cs typeface="Corbel"/>
              </a:rPr>
              <a:t>h</a:t>
            </a:r>
            <a:r>
              <a:rPr sz="1400" spc="-5" dirty="0">
                <a:latin typeface="Corbel"/>
                <a:cs typeface="Corbel"/>
              </a:rPr>
              <a:t>e</a:t>
            </a:r>
            <a:r>
              <a:rPr sz="1400" dirty="0">
                <a:latin typeface="Corbel"/>
                <a:cs typeface="Corbel"/>
              </a:rPr>
              <a:t>,</a:t>
            </a:r>
            <a:r>
              <a:rPr sz="1400" spc="-5" dirty="0">
                <a:latin typeface="Corbel"/>
                <a:cs typeface="Corbel"/>
              </a:rPr>
              <a:t> </a:t>
            </a:r>
            <a:r>
              <a:rPr sz="1400" dirty="0">
                <a:latin typeface="Corbel"/>
                <a:cs typeface="Corbel"/>
              </a:rPr>
              <a:t>p</a:t>
            </a:r>
            <a:r>
              <a:rPr sz="1400" spc="-10"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il r</a:t>
            </a:r>
            <a:r>
              <a:rPr sz="1400" spc="-10" dirty="0">
                <a:latin typeface="Corbel"/>
                <a:cs typeface="Corbel"/>
              </a:rPr>
              <a:t>a</a:t>
            </a:r>
            <a:r>
              <a:rPr sz="1400" dirty="0">
                <a:latin typeface="Corbel"/>
                <a:cs typeface="Corbel"/>
              </a:rPr>
              <a:t>g</a:t>
            </a:r>
            <a:r>
              <a:rPr sz="1400" spc="-10" dirty="0">
                <a:latin typeface="Corbel"/>
                <a:cs typeface="Corbel"/>
              </a:rPr>
              <a:t>g</a:t>
            </a:r>
            <a:r>
              <a:rPr sz="1400" dirty="0">
                <a:latin typeface="Corbel"/>
                <a:cs typeface="Corbel"/>
              </a:rPr>
              <a:t>iungim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o</a:t>
            </a:r>
            <a:r>
              <a:rPr sz="1400" spc="-35" dirty="0">
                <a:latin typeface="Corbel"/>
                <a:cs typeface="Corbel"/>
              </a:rPr>
              <a:t> </a:t>
            </a:r>
            <a:r>
              <a:rPr sz="1400" dirty="0">
                <a:latin typeface="Corbel"/>
                <a:cs typeface="Corbel"/>
              </a:rPr>
              <a:t>de</a:t>
            </a:r>
            <a:r>
              <a:rPr sz="1400" spc="-10" dirty="0">
                <a:latin typeface="Corbel"/>
                <a:cs typeface="Corbel"/>
              </a:rPr>
              <a:t>g</a:t>
            </a:r>
            <a:r>
              <a:rPr sz="1400" dirty="0">
                <a:latin typeface="Corbel"/>
                <a:cs typeface="Corbel"/>
              </a:rPr>
              <a:t>li</a:t>
            </a:r>
            <a:r>
              <a:rPr sz="1400" spc="-5" dirty="0">
                <a:latin typeface="Corbel"/>
                <a:cs typeface="Corbel"/>
              </a:rPr>
              <a:t> </a:t>
            </a:r>
            <a:r>
              <a:rPr sz="1400" b="1" dirty="0">
                <a:latin typeface="Corbel"/>
                <a:cs typeface="Corbel"/>
              </a:rPr>
              <a:t>ob</a:t>
            </a:r>
            <a:r>
              <a:rPr sz="1400" b="1" spc="-5" dirty="0">
                <a:latin typeface="Corbel"/>
                <a:cs typeface="Corbel"/>
              </a:rPr>
              <a:t>i</a:t>
            </a:r>
            <a:r>
              <a:rPr sz="1400" b="1" dirty="0">
                <a:latin typeface="Corbel"/>
                <a:cs typeface="Corbel"/>
              </a:rPr>
              <a:t>e</a:t>
            </a:r>
            <a:r>
              <a:rPr sz="1400" b="1" spc="-10" dirty="0">
                <a:latin typeface="Corbel"/>
                <a:cs typeface="Corbel"/>
              </a:rPr>
              <a:t>tt</a:t>
            </a:r>
            <a:r>
              <a:rPr sz="1400" b="1" dirty="0">
                <a:latin typeface="Corbel"/>
                <a:cs typeface="Corbel"/>
              </a:rPr>
              <a:t>i</a:t>
            </a:r>
            <a:r>
              <a:rPr sz="1400" b="1" spc="-10" dirty="0">
                <a:latin typeface="Corbel"/>
                <a:cs typeface="Corbel"/>
              </a:rPr>
              <a:t>v</a:t>
            </a:r>
            <a:r>
              <a:rPr sz="1400" b="1" dirty="0">
                <a:latin typeface="Corbel"/>
                <a:cs typeface="Corbel"/>
              </a:rPr>
              <a:t>i comuni</a:t>
            </a:r>
            <a:r>
              <a:rPr sz="1400" b="1" spc="-25" dirty="0">
                <a:latin typeface="Corbel"/>
                <a:cs typeface="Corbel"/>
              </a:rPr>
              <a:t> </a:t>
            </a:r>
            <a:r>
              <a:rPr sz="1400" b="1" spc="-5" dirty="0">
                <a:latin typeface="Corbel"/>
                <a:cs typeface="Corbel"/>
              </a:rPr>
              <a:t>a</a:t>
            </a:r>
            <a:r>
              <a:rPr sz="1400" b="1" dirty="0">
                <a:latin typeface="Corbel"/>
                <a:cs typeface="Corbel"/>
              </a:rPr>
              <a:t>l</a:t>
            </a:r>
            <a:r>
              <a:rPr sz="1400" b="1" spc="5" dirty="0">
                <a:latin typeface="Corbel"/>
                <a:cs typeface="Corbel"/>
              </a:rPr>
              <a:t> </a:t>
            </a:r>
            <a:r>
              <a:rPr sz="1400" b="1" spc="-10" dirty="0">
                <a:latin typeface="Corbel"/>
                <a:cs typeface="Corbel"/>
              </a:rPr>
              <a:t>g</a:t>
            </a:r>
            <a:r>
              <a:rPr sz="1400" b="1" dirty="0">
                <a:latin typeface="Corbel"/>
                <a:cs typeface="Corbel"/>
              </a:rPr>
              <a:t>ru</a:t>
            </a:r>
            <a:r>
              <a:rPr sz="1400" b="1" spc="-5" dirty="0">
                <a:latin typeface="Corbel"/>
                <a:cs typeface="Corbel"/>
              </a:rPr>
              <a:t>p</a:t>
            </a:r>
            <a:r>
              <a:rPr sz="1400" b="1" spc="-10" dirty="0">
                <a:latin typeface="Corbel"/>
                <a:cs typeface="Corbel"/>
              </a:rPr>
              <a:t>p</a:t>
            </a:r>
            <a:r>
              <a:rPr sz="1400" b="1" dirty="0">
                <a:latin typeface="Corbel"/>
                <a:cs typeface="Corbel"/>
              </a:rPr>
              <a:t>o clas</a:t>
            </a:r>
            <a:r>
              <a:rPr sz="1400" b="1" spc="5" dirty="0">
                <a:latin typeface="Corbel"/>
                <a:cs typeface="Corbel"/>
              </a:rPr>
              <a:t>se</a:t>
            </a:r>
            <a:r>
              <a:rPr sz="1400" dirty="0">
                <a:latin typeface="Corbel"/>
                <a:cs typeface="Corbel"/>
              </a:rPr>
              <a:t>.</a:t>
            </a:r>
            <a:endParaRPr sz="1400">
              <a:latin typeface="Corbel"/>
              <a:cs typeface="Corbel"/>
            </a:endParaRPr>
          </a:p>
        </p:txBody>
      </p:sp>
      <p:sp>
        <p:nvSpPr>
          <p:cNvPr id="6" name="object 6"/>
          <p:cNvSpPr/>
          <p:nvPr/>
        </p:nvSpPr>
        <p:spPr>
          <a:xfrm>
            <a:off x="522731" y="1546605"/>
            <a:ext cx="1902460" cy="1671955"/>
          </a:xfrm>
          <a:custGeom>
            <a:avLst/>
            <a:gdLst/>
            <a:ahLst/>
            <a:cxnLst/>
            <a:rect l="l" t="t" r="r" b="b"/>
            <a:pathLst>
              <a:path w="1902460" h="1671955">
                <a:moveTo>
                  <a:pt x="1623695" y="0"/>
                </a:moveTo>
                <a:lnTo>
                  <a:pt x="278612" y="0"/>
                </a:lnTo>
                <a:lnTo>
                  <a:pt x="255762" y="924"/>
                </a:lnTo>
                <a:lnTo>
                  <a:pt x="211658" y="8103"/>
                </a:lnTo>
                <a:lnTo>
                  <a:pt x="170164" y="21909"/>
                </a:lnTo>
                <a:lnTo>
                  <a:pt x="131851" y="41767"/>
                </a:lnTo>
                <a:lnTo>
                  <a:pt x="97294" y="67103"/>
                </a:lnTo>
                <a:lnTo>
                  <a:pt x="67067" y="97340"/>
                </a:lnTo>
                <a:lnTo>
                  <a:pt x="41742" y="131903"/>
                </a:lnTo>
                <a:lnTo>
                  <a:pt x="21894" y="170217"/>
                </a:lnTo>
                <a:lnTo>
                  <a:pt x="8097" y="211707"/>
                </a:lnTo>
                <a:lnTo>
                  <a:pt x="923" y="255797"/>
                </a:lnTo>
                <a:lnTo>
                  <a:pt x="0" y="278638"/>
                </a:lnTo>
                <a:lnTo>
                  <a:pt x="0" y="1393063"/>
                </a:lnTo>
                <a:lnTo>
                  <a:pt x="3646" y="1438268"/>
                </a:lnTo>
                <a:lnTo>
                  <a:pt x="14203" y="1481148"/>
                </a:lnTo>
                <a:lnTo>
                  <a:pt x="31098" y="1521129"/>
                </a:lnTo>
                <a:lnTo>
                  <a:pt x="53756" y="1557638"/>
                </a:lnTo>
                <a:lnTo>
                  <a:pt x="81603" y="1590103"/>
                </a:lnTo>
                <a:lnTo>
                  <a:pt x="114067" y="1617950"/>
                </a:lnTo>
                <a:lnTo>
                  <a:pt x="150574" y="1640606"/>
                </a:lnTo>
                <a:lnTo>
                  <a:pt x="190549" y="1657499"/>
                </a:lnTo>
                <a:lnTo>
                  <a:pt x="233420" y="1668055"/>
                </a:lnTo>
                <a:lnTo>
                  <a:pt x="278612" y="1671701"/>
                </a:lnTo>
                <a:lnTo>
                  <a:pt x="1623695" y="1671701"/>
                </a:lnTo>
                <a:lnTo>
                  <a:pt x="1668900" y="1668055"/>
                </a:lnTo>
                <a:lnTo>
                  <a:pt x="1711780" y="1657499"/>
                </a:lnTo>
                <a:lnTo>
                  <a:pt x="1751761" y="1640606"/>
                </a:lnTo>
                <a:lnTo>
                  <a:pt x="1788270" y="1617950"/>
                </a:lnTo>
                <a:lnTo>
                  <a:pt x="1820735" y="1590103"/>
                </a:lnTo>
                <a:lnTo>
                  <a:pt x="1848582" y="1557638"/>
                </a:lnTo>
                <a:lnTo>
                  <a:pt x="1871238" y="1521129"/>
                </a:lnTo>
                <a:lnTo>
                  <a:pt x="1888131" y="1481148"/>
                </a:lnTo>
                <a:lnTo>
                  <a:pt x="1898687" y="1438268"/>
                </a:lnTo>
                <a:lnTo>
                  <a:pt x="1902333" y="1393063"/>
                </a:lnTo>
                <a:lnTo>
                  <a:pt x="1902333" y="278638"/>
                </a:lnTo>
                <a:lnTo>
                  <a:pt x="1898687" y="233463"/>
                </a:lnTo>
                <a:lnTo>
                  <a:pt x="1888131" y="190601"/>
                </a:lnTo>
                <a:lnTo>
                  <a:pt x="1871238" y="150627"/>
                </a:lnTo>
                <a:lnTo>
                  <a:pt x="1848582" y="114117"/>
                </a:lnTo>
                <a:lnTo>
                  <a:pt x="1820735" y="81645"/>
                </a:lnTo>
                <a:lnTo>
                  <a:pt x="1788270" y="53787"/>
                </a:lnTo>
                <a:lnTo>
                  <a:pt x="1751761" y="31118"/>
                </a:lnTo>
                <a:lnTo>
                  <a:pt x="1711780" y="14213"/>
                </a:lnTo>
                <a:lnTo>
                  <a:pt x="1668900" y="3649"/>
                </a:lnTo>
                <a:lnTo>
                  <a:pt x="1623695" y="0"/>
                </a:lnTo>
                <a:close/>
              </a:path>
            </a:pathLst>
          </a:custGeom>
          <a:solidFill>
            <a:srgbClr val="FFFFFF"/>
          </a:solidFill>
        </p:spPr>
        <p:txBody>
          <a:bodyPr wrap="square" lIns="0" tIns="0" rIns="0" bIns="0" rtlCol="0"/>
          <a:lstStyle/>
          <a:p>
            <a:endParaRPr/>
          </a:p>
        </p:txBody>
      </p:sp>
      <p:sp>
        <p:nvSpPr>
          <p:cNvPr id="7" name="object 7"/>
          <p:cNvSpPr/>
          <p:nvPr/>
        </p:nvSpPr>
        <p:spPr>
          <a:xfrm>
            <a:off x="503681" y="1535683"/>
            <a:ext cx="1940560" cy="1701800"/>
          </a:xfrm>
          <a:custGeom>
            <a:avLst/>
            <a:gdLst/>
            <a:ahLst/>
            <a:cxnLst/>
            <a:rect l="l" t="t" r="r" b="b"/>
            <a:pathLst>
              <a:path w="1940560" h="1701800">
                <a:moveTo>
                  <a:pt x="1731772" y="1689100"/>
                </a:moveTo>
                <a:lnTo>
                  <a:pt x="209613" y="1689100"/>
                </a:lnTo>
                <a:lnTo>
                  <a:pt x="223786" y="1701800"/>
                </a:lnTo>
                <a:lnTo>
                  <a:pt x="1717675" y="1701800"/>
                </a:lnTo>
                <a:lnTo>
                  <a:pt x="1731772" y="1689100"/>
                </a:lnTo>
                <a:close/>
              </a:path>
              <a:path w="1940560" h="1701800">
                <a:moveTo>
                  <a:pt x="213131" y="1676400"/>
                </a:moveTo>
                <a:lnTo>
                  <a:pt x="169011" y="1676400"/>
                </a:lnTo>
                <a:lnTo>
                  <a:pt x="182321" y="1689100"/>
                </a:lnTo>
                <a:lnTo>
                  <a:pt x="226682" y="1689100"/>
                </a:lnTo>
                <a:lnTo>
                  <a:pt x="213131" y="1676400"/>
                </a:lnTo>
                <a:close/>
              </a:path>
              <a:path w="1940560" h="1701800">
                <a:moveTo>
                  <a:pt x="1772158" y="1676400"/>
                </a:moveTo>
                <a:lnTo>
                  <a:pt x="1727708" y="1676400"/>
                </a:lnTo>
                <a:lnTo>
                  <a:pt x="1714119" y="1689100"/>
                </a:lnTo>
                <a:lnTo>
                  <a:pt x="1759204" y="1689100"/>
                </a:lnTo>
                <a:lnTo>
                  <a:pt x="1772158" y="1676400"/>
                </a:lnTo>
                <a:close/>
              </a:path>
              <a:path w="1940560" h="1701800">
                <a:moveTo>
                  <a:pt x="199580" y="25400"/>
                </a:moveTo>
                <a:lnTo>
                  <a:pt x="168148" y="25400"/>
                </a:lnTo>
                <a:lnTo>
                  <a:pt x="154952" y="38100"/>
                </a:lnTo>
                <a:lnTo>
                  <a:pt x="130530" y="50800"/>
                </a:lnTo>
                <a:lnTo>
                  <a:pt x="107683" y="63500"/>
                </a:lnTo>
                <a:lnTo>
                  <a:pt x="86575" y="88900"/>
                </a:lnTo>
                <a:lnTo>
                  <a:pt x="67411" y="101600"/>
                </a:lnTo>
                <a:lnTo>
                  <a:pt x="35687" y="152400"/>
                </a:lnTo>
                <a:lnTo>
                  <a:pt x="17957" y="190500"/>
                </a:lnTo>
                <a:lnTo>
                  <a:pt x="5905" y="241300"/>
                </a:lnTo>
                <a:lnTo>
                  <a:pt x="3403" y="254000"/>
                </a:lnTo>
                <a:lnTo>
                  <a:pt x="1485" y="266700"/>
                </a:lnTo>
                <a:lnTo>
                  <a:pt x="393" y="279400"/>
                </a:lnTo>
                <a:lnTo>
                  <a:pt x="0" y="292100"/>
                </a:lnTo>
                <a:lnTo>
                  <a:pt x="12" y="1409700"/>
                </a:lnTo>
                <a:lnTo>
                  <a:pt x="431" y="1422400"/>
                </a:lnTo>
                <a:lnTo>
                  <a:pt x="1587" y="1435100"/>
                </a:lnTo>
                <a:lnTo>
                  <a:pt x="3517" y="1460500"/>
                </a:lnTo>
                <a:lnTo>
                  <a:pt x="13576" y="1498600"/>
                </a:lnTo>
                <a:lnTo>
                  <a:pt x="29591" y="1536700"/>
                </a:lnTo>
                <a:lnTo>
                  <a:pt x="51409" y="1574800"/>
                </a:lnTo>
                <a:lnTo>
                  <a:pt x="87871" y="1625600"/>
                </a:lnTo>
                <a:lnTo>
                  <a:pt x="109093" y="1638300"/>
                </a:lnTo>
                <a:lnTo>
                  <a:pt x="132003" y="1663700"/>
                </a:lnTo>
                <a:lnTo>
                  <a:pt x="156248" y="1676400"/>
                </a:lnTo>
                <a:lnTo>
                  <a:pt x="186944" y="1676400"/>
                </a:lnTo>
                <a:lnTo>
                  <a:pt x="174256" y="1663700"/>
                </a:lnTo>
                <a:lnTo>
                  <a:pt x="162001" y="1663700"/>
                </a:lnTo>
                <a:lnTo>
                  <a:pt x="138620" y="1651000"/>
                </a:lnTo>
                <a:lnTo>
                  <a:pt x="116687" y="1625600"/>
                </a:lnTo>
                <a:lnTo>
                  <a:pt x="96405" y="1612900"/>
                </a:lnTo>
                <a:lnTo>
                  <a:pt x="77978" y="1587500"/>
                </a:lnTo>
                <a:lnTo>
                  <a:pt x="47256" y="1549400"/>
                </a:lnTo>
                <a:lnTo>
                  <a:pt x="30086" y="1511300"/>
                </a:lnTo>
                <a:lnTo>
                  <a:pt x="18478" y="1473200"/>
                </a:lnTo>
                <a:lnTo>
                  <a:pt x="16027" y="1447800"/>
                </a:lnTo>
                <a:lnTo>
                  <a:pt x="14185" y="1435100"/>
                </a:lnTo>
                <a:lnTo>
                  <a:pt x="13093" y="1422400"/>
                </a:lnTo>
                <a:lnTo>
                  <a:pt x="12700" y="1409700"/>
                </a:lnTo>
                <a:lnTo>
                  <a:pt x="12700" y="292100"/>
                </a:lnTo>
                <a:lnTo>
                  <a:pt x="15989" y="254000"/>
                </a:lnTo>
                <a:lnTo>
                  <a:pt x="25514" y="215900"/>
                </a:lnTo>
                <a:lnTo>
                  <a:pt x="40792" y="177800"/>
                </a:lnTo>
                <a:lnTo>
                  <a:pt x="61252" y="139700"/>
                </a:lnTo>
                <a:lnTo>
                  <a:pt x="95973" y="88900"/>
                </a:lnTo>
                <a:lnTo>
                  <a:pt x="138125" y="63500"/>
                </a:lnTo>
                <a:lnTo>
                  <a:pt x="161569" y="50800"/>
                </a:lnTo>
                <a:lnTo>
                  <a:pt x="173964" y="38100"/>
                </a:lnTo>
                <a:lnTo>
                  <a:pt x="186677" y="38100"/>
                </a:lnTo>
                <a:lnTo>
                  <a:pt x="199580" y="25400"/>
                </a:lnTo>
                <a:close/>
              </a:path>
              <a:path w="1940560" h="1701800">
                <a:moveTo>
                  <a:pt x="1736344" y="1663700"/>
                </a:moveTo>
                <a:lnTo>
                  <a:pt x="203962" y="1663700"/>
                </a:lnTo>
                <a:lnTo>
                  <a:pt x="216636" y="1676400"/>
                </a:lnTo>
                <a:lnTo>
                  <a:pt x="1723644" y="1676400"/>
                </a:lnTo>
                <a:lnTo>
                  <a:pt x="1736344" y="1663700"/>
                </a:lnTo>
                <a:close/>
              </a:path>
              <a:path w="1940560" h="1701800">
                <a:moveTo>
                  <a:pt x="1771523" y="25400"/>
                </a:moveTo>
                <a:lnTo>
                  <a:pt x="1740662" y="25400"/>
                </a:lnTo>
                <a:lnTo>
                  <a:pt x="1753616" y="38100"/>
                </a:lnTo>
                <a:lnTo>
                  <a:pt x="1766189" y="38100"/>
                </a:lnTo>
                <a:lnTo>
                  <a:pt x="1778381" y="50800"/>
                </a:lnTo>
                <a:lnTo>
                  <a:pt x="1823847" y="76200"/>
                </a:lnTo>
                <a:lnTo>
                  <a:pt x="1862455" y="114300"/>
                </a:lnTo>
                <a:lnTo>
                  <a:pt x="1893189" y="165100"/>
                </a:lnTo>
                <a:lnTo>
                  <a:pt x="1910461" y="203200"/>
                </a:lnTo>
                <a:lnTo>
                  <a:pt x="1921891" y="241300"/>
                </a:lnTo>
                <a:lnTo>
                  <a:pt x="1927352" y="279400"/>
                </a:lnTo>
                <a:lnTo>
                  <a:pt x="1927733" y="292100"/>
                </a:lnTo>
                <a:lnTo>
                  <a:pt x="1927733" y="1409700"/>
                </a:lnTo>
                <a:lnTo>
                  <a:pt x="1927352" y="1422400"/>
                </a:lnTo>
                <a:lnTo>
                  <a:pt x="1926336" y="1435100"/>
                </a:lnTo>
                <a:lnTo>
                  <a:pt x="1924431" y="1447800"/>
                </a:lnTo>
                <a:lnTo>
                  <a:pt x="1922018" y="1473200"/>
                </a:lnTo>
                <a:lnTo>
                  <a:pt x="1910588" y="1511300"/>
                </a:lnTo>
                <a:lnTo>
                  <a:pt x="1893443" y="1549400"/>
                </a:lnTo>
                <a:lnTo>
                  <a:pt x="1862836" y="1587500"/>
                </a:lnTo>
                <a:lnTo>
                  <a:pt x="1844420" y="1612900"/>
                </a:lnTo>
                <a:lnTo>
                  <a:pt x="1824355" y="1625600"/>
                </a:lnTo>
                <a:lnTo>
                  <a:pt x="1802384" y="1651000"/>
                </a:lnTo>
                <a:lnTo>
                  <a:pt x="1778889" y="1663700"/>
                </a:lnTo>
                <a:lnTo>
                  <a:pt x="1766443" y="1663700"/>
                </a:lnTo>
                <a:lnTo>
                  <a:pt x="1753870" y="1676400"/>
                </a:lnTo>
                <a:lnTo>
                  <a:pt x="1785493" y="1676400"/>
                </a:lnTo>
                <a:lnTo>
                  <a:pt x="1810004" y="1651000"/>
                </a:lnTo>
                <a:lnTo>
                  <a:pt x="1832864" y="1638300"/>
                </a:lnTo>
                <a:lnTo>
                  <a:pt x="1872995" y="1600200"/>
                </a:lnTo>
                <a:lnTo>
                  <a:pt x="1904745" y="1549400"/>
                </a:lnTo>
                <a:lnTo>
                  <a:pt x="1922526" y="1511300"/>
                </a:lnTo>
                <a:lnTo>
                  <a:pt x="1934591" y="1473200"/>
                </a:lnTo>
                <a:lnTo>
                  <a:pt x="1938909" y="1435100"/>
                </a:lnTo>
                <a:lnTo>
                  <a:pt x="1940052" y="1422400"/>
                </a:lnTo>
                <a:lnTo>
                  <a:pt x="1940433" y="1409700"/>
                </a:lnTo>
                <a:lnTo>
                  <a:pt x="1940433" y="292100"/>
                </a:lnTo>
                <a:lnTo>
                  <a:pt x="1940052" y="279400"/>
                </a:lnTo>
                <a:lnTo>
                  <a:pt x="1938909" y="266700"/>
                </a:lnTo>
                <a:lnTo>
                  <a:pt x="1936877" y="254000"/>
                </a:lnTo>
                <a:lnTo>
                  <a:pt x="1934337" y="241300"/>
                </a:lnTo>
                <a:lnTo>
                  <a:pt x="1930908" y="215900"/>
                </a:lnTo>
                <a:lnTo>
                  <a:pt x="1916811" y="177800"/>
                </a:lnTo>
                <a:lnTo>
                  <a:pt x="1889125" y="127000"/>
                </a:lnTo>
                <a:lnTo>
                  <a:pt x="1852549" y="88900"/>
                </a:lnTo>
                <a:lnTo>
                  <a:pt x="1831467" y="63500"/>
                </a:lnTo>
                <a:lnTo>
                  <a:pt x="1808480" y="50800"/>
                </a:lnTo>
                <a:lnTo>
                  <a:pt x="1784223" y="38100"/>
                </a:lnTo>
                <a:lnTo>
                  <a:pt x="1771523" y="25400"/>
                </a:lnTo>
                <a:close/>
              </a:path>
              <a:path w="1940560" h="1701800">
                <a:moveTo>
                  <a:pt x="208038" y="1651000"/>
                </a:moveTo>
                <a:lnTo>
                  <a:pt x="179501" y="1651000"/>
                </a:lnTo>
                <a:lnTo>
                  <a:pt x="191579" y="1663700"/>
                </a:lnTo>
                <a:lnTo>
                  <a:pt x="220154" y="1663700"/>
                </a:lnTo>
                <a:lnTo>
                  <a:pt x="208038" y="1651000"/>
                </a:lnTo>
                <a:close/>
              </a:path>
              <a:path w="1940560" h="1701800">
                <a:moveTo>
                  <a:pt x="1760728" y="1651000"/>
                </a:moveTo>
                <a:lnTo>
                  <a:pt x="1731645" y="1651000"/>
                </a:lnTo>
                <a:lnTo>
                  <a:pt x="1719580" y="1663700"/>
                </a:lnTo>
                <a:lnTo>
                  <a:pt x="1748663" y="1663700"/>
                </a:lnTo>
                <a:lnTo>
                  <a:pt x="1760728" y="1651000"/>
                </a:lnTo>
                <a:close/>
              </a:path>
              <a:path w="1940560" h="1701800">
                <a:moveTo>
                  <a:pt x="197027" y="50800"/>
                </a:moveTo>
                <a:lnTo>
                  <a:pt x="168186" y="50800"/>
                </a:lnTo>
                <a:lnTo>
                  <a:pt x="145719" y="76200"/>
                </a:lnTo>
                <a:lnTo>
                  <a:pt x="124764" y="88900"/>
                </a:lnTo>
                <a:lnTo>
                  <a:pt x="105384" y="101600"/>
                </a:lnTo>
                <a:lnTo>
                  <a:pt x="87769" y="127000"/>
                </a:lnTo>
                <a:lnTo>
                  <a:pt x="72097" y="139700"/>
                </a:lnTo>
                <a:lnTo>
                  <a:pt x="52362" y="177800"/>
                </a:lnTo>
                <a:lnTo>
                  <a:pt x="37719" y="215900"/>
                </a:lnTo>
                <a:lnTo>
                  <a:pt x="28587" y="254000"/>
                </a:lnTo>
                <a:lnTo>
                  <a:pt x="25400" y="292100"/>
                </a:lnTo>
                <a:lnTo>
                  <a:pt x="25400" y="1409700"/>
                </a:lnTo>
                <a:lnTo>
                  <a:pt x="28549" y="1447800"/>
                </a:lnTo>
                <a:lnTo>
                  <a:pt x="37642" y="1485900"/>
                </a:lnTo>
                <a:lnTo>
                  <a:pt x="52235" y="1524000"/>
                </a:lnTo>
                <a:lnTo>
                  <a:pt x="71767" y="1562100"/>
                </a:lnTo>
                <a:lnTo>
                  <a:pt x="104952" y="1600200"/>
                </a:lnTo>
                <a:lnTo>
                  <a:pt x="124294" y="1625600"/>
                </a:lnTo>
                <a:lnTo>
                  <a:pt x="145224" y="1638300"/>
                </a:lnTo>
                <a:lnTo>
                  <a:pt x="167754" y="1651000"/>
                </a:lnTo>
                <a:lnTo>
                  <a:pt x="196202" y="1651000"/>
                </a:lnTo>
                <a:lnTo>
                  <a:pt x="184746" y="1638300"/>
                </a:lnTo>
                <a:lnTo>
                  <a:pt x="173507" y="1638300"/>
                </a:lnTo>
                <a:lnTo>
                  <a:pt x="151841" y="1625600"/>
                </a:lnTo>
                <a:lnTo>
                  <a:pt x="131889" y="1612900"/>
                </a:lnTo>
                <a:lnTo>
                  <a:pt x="113487" y="1587500"/>
                </a:lnTo>
                <a:lnTo>
                  <a:pt x="96774" y="1574800"/>
                </a:lnTo>
                <a:lnTo>
                  <a:pt x="81940" y="1549400"/>
                </a:lnTo>
                <a:lnTo>
                  <a:pt x="68935" y="1536700"/>
                </a:lnTo>
                <a:lnTo>
                  <a:pt x="63563" y="1524000"/>
                </a:lnTo>
                <a:lnTo>
                  <a:pt x="49669" y="1485900"/>
                </a:lnTo>
                <a:lnTo>
                  <a:pt x="41059" y="1447800"/>
                </a:lnTo>
                <a:lnTo>
                  <a:pt x="38087" y="1409700"/>
                </a:lnTo>
                <a:lnTo>
                  <a:pt x="38100" y="292100"/>
                </a:lnTo>
                <a:lnTo>
                  <a:pt x="41173" y="254000"/>
                </a:lnTo>
                <a:lnTo>
                  <a:pt x="49923" y="215900"/>
                </a:lnTo>
                <a:lnTo>
                  <a:pt x="63919" y="177800"/>
                </a:lnTo>
                <a:lnTo>
                  <a:pt x="69659" y="177800"/>
                </a:lnTo>
                <a:lnTo>
                  <a:pt x="82943" y="152400"/>
                </a:lnTo>
                <a:lnTo>
                  <a:pt x="97942" y="127000"/>
                </a:lnTo>
                <a:lnTo>
                  <a:pt x="114782" y="114300"/>
                </a:lnTo>
                <a:lnTo>
                  <a:pt x="133299" y="88900"/>
                </a:lnTo>
                <a:lnTo>
                  <a:pt x="153314" y="76200"/>
                </a:lnTo>
                <a:lnTo>
                  <a:pt x="174802" y="63500"/>
                </a:lnTo>
                <a:lnTo>
                  <a:pt x="185610" y="63500"/>
                </a:lnTo>
                <a:lnTo>
                  <a:pt x="197027" y="50800"/>
                </a:lnTo>
                <a:close/>
              </a:path>
              <a:path w="1940560" h="1701800">
                <a:moveTo>
                  <a:pt x="1772666" y="50800"/>
                </a:moveTo>
                <a:lnTo>
                  <a:pt x="1744345" y="50800"/>
                </a:lnTo>
                <a:lnTo>
                  <a:pt x="1755648" y="63500"/>
                </a:lnTo>
                <a:lnTo>
                  <a:pt x="1766951" y="63500"/>
                </a:lnTo>
                <a:lnTo>
                  <a:pt x="1788668" y="76200"/>
                </a:lnTo>
                <a:lnTo>
                  <a:pt x="1808607" y="101600"/>
                </a:lnTo>
                <a:lnTo>
                  <a:pt x="1826895" y="114300"/>
                </a:lnTo>
                <a:lnTo>
                  <a:pt x="1843659" y="127000"/>
                </a:lnTo>
                <a:lnTo>
                  <a:pt x="1858645" y="152400"/>
                </a:lnTo>
                <a:lnTo>
                  <a:pt x="1871472" y="177800"/>
                </a:lnTo>
                <a:lnTo>
                  <a:pt x="1877060" y="177800"/>
                </a:lnTo>
                <a:lnTo>
                  <a:pt x="1890903" y="215900"/>
                </a:lnTo>
                <a:lnTo>
                  <a:pt x="1899412" y="254000"/>
                </a:lnTo>
                <a:lnTo>
                  <a:pt x="1902333" y="292100"/>
                </a:lnTo>
                <a:lnTo>
                  <a:pt x="1902333" y="1409700"/>
                </a:lnTo>
                <a:lnTo>
                  <a:pt x="1899285" y="1447800"/>
                </a:lnTo>
                <a:lnTo>
                  <a:pt x="1890522" y="1485900"/>
                </a:lnTo>
                <a:lnTo>
                  <a:pt x="1876552" y="1524000"/>
                </a:lnTo>
                <a:lnTo>
                  <a:pt x="1857502" y="1562100"/>
                </a:lnTo>
                <a:lnTo>
                  <a:pt x="1842516" y="1574800"/>
                </a:lnTo>
                <a:lnTo>
                  <a:pt x="1825625" y="1600200"/>
                </a:lnTo>
                <a:lnTo>
                  <a:pt x="1807210" y="1612900"/>
                </a:lnTo>
                <a:lnTo>
                  <a:pt x="1787270" y="1625600"/>
                </a:lnTo>
                <a:lnTo>
                  <a:pt x="1765681" y="1638300"/>
                </a:lnTo>
                <a:lnTo>
                  <a:pt x="1754886" y="1638300"/>
                </a:lnTo>
                <a:lnTo>
                  <a:pt x="1743329" y="1651000"/>
                </a:lnTo>
                <a:lnTo>
                  <a:pt x="1772285" y="1651000"/>
                </a:lnTo>
                <a:lnTo>
                  <a:pt x="1794764" y="1638300"/>
                </a:lnTo>
                <a:lnTo>
                  <a:pt x="1815719" y="1625600"/>
                </a:lnTo>
                <a:lnTo>
                  <a:pt x="1835023" y="1600200"/>
                </a:lnTo>
                <a:lnTo>
                  <a:pt x="1852676" y="1587500"/>
                </a:lnTo>
                <a:lnTo>
                  <a:pt x="1882140" y="1536700"/>
                </a:lnTo>
                <a:lnTo>
                  <a:pt x="1898523" y="1498600"/>
                </a:lnTo>
                <a:lnTo>
                  <a:pt x="1909445" y="1460500"/>
                </a:lnTo>
                <a:lnTo>
                  <a:pt x="1914652" y="1422400"/>
                </a:lnTo>
                <a:lnTo>
                  <a:pt x="1915033" y="1409700"/>
                </a:lnTo>
                <a:lnTo>
                  <a:pt x="1915033" y="292100"/>
                </a:lnTo>
                <a:lnTo>
                  <a:pt x="1911858" y="254000"/>
                </a:lnTo>
                <a:lnTo>
                  <a:pt x="1902841" y="215900"/>
                </a:lnTo>
                <a:lnTo>
                  <a:pt x="1888363" y="177800"/>
                </a:lnTo>
                <a:lnTo>
                  <a:pt x="1868805" y="139700"/>
                </a:lnTo>
                <a:lnTo>
                  <a:pt x="1853057" y="127000"/>
                </a:lnTo>
                <a:lnTo>
                  <a:pt x="1835531" y="101600"/>
                </a:lnTo>
                <a:lnTo>
                  <a:pt x="1816227" y="88900"/>
                </a:lnTo>
                <a:lnTo>
                  <a:pt x="1795272" y="76200"/>
                </a:lnTo>
                <a:lnTo>
                  <a:pt x="1772666" y="50800"/>
                </a:lnTo>
                <a:close/>
              </a:path>
              <a:path w="1940560" h="1701800">
                <a:moveTo>
                  <a:pt x="233273" y="38100"/>
                </a:moveTo>
                <a:lnTo>
                  <a:pt x="204279" y="38100"/>
                </a:lnTo>
                <a:lnTo>
                  <a:pt x="191846" y="50800"/>
                </a:lnTo>
                <a:lnTo>
                  <a:pt x="220992" y="50800"/>
                </a:lnTo>
                <a:lnTo>
                  <a:pt x="233273" y="38100"/>
                </a:lnTo>
                <a:close/>
              </a:path>
              <a:path w="1940560" h="1701800">
                <a:moveTo>
                  <a:pt x="1736598" y="38100"/>
                </a:moveTo>
                <a:lnTo>
                  <a:pt x="1695704" y="38100"/>
                </a:lnTo>
                <a:lnTo>
                  <a:pt x="1708023" y="50800"/>
                </a:lnTo>
                <a:lnTo>
                  <a:pt x="1748917" y="50800"/>
                </a:lnTo>
                <a:lnTo>
                  <a:pt x="1736598" y="38100"/>
                </a:lnTo>
                <a:close/>
              </a:path>
              <a:path w="1940560" h="1701800">
                <a:moveTo>
                  <a:pt x="1697863" y="25400"/>
                </a:moveTo>
                <a:lnTo>
                  <a:pt x="243001" y="25400"/>
                </a:lnTo>
                <a:lnTo>
                  <a:pt x="229844" y="38100"/>
                </a:lnTo>
                <a:lnTo>
                  <a:pt x="1710944" y="38100"/>
                </a:lnTo>
                <a:lnTo>
                  <a:pt x="1697863" y="25400"/>
                </a:lnTo>
                <a:close/>
              </a:path>
              <a:path w="1940560" h="1701800">
                <a:moveTo>
                  <a:pt x="240106" y="12700"/>
                </a:moveTo>
                <a:lnTo>
                  <a:pt x="194881" y="12700"/>
                </a:lnTo>
                <a:lnTo>
                  <a:pt x="181495" y="25400"/>
                </a:lnTo>
                <a:lnTo>
                  <a:pt x="226402" y="25400"/>
                </a:lnTo>
                <a:lnTo>
                  <a:pt x="240106" y="12700"/>
                </a:lnTo>
                <a:close/>
              </a:path>
              <a:path w="1940560" h="1701800">
                <a:moveTo>
                  <a:pt x="1744726" y="12700"/>
                </a:moveTo>
                <a:lnTo>
                  <a:pt x="1700022" y="12700"/>
                </a:lnTo>
                <a:lnTo>
                  <a:pt x="1713865" y="25400"/>
                </a:lnTo>
                <a:lnTo>
                  <a:pt x="1758188" y="25400"/>
                </a:lnTo>
                <a:lnTo>
                  <a:pt x="1744726" y="12700"/>
                </a:lnTo>
                <a:close/>
              </a:path>
              <a:path w="1940560" h="1701800">
                <a:moveTo>
                  <a:pt x="1702181" y="0"/>
                </a:moveTo>
                <a:lnTo>
                  <a:pt x="237210" y="0"/>
                </a:lnTo>
                <a:lnTo>
                  <a:pt x="222973" y="12700"/>
                </a:lnTo>
                <a:lnTo>
                  <a:pt x="1716786" y="12700"/>
                </a:lnTo>
                <a:lnTo>
                  <a:pt x="1702181" y="0"/>
                </a:lnTo>
                <a:close/>
              </a:path>
            </a:pathLst>
          </a:custGeom>
          <a:solidFill>
            <a:srgbClr val="990000"/>
          </a:solidFill>
        </p:spPr>
        <p:txBody>
          <a:bodyPr wrap="square" lIns="0" tIns="0" rIns="0" bIns="0" rtlCol="0"/>
          <a:lstStyle/>
          <a:p>
            <a:endParaRPr/>
          </a:p>
        </p:txBody>
      </p:sp>
      <p:sp>
        <p:nvSpPr>
          <p:cNvPr id="8" name="object 8"/>
          <p:cNvSpPr txBox="1"/>
          <p:nvPr/>
        </p:nvSpPr>
        <p:spPr>
          <a:xfrm>
            <a:off x="919378" y="1972782"/>
            <a:ext cx="1107440" cy="839469"/>
          </a:xfrm>
          <a:prstGeom prst="rect">
            <a:avLst/>
          </a:prstGeom>
        </p:spPr>
        <p:txBody>
          <a:bodyPr vert="horz" wrap="square" lIns="0" tIns="0" rIns="0" bIns="0" rtlCol="0">
            <a:spAutoFit/>
          </a:bodyPr>
          <a:lstStyle/>
          <a:p>
            <a:pPr marL="12700" marR="5080" indent="635" algn="ctr">
              <a:lnSpc>
                <a:spcPct val="91800"/>
              </a:lnSpc>
            </a:pPr>
            <a:r>
              <a:rPr sz="2000" b="1" i="1" spc="-5" dirty="0">
                <a:latin typeface="Corbel"/>
                <a:cs typeface="Corbel"/>
              </a:rPr>
              <a:t>D</a:t>
            </a:r>
            <a:r>
              <a:rPr sz="2000" b="1" i="1" dirty="0">
                <a:latin typeface="Corbel"/>
                <a:cs typeface="Corbel"/>
              </a:rPr>
              <a:t>ida</a:t>
            </a:r>
            <a:r>
              <a:rPr sz="2000" b="1" i="1" spc="-10" dirty="0">
                <a:latin typeface="Corbel"/>
                <a:cs typeface="Corbel"/>
              </a:rPr>
              <a:t>t</a:t>
            </a:r>
            <a:r>
              <a:rPr sz="2000" b="1" i="1" dirty="0">
                <a:latin typeface="Corbel"/>
                <a:cs typeface="Corbel"/>
              </a:rPr>
              <a:t>tica </a:t>
            </a:r>
            <a:r>
              <a:rPr sz="2000" b="1" i="1" spc="-5" dirty="0">
                <a:latin typeface="Corbel"/>
                <a:cs typeface="Corbel"/>
              </a:rPr>
              <a:t>individu</a:t>
            </a:r>
            <a:r>
              <a:rPr sz="2000" b="1" i="1" spc="10" dirty="0">
                <a:latin typeface="Corbel"/>
                <a:cs typeface="Corbel"/>
              </a:rPr>
              <a:t>a</a:t>
            </a:r>
            <a:r>
              <a:rPr sz="2000" b="1" i="1" dirty="0">
                <a:latin typeface="Corbel"/>
                <a:cs typeface="Corbel"/>
              </a:rPr>
              <a:t>- liz</a:t>
            </a:r>
            <a:r>
              <a:rPr sz="2000" b="1" i="1" spc="-10" dirty="0">
                <a:latin typeface="Corbel"/>
                <a:cs typeface="Corbel"/>
              </a:rPr>
              <a:t>z</a:t>
            </a:r>
            <a:r>
              <a:rPr sz="2000" b="1" i="1" spc="-5" dirty="0">
                <a:latin typeface="Corbel"/>
                <a:cs typeface="Corbel"/>
              </a:rPr>
              <a:t>ata</a:t>
            </a:r>
            <a:endParaRPr sz="2000">
              <a:latin typeface="Corbel"/>
              <a:cs typeface="Corbel"/>
            </a:endParaRPr>
          </a:p>
        </p:txBody>
      </p:sp>
      <p:sp>
        <p:nvSpPr>
          <p:cNvPr id="9" name="object 9"/>
          <p:cNvSpPr/>
          <p:nvPr/>
        </p:nvSpPr>
        <p:spPr>
          <a:xfrm>
            <a:off x="2352420" y="3457321"/>
            <a:ext cx="6277610" cy="2866390"/>
          </a:xfrm>
          <a:custGeom>
            <a:avLst/>
            <a:gdLst/>
            <a:ahLst/>
            <a:cxnLst/>
            <a:rect l="l" t="t" r="r" b="b"/>
            <a:pathLst>
              <a:path w="6277609" h="2866390">
                <a:moveTo>
                  <a:pt x="4844796" y="0"/>
                </a:moveTo>
                <a:lnTo>
                  <a:pt x="4844796" y="358266"/>
                </a:lnTo>
                <a:lnTo>
                  <a:pt x="0" y="358266"/>
                </a:lnTo>
                <a:lnTo>
                  <a:pt x="0" y="2507589"/>
                </a:lnTo>
                <a:lnTo>
                  <a:pt x="4844796" y="2507589"/>
                </a:lnTo>
                <a:lnTo>
                  <a:pt x="4844796" y="2865805"/>
                </a:lnTo>
                <a:lnTo>
                  <a:pt x="6277609" y="1432940"/>
                </a:lnTo>
                <a:lnTo>
                  <a:pt x="4844796" y="0"/>
                </a:lnTo>
                <a:close/>
              </a:path>
            </a:pathLst>
          </a:custGeom>
          <a:solidFill>
            <a:srgbClr val="FFFFFF"/>
          </a:solidFill>
        </p:spPr>
        <p:txBody>
          <a:bodyPr wrap="square" lIns="0" tIns="0" rIns="0" bIns="0" rtlCol="0"/>
          <a:lstStyle/>
          <a:p>
            <a:endParaRPr/>
          </a:p>
        </p:txBody>
      </p:sp>
      <p:sp>
        <p:nvSpPr>
          <p:cNvPr id="10" name="object 10"/>
          <p:cNvSpPr/>
          <p:nvPr/>
        </p:nvSpPr>
        <p:spPr>
          <a:xfrm>
            <a:off x="2352420" y="3457321"/>
            <a:ext cx="6277610" cy="2866390"/>
          </a:xfrm>
          <a:custGeom>
            <a:avLst/>
            <a:gdLst/>
            <a:ahLst/>
            <a:cxnLst/>
            <a:rect l="l" t="t" r="r" b="b"/>
            <a:pathLst>
              <a:path w="6277609" h="2866390">
                <a:moveTo>
                  <a:pt x="0" y="358266"/>
                </a:moveTo>
                <a:lnTo>
                  <a:pt x="4844796" y="358266"/>
                </a:lnTo>
                <a:lnTo>
                  <a:pt x="4844796" y="0"/>
                </a:lnTo>
                <a:lnTo>
                  <a:pt x="6277609" y="1432940"/>
                </a:lnTo>
                <a:lnTo>
                  <a:pt x="4844796" y="2865805"/>
                </a:lnTo>
                <a:lnTo>
                  <a:pt x="4844796" y="2507589"/>
                </a:lnTo>
                <a:lnTo>
                  <a:pt x="0" y="2507589"/>
                </a:lnTo>
                <a:lnTo>
                  <a:pt x="0" y="358266"/>
                </a:lnTo>
                <a:close/>
              </a:path>
            </a:pathLst>
          </a:custGeom>
          <a:ln w="38100">
            <a:solidFill>
              <a:srgbClr val="001F5F"/>
            </a:solidFill>
          </a:ln>
        </p:spPr>
        <p:txBody>
          <a:bodyPr wrap="square" lIns="0" tIns="0" rIns="0" bIns="0" rtlCol="0"/>
          <a:lstStyle/>
          <a:p>
            <a:endParaRPr/>
          </a:p>
        </p:txBody>
      </p:sp>
      <p:sp>
        <p:nvSpPr>
          <p:cNvPr id="11" name="object 11"/>
          <p:cNvSpPr txBox="1"/>
          <p:nvPr/>
        </p:nvSpPr>
        <p:spPr>
          <a:xfrm>
            <a:off x="2348864" y="4055098"/>
            <a:ext cx="5209540" cy="1452245"/>
          </a:xfrm>
          <a:prstGeom prst="rect">
            <a:avLst/>
          </a:prstGeom>
        </p:spPr>
        <p:txBody>
          <a:bodyPr vert="horz" wrap="square" lIns="0" tIns="0" rIns="0" bIns="0" rtlCol="0">
            <a:spAutoFit/>
          </a:bodyPr>
          <a:lstStyle/>
          <a:p>
            <a:pPr marL="127000" indent="-114300">
              <a:lnSpc>
                <a:spcPts val="1614"/>
              </a:lnSpc>
              <a:buFont typeface="Corbel"/>
              <a:buChar char="•"/>
              <a:tabLst>
                <a:tab pos="127000" algn="l"/>
              </a:tabLst>
            </a:pPr>
            <a:r>
              <a:rPr sz="1400" dirty="0">
                <a:latin typeface="Corbel"/>
                <a:cs typeface="Corbel"/>
              </a:rPr>
              <a:t>De</a:t>
            </a:r>
            <a:r>
              <a:rPr sz="1400" spc="-10" dirty="0">
                <a:latin typeface="Corbel"/>
                <a:cs typeface="Corbel"/>
              </a:rPr>
              <a:t>f</a:t>
            </a:r>
            <a:r>
              <a:rPr sz="1400" dirty="0">
                <a:latin typeface="Corbel"/>
                <a:cs typeface="Corbel"/>
              </a:rPr>
              <a:t>inis</a:t>
            </a:r>
            <a:r>
              <a:rPr sz="1400" spc="-10" dirty="0">
                <a:latin typeface="Corbel"/>
                <a:cs typeface="Corbel"/>
              </a:rPr>
              <a:t>c</a:t>
            </a:r>
            <a:r>
              <a:rPr sz="1400" dirty="0">
                <a:latin typeface="Corbel"/>
                <a:cs typeface="Corbel"/>
              </a:rPr>
              <a:t>e</a:t>
            </a:r>
            <a:r>
              <a:rPr sz="1400" spc="-20" dirty="0">
                <a:latin typeface="Corbel"/>
                <a:cs typeface="Corbel"/>
              </a:rPr>
              <a:t> </a:t>
            </a:r>
            <a:r>
              <a:rPr sz="1400" dirty="0">
                <a:latin typeface="Corbel"/>
                <a:cs typeface="Corbel"/>
              </a:rPr>
              <a:t>l</a:t>
            </a:r>
            <a:r>
              <a:rPr sz="1400" spc="-45" dirty="0">
                <a:latin typeface="Corbel"/>
                <a:cs typeface="Corbel"/>
              </a:rPr>
              <a:t>’</a:t>
            </a:r>
            <a:r>
              <a:rPr sz="1400" dirty="0">
                <a:latin typeface="Corbel"/>
                <a:cs typeface="Corbel"/>
              </a:rPr>
              <a:t>attività</a:t>
            </a:r>
            <a:r>
              <a:rPr sz="1400" spc="-35" dirty="0">
                <a:latin typeface="Corbel"/>
                <a:cs typeface="Corbel"/>
              </a:rPr>
              <a:t> </a:t>
            </a:r>
            <a:r>
              <a:rPr sz="1400" dirty="0">
                <a:latin typeface="Corbel"/>
                <a:cs typeface="Corbel"/>
              </a:rPr>
              <a:t>c</a:t>
            </a:r>
            <a:r>
              <a:rPr sz="1400" spc="-10" dirty="0">
                <a:latin typeface="Corbel"/>
                <a:cs typeface="Corbel"/>
              </a:rPr>
              <a:t>h</a:t>
            </a:r>
            <a:r>
              <a:rPr sz="1400" dirty="0">
                <a:latin typeface="Corbel"/>
                <a:cs typeface="Corbel"/>
              </a:rPr>
              <a:t>e </a:t>
            </a:r>
            <a:r>
              <a:rPr sz="1400" spc="5" dirty="0">
                <a:latin typeface="Corbel"/>
                <a:cs typeface="Corbel"/>
              </a:rPr>
              <a:t>d</a:t>
            </a:r>
            <a:r>
              <a:rPr sz="1400" dirty="0">
                <a:latin typeface="Corbel"/>
                <a:cs typeface="Corbel"/>
              </a:rPr>
              <a:t>à</a:t>
            </a:r>
            <a:r>
              <a:rPr sz="1400" spc="-10" dirty="0">
                <a:latin typeface="Corbel"/>
                <a:cs typeface="Corbel"/>
              </a:rPr>
              <a:t> </a:t>
            </a:r>
            <a:r>
              <a:rPr sz="1400" dirty="0">
                <a:latin typeface="Corbel"/>
                <a:cs typeface="Corbel"/>
              </a:rPr>
              <a:t>a ci</a:t>
            </a:r>
            <a:r>
              <a:rPr sz="1400" spc="-10" dirty="0">
                <a:latin typeface="Corbel"/>
                <a:cs typeface="Corbel"/>
              </a:rPr>
              <a:t>a</a:t>
            </a:r>
            <a:r>
              <a:rPr sz="1400" dirty="0">
                <a:latin typeface="Corbel"/>
                <a:cs typeface="Corbel"/>
              </a:rPr>
              <a:t>s</a:t>
            </a:r>
            <a:r>
              <a:rPr sz="1400" spc="-10" dirty="0">
                <a:latin typeface="Corbel"/>
                <a:cs typeface="Corbel"/>
              </a:rPr>
              <a:t>c</a:t>
            </a:r>
            <a:r>
              <a:rPr sz="1400" dirty="0">
                <a:latin typeface="Corbel"/>
                <a:cs typeface="Corbel"/>
              </a:rPr>
              <a:t>un </a:t>
            </a:r>
            <a:r>
              <a:rPr sz="1400" spc="-5" dirty="0">
                <a:latin typeface="Corbel"/>
                <a:cs typeface="Corbel"/>
              </a:rPr>
              <a:t>a</a:t>
            </a:r>
            <a:r>
              <a:rPr sz="1400" dirty="0">
                <a:latin typeface="Corbel"/>
                <a:cs typeface="Corbel"/>
              </a:rPr>
              <a:t>lu</a:t>
            </a:r>
            <a:r>
              <a:rPr sz="1400" spc="5" dirty="0">
                <a:latin typeface="Corbel"/>
                <a:cs typeface="Corbel"/>
              </a:rPr>
              <a:t>n</a:t>
            </a:r>
            <a:r>
              <a:rPr sz="1400" dirty="0">
                <a:latin typeface="Corbel"/>
                <a:cs typeface="Corbel"/>
              </a:rPr>
              <a:t>no</a:t>
            </a:r>
            <a:r>
              <a:rPr sz="1400" spc="-20" dirty="0">
                <a:latin typeface="Corbel"/>
                <a:cs typeface="Corbel"/>
              </a:rPr>
              <a:t> </a:t>
            </a:r>
            <a:r>
              <a:rPr sz="1400" dirty="0">
                <a:latin typeface="Corbel"/>
                <a:cs typeface="Corbel"/>
              </a:rPr>
              <a:t>l</a:t>
            </a:r>
            <a:r>
              <a:rPr sz="1400" spc="-70" dirty="0">
                <a:latin typeface="Corbel"/>
                <a:cs typeface="Corbel"/>
              </a:rPr>
              <a:t>’</a:t>
            </a:r>
            <a:r>
              <a:rPr sz="1400" spc="-5" dirty="0">
                <a:latin typeface="Corbel"/>
                <a:cs typeface="Corbel"/>
              </a:rPr>
              <a:t>o</a:t>
            </a:r>
            <a:r>
              <a:rPr sz="1400" dirty="0">
                <a:latin typeface="Corbel"/>
                <a:cs typeface="Corbel"/>
              </a:rPr>
              <a:t>pp</a:t>
            </a:r>
            <a:r>
              <a:rPr sz="1400" spc="-10" dirty="0">
                <a:latin typeface="Corbel"/>
                <a:cs typeface="Corbel"/>
              </a:rPr>
              <a:t>o</a:t>
            </a:r>
            <a:r>
              <a:rPr sz="1400" dirty="0">
                <a:latin typeface="Corbel"/>
                <a:cs typeface="Corbel"/>
              </a:rPr>
              <a:t>rt</a:t>
            </a:r>
            <a:r>
              <a:rPr sz="1400" spc="5" dirty="0">
                <a:latin typeface="Corbel"/>
                <a:cs typeface="Corbel"/>
              </a:rPr>
              <a:t>u</a:t>
            </a:r>
            <a:r>
              <a:rPr sz="1400" dirty="0">
                <a:latin typeface="Corbel"/>
                <a:cs typeface="Corbel"/>
              </a:rPr>
              <a:t>ni</a:t>
            </a:r>
            <a:r>
              <a:rPr sz="1400" spc="5" dirty="0">
                <a:latin typeface="Corbel"/>
                <a:cs typeface="Corbel"/>
              </a:rPr>
              <a:t>t</a:t>
            </a:r>
            <a:r>
              <a:rPr sz="1400" dirty="0">
                <a:latin typeface="Corbel"/>
                <a:cs typeface="Corbel"/>
              </a:rPr>
              <a:t>à</a:t>
            </a:r>
            <a:r>
              <a:rPr sz="1400" spc="-35" dirty="0">
                <a:latin typeface="Corbel"/>
                <a:cs typeface="Corbel"/>
              </a:rPr>
              <a:t> </a:t>
            </a:r>
            <a:r>
              <a:rPr sz="1400" dirty="0">
                <a:latin typeface="Corbel"/>
                <a:cs typeface="Corbel"/>
              </a:rPr>
              <a:t>di:</a:t>
            </a:r>
            <a:endParaRPr sz="1400">
              <a:latin typeface="Corbel"/>
              <a:cs typeface="Corbel"/>
            </a:endParaRPr>
          </a:p>
          <a:p>
            <a:pPr marL="127000" marR="554355" lvl="1">
              <a:lnSpc>
                <a:spcPts val="1540"/>
              </a:lnSpc>
              <a:spcBef>
                <a:spcPts val="100"/>
              </a:spcBef>
              <a:buFont typeface="Corbel"/>
              <a:buChar char="-"/>
              <a:tabLst>
                <a:tab pos="256540" algn="l"/>
              </a:tabLst>
            </a:pPr>
            <a:r>
              <a:rPr sz="1400" spc="-5" dirty="0">
                <a:latin typeface="Corbel"/>
                <a:cs typeface="Corbel"/>
              </a:rPr>
              <a:t>svi</a:t>
            </a:r>
            <a:r>
              <a:rPr sz="1400" dirty="0">
                <a:latin typeface="Corbel"/>
                <a:cs typeface="Corbel"/>
              </a:rPr>
              <a:t>luppa</a:t>
            </a:r>
            <a:r>
              <a:rPr sz="1400" spc="-10" dirty="0">
                <a:latin typeface="Corbel"/>
                <a:cs typeface="Corbel"/>
              </a:rPr>
              <a:t>r</a:t>
            </a:r>
            <a:r>
              <a:rPr sz="1400" dirty="0">
                <a:latin typeface="Corbel"/>
                <a:cs typeface="Corbel"/>
              </a:rPr>
              <a:t>e</a:t>
            </a:r>
            <a:r>
              <a:rPr sz="1400" spc="-20" dirty="0">
                <a:latin typeface="Corbel"/>
                <a:cs typeface="Corbel"/>
              </a:rPr>
              <a:t> </a:t>
            </a:r>
            <a:r>
              <a:rPr sz="1400" dirty="0">
                <a:latin typeface="Corbel"/>
                <a:cs typeface="Corbel"/>
              </a:rPr>
              <a:t>al me</a:t>
            </a:r>
            <a:r>
              <a:rPr sz="1400" spc="-5" dirty="0">
                <a:latin typeface="Corbel"/>
                <a:cs typeface="Corbel"/>
              </a:rPr>
              <a:t>g</a:t>
            </a:r>
            <a:r>
              <a:rPr sz="1400" dirty="0">
                <a:latin typeface="Corbel"/>
                <a:cs typeface="Corbel"/>
              </a:rPr>
              <a:t>lio</a:t>
            </a:r>
            <a:r>
              <a:rPr sz="1400" spc="-10" dirty="0">
                <a:latin typeface="Corbel"/>
                <a:cs typeface="Corbel"/>
              </a:rPr>
              <a:t> </a:t>
            </a:r>
            <a:r>
              <a:rPr sz="1400" b="1" dirty="0">
                <a:latin typeface="Corbel"/>
                <a:cs typeface="Corbel"/>
              </a:rPr>
              <a:t>le </a:t>
            </a:r>
            <a:r>
              <a:rPr sz="1400" b="1" spc="-10" dirty="0">
                <a:latin typeface="Corbel"/>
                <a:cs typeface="Corbel"/>
              </a:rPr>
              <a:t>p</a:t>
            </a:r>
            <a:r>
              <a:rPr sz="1400" b="1" dirty="0">
                <a:latin typeface="Corbel"/>
                <a:cs typeface="Corbel"/>
              </a:rPr>
              <a:t>roprie</a:t>
            </a:r>
            <a:r>
              <a:rPr sz="1400" b="1" spc="-20" dirty="0">
                <a:latin typeface="Corbel"/>
                <a:cs typeface="Corbel"/>
              </a:rPr>
              <a:t> </a:t>
            </a:r>
            <a:r>
              <a:rPr sz="1400" b="1" dirty="0">
                <a:latin typeface="Corbel"/>
                <a:cs typeface="Corbel"/>
              </a:rPr>
              <a:t>po</a:t>
            </a:r>
            <a:r>
              <a:rPr sz="1400" b="1" spc="-10" dirty="0">
                <a:latin typeface="Corbel"/>
                <a:cs typeface="Corbel"/>
              </a:rPr>
              <a:t>t</a:t>
            </a:r>
            <a:r>
              <a:rPr sz="1400" b="1" dirty="0">
                <a:latin typeface="Corbel"/>
                <a:cs typeface="Corbel"/>
              </a:rPr>
              <a:t>enziali</a:t>
            </a:r>
            <a:r>
              <a:rPr sz="1400" b="1" spc="-10" dirty="0">
                <a:latin typeface="Corbel"/>
                <a:cs typeface="Corbel"/>
              </a:rPr>
              <a:t>t</a:t>
            </a:r>
            <a:r>
              <a:rPr sz="1400" b="1" dirty="0">
                <a:latin typeface="Corbel"/>
                <a:cs typeface="Corbel"/>
              </a:rPr>
              <a:t>à</a:t>
            </a:r>
            <a:r>
              <a:rPr sz="1400" dirty="0">
                <a:latin typeface="Corbel"/>
                <a:cs typeface="Corbel"/>
              </a:rPr>
              <a:t>,</a:t>
            </a:r>
            <a:r>
              <a:rPr sz="1400" spc="-15"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p</a:t>
            </a:r>
            <a:r>
              <a:rPr sz="1400" spc="-10" dirty="0">
                <a:latin typeface="Corbel"/>
                <a:cs typeface="Corbel"/>
              </a:rPr>
              <a:t>a</a:t>
            </a:r>
            <a:r>
              <a:rPr sz="1400" dirty="0">
                <a:latin typeface="Corbel"/>
                <a:cs typeface="Corbel"/>
              </a:rPr>
              <a:t>rtire dalla </a:t>
            </a:r>
            <a:r>
              <a:rPr sz="1400" spc="-5" dirty="0">
                <a:latin typeface="Corbel"/>
                <a:cs typeface="Corbel"/>
              </a:rPr>
              <a:t>c</a:t>
            </a:r>
            <a:r>
              <a:rPr sz="1400" spc="-10" dirty="0">
                <a:latin typeface="Corbel"/>
                <a:cs typeface="Corbel"/>
              </a:rPr>
              <a:t>o</a:t>
            </a:r>
            <a:r>
              <a:rPr sz="1400" spc="-5" dirty="0">
                <a:latin typeface="Corbel"/>
                <a:cs typeface="Corbel"/>
              </a:rPr>
              <a:t>nsap</a:t>
            </a:r>
            <a:r>
              <a:rPr sz="1400" spc="-15" dirty="0">
                <a:latin typeface="Corbel"/>
                <a:cs typeface="Corbel"/>
              </a:rPr>
              <a:t>e</a:t>
            </a:r>
            <a:r>
              <a:rPr sz="1400" dirty="0">
                <a:latin typeface="Corbel"/>
                <a:cs typeface="Corbel"/>
              </a:rPr>
              <a:t>v</a:t>
            </a:r>
            <a:r>
              <a:rPr sz="1400" spc="-10" dirty="0">
                <a:latin typeface="Corbel"/>
                <a:cs typeface="Corbel"/>
              </a:rPr>
              <a:t>o</a:t>
            </a:r>
            <a:r>
              <a:rPr sz="1400" dirty="0">
                <a:latin typeface="Corbel"/>
                <a:cs typeface="Corbel"/>
              </a:rPr>
              <a:t>l</a:t>
            </a:r>
            <a:r>
              <a:rPr sz="1400" spc="-5" dirty="0">
                <a:latin typeface="Corbel"/>
                <a:cs typeface="Corbel"/>
              </a:rPr>
              <a:t>ezz</a:t>
            </a:r>
            <a:r>
              <a:rPr sz="1400" dirty="0">
                <a:latin typeface="Corbel"/>
                <a:cs typeface="Corbel"/>
              </a:rPr>
              <a:t>a</a:t>
            </a:r>
            <a:r>
              <a:rPr sz="1400" spc="-5" dirty="0">
                <a:latin typeface="Corbel"/>
                <a:cs typeface="Corbel"/>
              </a:rPr>
              <a:t> </a:t>
            </a:r>
            <a:r>
              <a:rPr sz="1400" dirty="0">
                <a:latin typeface="Corbel"/>
                <a:cs typeface="Corbel"/>
              </a:rPr>
              <a:t>delle</a:t>
            </a:r>
            <a:r>
              <a:rPr sz="1400" spc="-1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e pre</a:t>
            </a:r>
            <a:r>
              <a:rPr sz="1400" spc="-10" dirty="0">
                <a:latin typeface="Corbel"/>
                <a:cs typeface="Corbel"/>
              </a:rPr>
              <a:t>f</a:t>
            </a:r>
            <a:r>
              <a:rPr sz="1400" dirty="0">
                <a:latin typeface="Corbel"/>
                <a:cs typeface="Corbel"/>
              </a:rPr>
              <a:t>e</a:t>
            </a:r>
            <a:r>
              <a:rPr sz="1400" spc="-10" dirty="0">
                <a:latin typeface="Corbel"/>
                <a:cs typeface="Corbel"/>
              </a:rPr>
              <a:t>r</a:t>
            </a:r>
            <a:r>
              <a:rPr sz="1400" dirty="0">
                <a:latin typeface="Corbel"/>
                <a:cs typeface="Corbel"/>
              </a:rPr>
              <a:t>enze</a:t>
            </a:r>
            <a:r>
              <a:rPr sz="1400" spc="-10" dirty="0">
                <a:latin typeface="Corbel"/>
                <a:cs typeface="Corbel"/>
              </a:rPr>
              <a:t> </a:t>
            </a:r>
            <a:r>
              <a:rPr sz="1400" dirty="0">
                <a:latin typeface="Corbel"/>
                <a:cs typeface="Corbel"/>
              </a:rPr>
              <a:t>e</a:t>
            </a:r>
            <a:r>
              <a:rPr sz="1400" spc="-10" dirty="0">
                <a:latin typeface="Corbel"/>
                <a:cs typeface="Corbel"/>
              </a:rPr>
              <a:t> </a:t>
            </a:r>
            <a:r>
              <a:rPr sz="1400" dirty="0">
                <a:latin typeface="Corbel"/>
                <a:cs typeface="Corbel"/>
              </a:rPr>
              <a:t>del</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o ta</a:t>
            </a:r>
            <a:r>
              <a:rPr sz="1400" spc="-10" dirty="0">
                <a:latin typeface="Corbel"/>
                <a:cs typeface="Corbel"/>
              </a:rPr>
              <a:t>l</a:t>
            </a:r>
            <a:r>
              <a:rPr sz="1400" dirty="0">
                <a:latin typeface="Corbel"/>
                <a:cs typeface="Corbel"/>
              </a:rPr>
              <a:t>ent</a:t>
            </a:r>
            <a:r>
              <a:rPr sz="1400" spc="-5" dirty="0">
                <a:latin typeface="Corbel"/>
                <a:cs typeface="Corbel"/>
              </a:rPr>
              <a:t>o</a:t>
            </a:r>
            <a:r>
              <a:rPr sz="1400" dirty="0">
                <a:latin typeface="Corbel"/>
                <a:cs typeface="Corbel"/>
              </a:rPr>
              <a:t>;</a:t>
            </a:r>
            <a:endParaRPr sz="1400">
              <a:latin typeface="Corbel"/>
              <a:cs typeface="Corbel"/>
            </a:endParaRPr>
          </a:p>
          <a:p>
            <a:pPr marL="127000" marR="5080" lvl="1">
              <a:lnSpc>
                <a:spcPts val="1540"/>
              </a:lnSpc>
              <a:buFont typeface="Corbel"/>
              <a:buChar char="-"/>
              <a:tabLst>
                <a:tab pos="256540" algn="l"/>
              </a:tabLst>
            </a:pPr>
            <a:r>
              <a:rPr sz="1400" dirty="0">
                <a:latin typeface="Corbel"/>
                <a:cs typeface="Corbel"/>
              </a:rPr>
              <a:t>tr</a:t>
            </a:r>
            <a:r>
              <a:rPr sz="1400" spc="-10" dirty="0">
                <a:latin typeface="Corbel"/>
                <a:cs typeface="Corbel"/>
              </a:rPr>
              <a:t>o</a:t>
            </a:r>
            <a:r>
              <a:rPr sz="1400" dirty="0">
                <a:latin typeface="Corbel"/>
                <a:cs typeface="Corbel"/>
              </a:rPr>
              <a:t>v</a:t>
            </a:r>
            <a:r>
              <a:rPr sz="1400" spc="-5" dirty="0">
                <a:latin typeface="Corbel"/>
                <a:cs typeface="Corbel"/>
              </a:rPr>
              <a:t>a</a:t>
            </a:r>
            <a:r>
              <a:rPr sz="1400" dirty="0">
                <a:latin typeface="Corbel"/>
                <a:cs typeface="Corbel"/>
              </a:rPr>
              <a:t>re</a:t>
            </a:r>
            <a:r>
              <a:rPr sz="1400" spc="-10" dirty="0">
                <a:latin typeface="Corbel"/>
                <a:cs typeface="Corbel"/>
              </a:rPr>
              <a:t> </a:t>
            </a:r>
            <a:r>
              <a:rPr sz="1400" dirty="0">
                <a:latin typeface="Corbel"/>
                <a:cs typeface="Corbel"/>
              </a:rPr>
              <a:t>metodo</a:t>
            </a:r>
            <a:r>
              <a:rPr sz="1400" spc="-10" dirty="0">
                <a:latin typeface="Corbel"/>
                <a:cs typeface="Corbel"/>
              </a:rPr>
              <a:t>l</a:t>
            </a:r>
            <a:r>
              <a:rPr sz="1400" spc="-5"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e</a:t>
            </a:r>
            <a:r>
              <a:rPr sz="1400" spc="-10" dirty="0">
                <a:latin typeface="Corbel"/>
                <a:cs typeface="Corbel"/>
              </a:rPr>
              <a:t> </a:t>
            </a: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10" dirty="0">
                <a:latin typeface="Corbel"/>
                <a:cs typeface="Corbel"/>
              </a:rPr>
              <a:t> </a:t>
            </a:r>
            <a:r>
              <a:rPr sz="1400" dirty="0">
                <a:latin typeface="Corbel"/>
                <a:cs typeface="Corbel"/>
              </a:rPr>
              <a:t>di </a:t>
            </a:r>
            <a:r>
              <a:rPr sz="1400" spc="-10" dirty="0">
                <a:latin typeface="Corbel"/>
                <a:cs typeface="Corbel"/>
              </a:rPr>
              <a:t>a</a:t>
            </a:r>
            <a:r>
              <a:rPr sz="1400" dirty="0">
                <a:latin typeface="Corbel"/>
                <a:cs typeface="Corbel"/>
              </a:rPr>
              <a:t>pp</a:t>
            </a:r>
            <a:r>
              <a:rPr sz="1400" spc="-10" dirty="0">
                <a:latin typeface="Corbel"/>
                <a:cs typeface="Corbel"/>
              </a:rPr>
              <a:t>r</a:t>
            </a:r>
            <a:r>
              <a:rPr sz="1400" dirty="0">
                <a:latin typeface="Corbel"/>
                <a:cs typeface="Corbel"/>
              </a:rPr>
              <a:t>endim</a:t>
            </a:r>
            <a:r>
              <a:rPr sz="1400" spc="-5" dirty="0">
                <a:latin typeface="Corbel"/>
                <a:cs typeface="Corbel"/>
              </a:rPr>
              <a:t>en</a:t>
            </a:r>
            <a:r>
              <a:rPr sz="1400" spc="5" dirty="0">
                <a:latin typeface="Corbel"/>
                <a:cs typeface="Corbel"/>
              </a:rPr>
              <a:t>t</a:t>
            </a:r>
            <a:r>
              <a:rPr sz="1400" dirty="0">
                <a:latin typeface="Corbel"/>
                <a:cs typeface="Corbel"/>
              </a:rPr>
              <a:t>o</a:t>
            </a:r>
            <a:r>
              <a:rPr sz="1400" spc="-35" dirty="0">
                <a:latin typeface="Corbel"/>
                <a:cs typeface="Corbel"/>
              </a:rPr>
              <a:t> </a:t>
            </a:r>
            <a:r>
              <a:rPr sz="1400" dirty="0">
                <a:latin typeface="Corbel"/>
                <a:cs typeface="Corbel"/>
              </a:rPr>
              <a:t>diff</a:t>
            </a:r>
            <a:r>
              <a:rPr sz="1400" spc="-10" dirty="0">
                <a:latin typeface="Corbel"/>
                <a:cs typeface="Corbel"/>
              </a:rPr>
              <a:t>e</a:t>
            </a:r>
            <a:r>
              <a:rPr sz="1400" dirty="0">
                <a:latin typeface="Corbel"/>
                <a:cs typeface="Corbel"/>
              </a:rPr>
              <a:t>r</a:t>
            </a:r>
            <a:r>
              <a:rPr sz="1400" spc="-5" dirty="0">
                <a:latin typeface="Corbel"/>
                <a:cs typeface="Corbel"/>
              </a:rPr>
              <a:t>en</a:t>
            </a:r>
            <a:r>
              <a:rPr sz="1400" spc="5" dirty="0">
                <a:latin typeface="Corbel"/>
                <a:cs typeface="Corbel"/>
              </a:rPr>
              <a:t>t</a:t>
            </a:r>
            <a:r>
              <a:rPr sz="1400" dirty="0">
                <a:latin typeface="Corbel"/>
                <a:cs typeface="Corbel"/>
              </a:rPr>
              <a:t>i</a:t>
            </a:r>
            <a:r>
              <a:rPr sz="1400" spc="-10" dirty="0">
                <a:latin typeface="Corbel"/>
                <a:cs typeface="Corbel"/>
              </a:rPr>
              <a:t> </a:t>
            </a:r>
            <a:r>
              <a:rPr sz="1400" dirty="0">
                <a:latin typeface="Corbel"/>
                <a:cs typeface="Corbel"/>
              </a:rPr>
              <a:t>in ba</a:t>
            </a:r>
            <a:r>
              <a:rPr sz="1400" spc="-10" dirty="0">
                <a:latin typeface="Corbel"/>
                <a:cs typeface="Corbel"/>
              </a:rPr>
              <a:t>s</a:t>
            </a:r>
            <a:r>
              <a:rPr sz="1400" dirty="0">
                <a:latin typeface="Corbel"/>
                <a:cs typeface="Corbel"/>
              </a:rPr>
              <a:t>e al</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o</a:t>
            </a:r>
            <a:r>
              <a:rPr sz="1400" spc="-10" dirty="0">
                <a:latin typeface="Corbel"/>
                <a:cs typeface="Corbel"/>
              </a:rPr>
              <a:t> </a:t>
            </a:r>
            <a:r>
              <a:rPr sz="1400" spc="-5" dirty="0">
                <a:latin typeface="Corbel"/>
                <a:cs typeface="Corbel"/>
              </a:rPr>
              <a:t>stil</a:t>
            </a:r>
            <a:r>
              <a:rPr sz="1400" dirty="0">
                <a:latin typeface="Corbel"/>
                <a:cs typeface="Corbel"/>
              </a:rPr>
              <a:t>e </a:t>
            </a:r>
            <a:r>
              <a:rPr sz="1400" spc="-5" dirty="0">
                <a:latin typeface="Corbel"/>
                <a:cs typeface="Corbel"/>
              </a:rPr>
              <a:t>c</a:t>
            </a:r>
            <a:r>
              <a:rPr sz="1400" spc="-10" dirty="0">
                <a:latin typeface="Corbel"/>
                <a:cs typeface="Corbel"/>
              </a:rPr>
              <a:t>o</a:t>
            </a:r>
            <a:r>
              <a:rPr sz="1400" dirty="0">
                <a:latin typeface="Corbel"/>
                <a:cs typeface="Corbel"/>
              </a:rPr>
              <a:t>gnitiv</a:t>
            </a:r>
            <a:r>
              <a:rPr sz="1400" spc="-10" dirty="0">
                <a:latin typeface="Corbel"/>
                <a:cs typeface="Corbel"/>
              </a:rPr>
              <a:t>o</a:t>
            </a:r>
            <a:r>
              <a:rPr sz="1400" dirty="0">
                <a:latin typeface="Corbel"/>
                <a:cs typeface="Corbel"/>
              </a:rPr>
              <a:t>.</a:t>
            </a:r>
            <a:endParaRPr sz="1400">
              <a:latin typeface="Corbel"/>
              <a:cs typeface="Corbel"/>
            </a:endParaRPr>
          </a:p>
          <a:p>
            <a:pPr marL="127000" marR="233679" indent="-114300">
              <a:lnSpc>
                <a:spcPts val="1540"/>
              </a:lnSpc>
              <a:spcBef>
                <a:spcPts val="595"/>
              </a:spcBef>
              <a:buFont typeface="Corbel"/>
              <a:buChar char="•"/>
              <a:tabLst>
                <a:tab pos="127000" algn="l"/>
              </a:tabLst>
            </a:pPr>
            <a:r>
              <a:rPr sz="1400" dirty="0">
                <a:latin typeface="Corbel"/>
                <a:cs typeface="Corbel"/>
              </a:rPr>
              <a:t>La</a:t>
            </a:r>
            <a:r>
              <a:rPr sz="1400" spc="-20" dirty="0">
                <a:latin typeface="Corbel"/>
                <a:cs typeface="Corbel"/>
              </a:rPr>
              <a:t> </a:t>
            </a:r>
            <a:r>
              <a:rPr sz="1400" dirty="0">
                <a:latin typeface="Corbel"/>
                <a:cs typeface="Corbel"/>
              </a:rPr>
              <a:t>didatti</a:t>
            </a:r>
            <a:r>
              <a:rPr sz="1400" spc="-5" dirty="0">
                <a:latin typeface="Corbel"/>
                <a:cs typeface="Corbel"/>
              </a:rPr>
              <a:t>c</a:t>
            </a:r>
            <a:r>
              <a:rPr sz="1400" dirty="0">
                <a:latin typeface="Corbel"/>
                <a:cs typeface="Corbel"/>
              </a:rPr>
              <a:t>a</a:t>
            </a:r>
            <a:r>
              <a:rPr sz="1400" spc="-2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ta </a:t>
            </a:r>
            <a:r>
              <a:rPr sz="1400" b="1" dirty="0">
                <a:latin typeface="Corbel"/>
                <a:cs typeface="Corbel"/>
              </a:rPr>
              <a:t>può</a:t>
            </a:r>
            <a:r>
              <a:rPr sz="1400" b="1" spc="-15" dirty="0">
                <a:latin typeface="Corbel"/>
                <a:cs typeface="Corbel"/>
              </a:rPr>
              <a:t> </a:t>
            </a:r>
            <a:r>
              <a:rPr sz="1400" b="1" dirty="0">
                <a:latin typeface="Corbel"/>
                <a:cs typeface="Corbel"/>
              </a:rPr>
              <a:t>porsi</a:t>
            </a:r>
            <a:r>
              <a:rPr sz="1400" b="1" spc="-15" dirty="0">
                <a:latin typeface="Corbel"/>
                <a:cs typeface="Corbel"/>
              </a:rPr>
              <a:t> </a:t>
            </a:r>
            <a:r>
              <a:rPr sz="1400" b="1" dirty="0">
                <a:latin typeface="Corbel"/>
                <a:cs typeface="Corbel"/>
              </a:rPr>
              <a:t>obie</a:t>
            </a:r>
            <a:r>
              <a:rPr sz="1400" b="1" spc="-10" dirty="0">
                <a:latin typeface="Corbel"/>
                <a:cs typeface="Corbel"/>
              </a:rPr>
              <a:t>t</a:t>
            </a:r>
            <a:r>
              <a:rPr sz="1400" b="1" spc="-5" dirty="0">
                <a:latin typeface="Corbel"/>
                <a:cs typeface="Corbel"/>
              </a:rPr>
              <a:t>ti</a:t>
            </a:r>
            <a:r>
              <a:rPr sz="1400" b="1" spc="-10" dirty="0">
                <a:latin typeface="Corbel"/>
                <a:cs typeface="Corbel"/>
              </a:rPr>
              <a:t>v</a:t>
            </a:r>
            <a:r>
              <a:rPr sz="1400" b="1" dirty="0">
                <a:latin typeface="Corbel"/>
                <a:cs typeface="Corbel"/>
              </a:rPr>
              <a:t>i</a:t>
            </a:r>
            <a:r>
              <a:rPr sz="1400" b="1" spc="10" dirty="0">
                <a:latin typeface="Corbel"/>
                <a:cs typeface="Corbel"/>
              </a:rPr>
              <a:t> </a:t>
            </a:r>
            <a:r>
              <a:rPr sz="1400" b="1" dirty="0">
                <a:latin typeface="Corbel"/>
                <a:cs typeface="Corbel"/>
              </a:rPr>
              <a:t>d</a:t>
            </a:r>
            <a:r>
              <a:rPr sz="1400" b="1" spc="-5" dirty="0">
                <a:latin typeface="Corbel"/>
                <a:cs typeface="Corbel"/>
              </a:rPr>
              <a:t>i</a:t>
            </a:r>
            <a:r>
              <a:rPr sz="1400" b="1" spc="-10" dirty="0">
                <a:latin typeface="Corbel"/>
                <a:cs typeface="Corbel"/>
              </a:rPr>
              <a:t>v</a:t>
            </a:r>
            <a:r>
              <a:rPr sz="1400" b="1" dirty="0">
                <a:latin typeface="Corbel"/>
                <a:cs typeface="Corbel"/>
              </a:rPr>
              <a:t>ersi</a:t>
            </a:r>
            <a:r>
              <a:rPr sz="1400" b="1" spc="-15"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ci</a:t>
            </a:r>
            <a:r>
              <a:rPr sz="1400" b="1" spc="-5" dirty="0">
                <a:latin typeface="Corbel"/>
                <a:cs typeface="Corbel"/>
              </a:rPr>
              <a:t>a</a:t>
            </a:r>
            <a:r>
              <a:rPr sz="1400" b="1" dirty="0">
                <a:latin typeface="Corbel"/>
                <a:cs typeface="Corbel"/>
              </a:rPr>
              <a:t>scun d</a:t>
            </a:r>
            <a:r>
              <a:rPr sz="1400" b="1" spc="-5" dirty="0">
                <a:latin typeface="Corbel"/>
                <a:cs typeface="Corbel"/>
              </a:rPr>
              <a:t>i</a:t>
            </a:r>
            <a:r>
              <a:rPr sz="1400" b="1" dirty="0">
                <a:latin typeface="Corbel"/>
                <a:cs typeface="Corbel"/>
              </a:rPr>
              <a:t>scente</a:t>
            </a:r>
            <a:r>
              <a:rPr sz="1400" dirty="0">
                <a:latin typeface="Corbel"/>
                <a:cs typeface="Corbel"/>
              </a:rPr>
              <a:t>,</a:t>
            </a:r>
            <a:r>
              <a:rPr sz="1400" spc="-30" dirty="0">
                <a:latin typeface="Corbel"/>
                <a:cs typeface="Corbel"/>
              </a:rPr>
              <a:t> </a:t>
            </a:r>
            <a:r>
              <a:rPr sz="1400" dirty="0">
                <a:latin typeface="Corbel"/>
                <a:cs typeface="Corbel"/>
              </a:rPr>
              <a:t>e</a:t>
            </a:r>
            <a:r>
              <a:rPr sz="1400" spc="-10" dirty="0">
                <a:latin typeface="Corbel"/>
                <a:cs typeface="Corbel"/>
              </a:rPr>
              <a:t>s</a:t>
            </a:r>
            <a:r>
              <a:rPr sz="1400" spc="-5" dirty="0">
                <a:latin typeface="Corbel"/>
                <a:cs typeface="Corbel"/>
              </a:rPr>
              <a:t>s</a:t>
            </a:r>
            <a:r>
              <a:rPr sz="1400" spc="-10" dirty="0">
                <a:latin typeface="Corbel"/>
                <a:cs typeface="Corbel"/>
              </a:rPr>
              <a:t>e</a:t>
            </a:r>
            <a:r>
              <a:rPr sz="1400" spc="-5" dirty="0">
                <a:latin typeface="Corbel"/>
                <a:cs typeface="Corbel"/>
              </a:rPr>
              <a:t>n</a:t>
            </a:r>
            <a:r>
              <a:rPr sz="1400" spc="5" dirty="0">
                <a:latin typeface="Corbel"/>
                <a:cs typeface="Corbel"/>
              </a:rPr>
              <a:t>d</a:t>
            </a:r>
            <a:r>
              <a:rPr sz="1400" dirty="0">
                <a:latin typeface="Corbel"/>
                <a:cs typeface="Corbel"/>
              </a:rPr>
              <a:t>o</a:t>
            </a:r>
            <a:r>
              <a:rPr sz="1400" spc="-10" dirty="0">
                <a:latin typeface="Corbel"/>
                <a:cs typeface="Corbel"/>
              </a:rPr>
              <a:t> </a:t>
            </a:r>
            <a:r>
              <a:rPr sz="1400" spc="-5" dirty="0">
                <a:latin typeface="Corbel"/>
                <a:cs typeface="Corbel"/>
              </a:rPr>
              <a:t>stret</a:t>
            </a:r>
            <a:r>
              <a:rPr sz="1400" spc="5" dirty="0">
                <a:latin typeface="Corbel"/>
                <a:cs typeface="Corbel"/>
              </a:rPr>
              <a:t>t</a:t>
            </a:r>
            <a:r>
              <a:rPr sz="1400" dirty="0">
                <a:latin typeface="Corbel"/>
                <a:cs typeface="Corbel"/>
              </a:rPr>
              <a:t>am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e</a:t>
            </a:r>
            <a:r>
              <a:rPr sz="1400" spc="-35" dirty="0">
                <a:latin typeface="Corbel"/>
                <a:cs typeface="Corbel"/>
              </a:rPr>
              <a:t> </a:t>
            </a:r>
            <a:r>
              <a:rPr sz="1400" dirty="0">
                <a:latin typeface="Corbel"/>
                <a:cs typeface="Corbel"/>
              </a:rPr>
              <a:t>l</a:t>
            </a:r>
            <a:r>
              <a:rPr sz="1400" spc="-5" dirty="0">
                <a:latin typeface="Corbel"/>
                <a:cs typeface="Corbel"/>
              </a:rPr>
              <a:t>e</a:t>
            </a:r>
            <a:r>
              <a:rPr sz="1400" dirty="0">
                <a:latin typeface="Corbel"/>
                <a:cs typeface="Corbel"/>
              </a:rPr>
              <a:t>g</a:t>
            </a:r>
            <a:r>
              <a:rPr sz="1400" spc="-10" dirty="0">
                <a:latin typeface="Corbel"/>
                <a:cs typeface="Corbel"/>
              </a:rPr>
              <a:t>a</a:t>
            </a:r>
            <a:r>
              <a:rPr sz="1400" dirty="0">
                <a:latin typeface="Corbel"/>
                <a:cs typeface="Corbel"/>
              </a:rPr>
              <a:t>ta</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 </a:t>
            </a:r>
            <a:r>
              <a:rPr sz="1400" spc="-5" dirty="0">
                <a:latin typeface="Corbel"/>
                <a:cs typeface="Corbel"/>
              </a:rPr>
              <a:t>sp</a:t>
            </a:r>
            <a:r>
              <a:rPr sz="1400" dirty="0">
                <a:latin typeface="Corbel"/>
                <a:cs typeface="Corbel"/>
              </a:rPr>
              <a:t>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ci</a:t>
            </a:r>
            <a:r>
              <a:rPr sz="1400" dirty="0">
                <a:latin typeface="Corbel"/>
                <a:cs typeface="Corbel"/>
              </a:rPr>
              <a:t>tà</a:t>
            </a:r>
            <a:r>
              <a:rPr sz="1400" spc="-10" dirty="0">
                <a:latin typeface="Corbel"/>
                <a:cs typeface="Corbel"/>
              </a:rPr>
              <a:t> </a:t>
            </a:r>
            <a:r>
              <a:rPr sz="1400" dirty="0">
                <a:latin typeface="Corbel"/>
                <a:cs typeface="Corbel"/>
              </a:rPr>
              <a:t>dello</a:t>
            </a:r>
            <a:r>
              <a:rPr sz="1400" spc="-5" dirty="0">
                <a:latin typeface="Corbel"/>
                <a:cs typeface="Corbel"/>
              </a:rPr>
              <a:t> stess</a:t>
            </a:r>
            <a:r>
              <a:rPr sz="1400" spc="-10" dirty="0">
                <a:latin typeface="Corbel"/>
                <a:cs typeface="Corbel"/>
              </a:rPr>
              <a:t>o</a:t>
            </a:r>
            <a:r>
              <a:rPr sz="1400" dirty="0">
                <a:latin typeface="Corbel"/>
                <a:cs typeface="Corbel"/>
              </a:rPr>
              <a:t>.</a:t>
            </a:r>
            <a:endParaRPr sz="1400">
              <a:latin typeface="Corbel"/>
              <a:cs typeface="Corbel"/>
            </a:endParaRPr>
          </a:p>
        </p:txBody>
      </p:sp>
      <p:sp>
        <p:nvSpPr>
          <p:cNvPr id="12" name="object 12"/>
          <p:cNvSpPr/>
          <p:nvPr/>
        </p:nvSpPr>
        <p:spPr>
          <a:xfrm>
            <a:off x="478472" y="3631565"/>
            <a:ext cx="1874520" cy="2472055"/>
          </a:xfrm>
          <a:custGeom>
            <a:avLst/>
            <a:gdLst/>
            <a:ahLst/>
            <a:cxnLst/>
            <a:rect l="l" t="t" r="r" b="b"/>
            <a:pathLst>
              <a:path w="1874520" h="2472054">
                <a:moveTo>
                  <a:pt x="1561528" y="0"/>
                </a:moveTo>
                <a:lnTo>
                  <a:pt x="312331" y="0"/>
                </a:lnTo>
                <a:lnTo>
                  <a:pt x="286715" y="1035"/>
                </a:lnTo>
                <a:lnTo>
                  <a:pt x="237275" y="9076"/>
                </a:lnTo>
                <a:lnTo>
                  <a:pt x="190759" y="24542"/>
                </a:lnTo>
                <a:lnTo>
                  <a:pt x="147810" y="46790"/>
                </a:lnTo>
                <a:lnTo>
                  <a:pt x="109071" y="75177"/>
                </a:lnTo>
                <a:lnTo>
                  <a:pt x="75185" y="109059"/>
                </a:lnTo>
                <a:lnTo>
                  <a:pt x="46795" y="147794"/>
                </a:lnTo>
                <a:lnTo>
                  <a:pt x="24545" y="190738"/>
                </a:lnTo>
                <a:lnTo>
                  <a:pt x="9077" y="237248"/>
                </a:lnTo>
                <a:lnTo>
                  <a:pt x="1035" y="286681"/>
                </a:lnTo>
                <a:lnTo>
                  <a:pt x="0" y="312293"/>
                </a:lnTo>
                <a:lnTo>
                  <a:pt x="0" y="2159304"/>
                </a:lnTo>
                <a:lnTo>
                  <a:pt x="4088" y="2209965"/>
                </a:lnTo>
                <a:lnTo>
                  <a:pt x="15923" y="2258022"/>
                </a:lnTo>
                <a:lnTo>
                  <a:pt x="34862" y="2302834"/>
                </a:lnTo>
                <a:lnTo>
                  <a:pt x="60263" y="2343757"/>
                </a:lnTo>
                <a:lnTo>
                  <a:pt x="91481" y="2380148"/>
                </a:lnTo>
                <a:lnTo>
                  <a:pt x="127874" y="2411364"/>
                </a:lnTo>
                <a:lnTo>
                  <a:pt x="168798" y="2436763"/>
                </a:lnTo>
                <a:lnTo>
                  <a:pt x="213611" y="2455701"/>
                </a:lnTo>
                <a:lnTo>
                  <a:pt x="261670" y="2467535"/>
                </a:lnTo>
                <a:lnTo>
                  <a:pt x="312331" y="2471623"/>
                </a:lnTo>
                <a:lnTo>
                  <a:pt x="1561528" y="2471623"/>
                </a:lnTo>
                <a:lnTo>
                  <a:pt x="1612216" y="2467535"/>
                </a:lnTo>
                <a:lnTo>
                  <a:pt x="1660295" y="2455701"/>
                </a:lnTo>
                <a:lnTo>
                  <a:pt x="1705124" y="2436763"/>
                </a:lnTo>
                <a:lnTo>
                  <a:pt x="1746060" y="2411364"/>
                </a:lnTo>
                <a:lnTo>
                  <a:pt x="1782460" y="2380148"/>
                </a:lnTo>
                <a:lnTo>
                  <a:pt x="1813683" y="2343757"/>
                </a:lnTo>
                <a:lnTo>
                  <a:pt x="1839085" y="2302834"/>
                </a:lnTo>
                <a:lnTo>
                  <a:pt x="1858025" y="2258022"/>
                </a:lnTo>
                <a:lnTo>
                  <a:pt x="1869860" y="2209965"/>
                </a:lnTo>
                <a:lnTo>
                  <a:pt x="1873948" y="2159304"/>
                </a:lnTo>
                <a:lnTo>
                  <a:pt x="1873948" y="312293"/>
                </a:lnTo>
                <a:lnTo>
                  <a:pt x="1869860" y="261639"/>
                </a:lnTo>
                <a:lnTo>
                  <a:pt x="1858025" y="213587"/>
                </a:lnTo>
                <a:lnTo>
                  <a:pt x="1839085" y="168780"/>
                </a:lnTo>
                <a:lnTo>
                  <a:pt x="1813683" y="127860"/>
                </a:lnTo>
                <a:lnTo>
                  <a:pt x="1782460" y="91471"/>
                </a:lnTo>
                <a:lnTo>
                  <a:pt x="1746060" y="60256"/>
                </a:lnTo>
                <a:lnTo>
                  <a:pt x="1705124" y="34859"/>
                </a:lnTo>
                <a:lnTo>
                  <a:pt x="1660295" y="15921"/>
                </a:lnTo>
                <a:lnTo>
                  <a:pt x="1612216" y="4087"/>
                </a:lnTo>
                <a:lnTo>
                  <a:pt x="1561528" y="0"/>
                </a:lnTo>
                <a:close/>
              </a:path>
            </a:pathLst>
          </a:custGeom>
          <a:solidFill>
            <a:srgbClr val="FFFFFF"/>
          </a:solidFill>
        </p:spPr>
        <p:txBody>
          <a:bodyPr wrap="square" lIns="0" tIns="0" rIns="0" bIns="0" rtlCol="0"/>
          <a:lstStyle/>
          <a:p>
            <a:endParaRPr/>
          </a:p>
        </p:txBody>
      </p:sp>
      <p:sp>
        <p:nvSpPr>
          <p:cNvPr id="13" name="object 13"/>
          <p:cNvSpPr/>
          <p:nvPr/>
        </p:nvSpPr>
        <p:spPr>
          <a:xfrm>
            <a:off x="459486" y="3620389"/>
            <a:ext cx="1911985" cy="2501900"/>
          </a:xfrm>
          <a:custGeom>
            <a:avLst/>
            <a:gdLst/>
            <a:ahLst/>
            <a:cxnLst/>
            <a:rect l="l" t="t" r="r" b="b"/>
            <a:pathLst>
              <a:path w="1911985" h="2501900">
                <a:moveTo>
                  <a:pt x="1679447" y="2489200"/>
                </a:moveTo>
                <a:lnTo>
                  <a:pt x="233337" y="2489200"/>
                </a:lnTo>
                <a:lnTo>
                  <a:pt x="249135" y="2501900"/>
                </a:lnTo>
                <a:lnTo>
                  <a:pt x="1663827" y="2501900"/>
                </a:lnTo>
                <a:lnTo>
                  <a:pt x="1679447" y="2489200"/>
                </a:lnTo>
                <a:close/>
              </a:path>
              <a:path w="1911985" h="2501900">
                <a:moveTo>
                  <a:pt x="236778" y="2476500"/>
                </a:moveTo>
                <a:lnTo>
                  <a:pt x="202819" y="2476500"/>
                </a:lnTo>
                <a:lnTo>
                  <a:pt x="217855" y="2489200"/>
                </a:lnTo>
                <a:lnTo>
                  <a:pt x="251955" y="2489200"/>
                </a:lnTo>
                <a:lnTo>
                  <a:pt x="236778" y="2476500"/>
                </a:lnTo>
                <a:close/>
              </a:path>
              <a:path w="1911985" h="2501900">
                <a:moveTo>
                  <a:pt x="1709927" y="2476500"/>
                </a:moveTo>
                <a:lnTo>
                  <a:pt x="1675511" y="2476500"/>
                </a:lnTo>
                <a:lnTo>
                  <a:pt x="1660397" y="2489200"/>
                </a:lnTo>
                <a:lnTo>
                  <a:pt x="1694941" y="2489200"/>
                </a:lnTo>
                <a:lnTo>
                  <a:pt x="1709927" y="2476500"/>
                </a:lnTo>
                <a:close/>
              </a:path>
              <a:path w="1911985" h="2501900">
                <a:moveTo>
                  <a:pt x="153365" y="2438400"/>
                </a:moveTo>
                <a:lnTo>
                  <a:pt x="133515" y="2438400"/>
                </a:lnTo>
                <a:lnTo>
                  <a:pt x="146519" y="2451100"/>
                </a:lnTo>
                <a:lnTo>
                  <a:pt x="159931" y="2463800"/>
                </a:lnTo>
                <a:lnTo>
                  <a:pt x="173736" y="2463800"/>
                </a:lnTo>
                <a:lnTo>
                  <a:pt x="188175" y="2476500"/>
                </a:lnTo>
                <a:lnTo>
                  <a:pt x="207492" y="2476500"/>
                </a:lnTo>
                <a:lnTo>
                  <a:pt x="193344" y="2463800"/>
                </a:lnTo>
                <a:lnTo>
                  <a:pt x="179578" y="2451100"/>
                </a:lnTo>
                <a:lnTo>
                  <a:pt x="166281" y="2451100"/>
                </a:lnTo>
                <a:lnTo>
                  <a:pt x="153365" y="2438400"/>
                </a:lnTo>
                <a:close/>
              </a:path>
              <a:path w="1911985" h="2501900">
                <a:moveTo>
                  <a:pt x="331368" y="2463800"/>
                </a:moveTo>
                <a:lnTo>
                  <a:pt x="240233" y="2463800"/>
                </a:lnTo>
                <a:lnTo>
                  <a:pt x="254774" y="2476500"/>
                </a:lnTo>
                <a:lnTo>
                  <a:pt x="1580007" y="2476500"/>
                </a:lnTo>
                <a:lnTo>
                  <a:pt x="331368" y="2463800"/>
                </a:lnTo>
                <a:close/>
              </a:path>
              <a:path w="1911985" h="2501900">
                <a:moveTo>
                  <a:pt x="1671446" y="2463800"/>
                </a:moveTo>
                <a:lnTo>
                  <a:pt x="1595246" y="2463800"/>
                </a:lnTo>
                <a:lnTo>
                  <a:pt x="1580007" y="2476500"/>
                </a:lnTo>
                <a:lnTo>
                  <a:pt x="1656841" y="2476500"/>
                </a:lnTo>
                <a:lnTo>
                  <a:pt x="1671446" y="2463800"/>
                </a:lnTo>
                <a:close/>
              </a:path>
              <a:path w="1911985" h="2501900">
                <a:moveTo>
                  <a:pt x="1723770" y="25400"/>
                </a:moveTo>
                <a:lnTo>
                  <a:pt x="1689989" y="25400"/>
                </a:lnTo>
                <a:lnTo>
                  <a:pt x="1704466" y="38100"/>
                </a:lnTo>
                <a:lnTo>
                  <a:pt x="1718564" y="38100"/>
                </a:lnTo>
                <a:lnTo>
                  <a:pt x="1732407" y="50800"/>
                </a:lnTo>
                <a:lnTo>
                  <a:pt x="1745614" y="63500"/>
                </a:lnTo>
                <a:lnTo>
                  <a:pt x="1758569" y="63500"/>
                </a:lnTo>
                <a:lnTo>
                  <a:pt x="1771141" y="76200"/>
                </a:lnTo>
                <a:lnTo>
                  <a:pt x="1783207" y="88900"/>
                </a:lnTo>
                <a:lnTo>
                  <a:pt x="1805686" y="101600"/>
                </a:lnTo>
                <a:lnTo>
                  <a:pt x="1826259" y="127000"/>
                </a:lnTo>
                <a:lnTo>
                  <a:pt x="1853057" y="165100"/>
                </a:lnTo>
                <a:lnTo>
                  <a:pt x="1874139" y="203200"/>
                </a:lnTo>
                <a:lnTo>
                  <a:pt x="1889252" y="254000"/>
                </a:lnTo>
                <a:lnTo>
                  <a:pt x="1892681" y="266700"/>
                </a:lnTo>
                <a:lnTo>
                  <a:pt x="1895475" y="279400"/>
                </a:lnTo>
                <a:lnTo>
                  <a:pt x="1897633" y="292100"/>
                </a:lnTo>
                <a:lnTo>
                  <a:pt x="1898777" y="317500"/>
                </a:lnTo>
                <a:lnTo>
                  <a:pt x="1899284" y="330200"/>
                </a:lnTo>
                <a:lnTo>
                  <a:pt x="1899284" y="2171700"/>
                </a:lnTo>
                <a:lnTo>
                  <a:pt x="1898903" y="2197100"/>
                </a:lnTo>
                <a:lnTo>
                  <a:pt x="1897633" y="2209800"/>
                </a:lnTo>
                <a:lnTo>
                  <a:pt x="1895602" y="2222500"/>
                </a:lnTo>
                <a:lnTo>
                  <a:pt x="1892808" y="2235200"/>
                </a:lnTo>
                <a:lnTo>
                  <a:pt x="1889252" y="2260600"/>
                </a:lnTo>
                <a:lnTo>
                  <a:pt x="1874265" y="2298700"/>
                </a:lnTo>
                <a:lnTo>
                  <a:pt x="1853183" y="2336800"/>
                </a:lnTo>
                <a:lnTo>
                  <a:pt x="1826514" y="2374900"/>
                </a:lnTo>
                <a:lnTo>
                  <a:pt x="1783588" y="2425700"/>
                </a:lnTo>
                <a:lnTo>
                  <a:pt x="1771395" y="2438400"/>
                </a:lnTo>
                <a:lnTo>
                  <a:pt x="1758822" y="2438400"/>
                </a:lnTo>
                <a:lnTo>
                  <a:pt x="1745869" y="2451100"/>
                </a:lnTo>
                <a:lnTo>
                  <a:pt x="1732661" y="2451100"/>
                </a:lnTo>
                <a:lnTo>
                  <a:pt x="1718818" y="2463800"/>
                </a:lnTo>
                <a:lnTo>
                  <a:pt x="1704720" y="2476500"/>
                </a:lnTo>
                <a:lnTo>
                  <a:pt x="1724659" y="2476500"/>
                </a:lnTo>
                <a:lnTo>
                  <a:pt x="1739011" y="2463800"/>
                </a:lnTo>
                <a:lnTo>
                  <a:pt x="1752727" y="2463800"/>
                </a:lnTo>
                <a:lnTo>
                  <a:pt x="1766189" y="2451100"/>
                </a:lnTo>
                <a:lnTo>
                  <a:pt x="1779270" y="2438400"/>
                </a:lnTo>
                <a:lnTo>
                  <a:pt x="1792096" y="2425700"/>
                </a:lnTo>
                <a:lnTo>
                  <a:pt x="1815591" y="2413000"/>
                </a:lnTo>
                <a:lnTo>
                  <a:pt x="1846452" y="2374900"/>
                </a:lnTo>
                <a:lnTo>
                  <a:pt x="1872107" y="2336800"/>
                </a:lnTo>
                <a:lnTo>
                  <a:pt x="1891919" y="2286000"/>
                </a:lnTo>
                <a:lnTo>
                  <a:pt x="1897252" y="2273300"/>
                </a:lnTo>
                <a:lnTo>
                  <a:pt x="1901697" y="2260600"/>
                </a:lnTo>
                <a:lnTo>
                  <a:pt x="1905253" y="2247900"/>
                </a:lnTo>
                <a:lnTo>
                  <a:pt x="1908175" y="2222500"/>
                </a:lnTo>
                <a:lnTo>
                  <a:pt x="1910333" y="2209800"/>
                </a:lnTo>
                <a:lnTo>
                  <a:pt x="1911603" y="2197100"/>
                </a:lnTo>
                <a:lnTo>
                  <a:pt x="1911984" y="2171700"/>
                </a:lnTo>
                <a:lnTo>
                  <a:pt x="1911984" y="330200"/>
                </a:lnTo>
                <a:lnTo>
                  <a:pt x="1911477" y="317500"/>
                </a:lnTo>
                <a:lnTo>
                  <a:pt x="1910207" y="292100"/>
                </a:lnTo>
                <a:lnTo>
                  <a:pt x="1908047" y="279400"/>
                </a:lnTo>
                <a:lnTo>
                  <a:pt x="1905127" y="266700"/>
                </a:lnTo>
                <a:lnTo>
                  <a:pt x="1901444" y="241300"/>
                </a:lnTo>
                <a:lnTo>
                  <a:pt x="1896871" y="228600"/>
                </a:lnTo>
                <a:lnTo>
                  <a:pt x="1891664" y="215900"/>
                </a:lnTo>
                <a:lnTo>
                  <a:pt x="1885695" y="203200"/>
                </a:lnTo>
                <a:lnTo>
                  <a:pt x="1879091" y="190500"/>
                </a:lnTo>
                <a:lnTo>
                  <a:pt x="1871726" y="165100"/>
                </a:lnTo>
                <a:lnTo>
                  <a:pt x="1845818" y="127000"/>
                </a:lnTo>
                <a:lnTo>
                  <a:pt x="1814195" y="88900"/>
                </a:lnTo>
                <a:lnTo>
                  <a:pt x="1791081" y="76200"/>
                </a:lnTo>
                <a:lnTo>
                  <a:pt x="1778381" y="63500"/>
                </a:lnTo>
                <a:lnTo>
                  <a:pt x="1765427" y="50800"/>
                </a:lnTo>
                <a:lnTo>
                  <a:pt x="1751964" y="50800"/>
                </a:lnTo>
                <a:lnTo>
                  <a:pt x="1738249" y="38100"/>
                </a:lnTo>
                <a:lnTo>
                  <a:pt x="1723770" y="25400"/>
                </a:lnTo>
                <a:close/>
              </a:path>
              <a:path w="1911985" h="2501900">
                <a:moveTo>
                  <a:pt x="243674" y="2451100"/>
                </a:moveTo>
                <a:lnTo>
                  <a:pt x="198513" y="2451100"/>
                </a:lnTo>
                <a:lnTo>
                  <a:pt x="212178" y="2463800"/>
                </a:lnTo>
                <a:lnTo>
                  <a:pt x="257594" y="2463800"/>
                </a:lnTo>
                <a:lnTo>
                  <a:pt x="243674" y="2451100"/>
                </a:lnTo>
                <a:close/>
              </a:path>
              <a:path w="1911985" h="2501900">
                <a:moveTo>
                  <a:pt x="1712976" y="2451100"/>
                </a:moveTo>
                <a:lnTo>
                  <a:pt x="1667383" y="2451100"/>
                </a:lnTo>
                <a:lnTo>
                  <a:pt x="1653286" y="2463800"/>
                </a:lnTo>
                <a:lnTo>
                  <a:pt x="1699514" y="2463800"/>
                </a:lnTo>
                <a:lnTo>
                  <a:pt x="1712976" y="2451100"/>
                </a:lnTo>
                <a:close/>
              </a:path>
              <a:path w="1911985" h="2501900">
                <a:moveTo>
                  <a:pt x="178968" y="2425700"/>
                </a:moveTo>
                <a:lnTo>
                  <a:pt x="160197" y="2425700"/>
                </a:lnTo>
                <a:lnTo>
                  <a:pt x="172618" y="2438400"/>
                </a:lnTo>
                <a:lnTo>
                  <a:pt x="185420" y="2451100"/>
                </a:lnTo>
                <a:lnTo>
                  <a:pt x="216852" y="2451100"/>
                </a:lnTo>
                <a:lnTo>
                  <a:pt x="203682" y="2438400"/>
                </a:lnTo>
                <a:lnTo>
                  <a:pt x="191262" y="2438400"/>
                </a:lnTo>
                <a:lnTo>
                  <a:pt x="178968" y="2425700"/>
                </a:lnTo>
                <a:close/>
              </a:path>
              <a:path w="1911985" h="2501900">
                <a:moveTo>
                  <a:pt x="1751457" y="2425700"/>
                </a:moveTo>
                <a:lnTo>
                  <a:pt x="1732280" y="2425700"/>
                </a:lnTo>
                <a:lnTo>
                  <a:pt x="1719961" y="2438400"/>
                </a:lnTo>
                <a:lnTo>
                  <a:pt x="1707261" y="2438400"/>
                </a:lnTo>
                <a:lnTo>
                  <a:pt x="1694307" y="2451100"/>
                </a:lnTo>
                <a:lnTo>
                  <a:pt x="1726311" y="2451100"/>
                </a:lnTo>
                <a:lnTo>
                  <a:pt x="1739138" y="2438400"/>
                </a:lnTo>
                <a:lnTo>
                  <a:pt x="1751457" y="2425700"/>
                </a:lnTo>
                <a:close/>
              </a:path>
              <a:path w="1911985" h="2501900">
                <a:moveTo>
                  <a:pt x="221576" y="25400"/>
                </a:moveTo>
                <a:lnTo>
                  <a:pt x="187172" y="25400"/>
                </a:lnTo>
                <a:lnTo>
                  <a:pt x="172986" y="38100"/>
                </a:lnTo>
                <a:lnTo>
                  <a:pt x="159194" y="50800"/>
                </a:lnTo>
                <a:lnTo>
                  <a:pt x="145795" y="50800"/>
                </a:lnTo>
                <a:lnTo>
                  <a:pt x="132676" y="63500"/>
                </a:lnTo>
                <a:lnTo>
                  <a:pt x="119900" y="76200"/>
                </a:lnTo>
                <a:lnTo>
                  <a:pt x="96367" y="101600"/>
                </a:lnTo>
                <a:lnTo>
                  <a:pt x="75450" y="114300"/>
                </a:lnTo>
                <a:lnTo>
                  <a:pt x="65493" y="127000"/>
                </a:lnTo>
                <a:lnTo>
                  <a:pt x="56337" y="139700"/>
                </a:lnTo>
                <a:lnTo>
                  <a:pt x="47790" y="152400"/>
                </a:lnTo>
                <a:lnTo>
                  <a:pt x="39852" y="177800"/>
                </a:lnTo>
                <a:lnTo>
                  <a:pt x="32410" y="190500"/>
                </a:lnTo>
                <a:lnTo>
                  <a:pt x="14719" y="228600"/>
                </a:lnTo>
                <a:lnTo>
                  <a:pt x="6680" y="266700"/>
                </a:lnTo>
                <a:lnTo>
                  <a:pt x="3771" y="279400"/>
                </a:lnTo>
                <a:lnTo>
                  <a:pt x="1676" y="292100"/>
                </a:lnTo>
                <a:lnTo>
                  <a:pt x="381" y="317500"/>
                </a:lnTo>
                <a:lnTo>
                  <a:pt x="0" y="330200"/>
                </a:lnTo>
                <a:lnTo>
                  <a:pt x="0" y="2171700"/>
                </a:lnTo>
                <a:lnTo>
                  <a:pt x="444" y="2197100"/>
                </a:lnTo>
                <a:lnTo>
                  <a:pt x="1778" y="2209800"/>
                </a:lnTo>
                <a:lnTo>
                  <a:pt x="3898" y="2222500"/>
                </a:lnTo>
                <a:lnTo>
                  <a:pt x="6794" y="2247900"/>
                </a:lnTo>
                <a:lnTo>
                  <a:pt x="10528" y="2260600"/>
                </a:lnTo>
                <a:lnTo>
                  <a:pt x="15024" y="2273300"/>
                </a:lnTo>
                <a:lnTo>
                  <a:pt x="20294" y="2286000"/>
                </a:lnTo>
                <a:lnTo>
                  <a:pt x="26238" y="2311400"/>
                </a:lnTo>
                <a:lnTo>
                  <a:pt x="48247" y="2349500"/>
                </a:lnTo>
                <a:lnTo>
                  <a:pt x="76276" y="2387600"/>
                </a:lnTo>
                <a:lnTo>
                  <a:pt x="120865" y="2438400"/>
                </a:lnTo>
                <a:lnTo>
                  <a:pt x="140830" y="2438400"/>
                </a:lnTo>
                <a:lnTo>
                  <a:pt x="128739" y="2425700"/>
                </a:lnTo>
                <a:lnTo>
                  <a:pt x="106222" y="2400300"/>
                </a:lnTo>
                <a:lnTo>
                  <a:pt x="76073" y="2362200"/>
                </a:lnTo>
                <a:lnTo>
                  <a:pt x="51269" y="2324100"/>
                </a:lnTo>
                <a:lnTo>
                  <a:pt x="32105" y="2286000"/>
                </a:lnTo>
                <a:lnTo>
                  <a:pt x="19151" y="2235200"/>
                </a:lnTo>
                <a:lnTo>
                  <a:pt x="16408" y="2222500"/>
                </a:lnTo>
                <a:lnTo>
                  <a:pt x="14376" y="2209800"/>
                </a:lnTo>
                <a:lnTo>
                  <a:pt x="13093" y="2197100"/>
                </a:lnTo>
                <a:lnTo>
                  <a:pt x="12700" y="2171700"/>
                </a:lnTo>
                <a:lnTo>
                  <a:pt x="12700" y="330200"/>
                </a:lnTo>
                <a:lnTo>
                  <a:pt x="14338" y="292100"/>
                </a:lnTo>
                <a:lnTo>
                  <a:pt x="22669" y="254000"/>
                </a:lnTo>
                <a:lnTo>
                  <a:pt x="26936" y="241300"/>
                </a:lnTo>
                <a:lnTo>
                  <a:pt x="31991" y="215900"/>
                </a:lnTo>
                <a:lnTo>
                  <a:pt x="51130" y="177800"/>
                </a:lnTo>
                <a:lnTo>
                  <a:pt x="75869" y="139700"/>
                </a:lnTo>
                <a:lnTo>
                  <a:pt x="105778" y="101600"/>
                </a:lnTo>
                <a:lnTo>
                  <a:pt x="128422" y="88900"/>
                </a:lnTo>
                <a:lnTo>
                  <a:pt x="140550" y="76200"/>
                </a:lnTo>
                <a:lnTo>
                  <a:pt x="153123" y="63500"/>
                </a:lnTo>
                <a:lnTo>
                  <a:pt x="166027" y="63500"/>
                </a:lnTo>
                <a:lnTo>
                  <a:pt x="179323" y="50800"/>
                </a:lnTo>
                <a:lnTo>
                  <a:pt x="193014" y="38100"/>
                </a:lnTo>
                <a:lnTo>
                  <a:pt x="207251" y="38100"/>
                </a:lnTo>
                <a:lnTo>
                  <a:pt x="221576" y="25400"/>
                </a:lnTo>
                <a:close/>
              </a:path>
              <a:path w="1911985" h="2501900">
                <a:moveTo>
                  <a:pt x="156311" y="88900"/>
                </a:moveTo>
                <a:lnTo>
                  <a:pt x="136944" y="88900"/>
                </a:lnTo>
                <a:lnTo>
                  <a:pt x="115201" y="114300"/>
                </a:lnTo>
                <a:lnTo>
                  <a:pt x="95376" y="139700"/>
                </a:lnTo>
                <a:lnTo>
                  <a:pt x="86245" y="152400"/>
                </a:lnTo>
                <a:lnTo>
                  <a:pt x="77736" y="152400"/>
                </a:lnTo>
                <a:lnTo>
                  <a:pt x="69799" y="165100"/>
                </a:lnTo>
                <a:lnTo>
                  <a:pt x="62407" y="177800"/>
                </a:lnTo>
                <a:lnTo>
                  <a:pt x="55613" y="203200"/>
                </a:lnTo>
                <a:lnTo>
                  <a:pt x="49529" y="215900"/>
                </a:lnTo>
                <a:lnTo>
                  <a:pt x="35051" y="254000"/>
                </a:lnTo>
                <a:lnTo>
                  <a:pt x="27000" y="292100"/>
                </a:lnTo>
                <a:lnTo>
                  <a:pt x="25400" y="330200"/>
                </a:lnTo>
                <a:lnTo>
                  <a:pt x="25400" y="2171700"/>
                </a:lnTo>
                <a:lnTo>
                  <a:pt x="26962" y="2209800"/>
                </a:lnTo>
                <a:lnTo>
                  <a:pt x="34975" y="2247900"/>
                </a:lnTo>
                <a:lnTo>
                  <a:pt x="39065" y="2273300"/>
                </a:lnTo>
                <a:lnTo>
                  <a:pt x="55460" y="2311400"/>
                </a:lnTo>
                <a:lnTo>
                  <a:pt x="77584" y="2349500"/>
                </a:lnTo>
                <a:lnTo>
                  <a:pt x="114757" y="2387600"/>
                </a:lnTo>
                <a:lnTo>
                  <a:pt x="136626" y="2413000"/>
                </a:lnTo>
                <a:lnTo>
                  <a:pt x="148158" y="2425700"/>
                </a:lnTo>
                <a:lnTo>
                  <a:pt x="167043" y="2425700"/>
                </a:lnTo>
                <a:lnTo>
                  <a:pt x="155473" y="2413000"/>
                </a:lnTo>
                <a:lnTo>
                  <a:pt x="144500" y="2400300"/>
                </a:lnTo>
                <a:lnTo>
                  <a:pt x="104508" y="2362200"/>
                </a:lnTo>
                <a:lnTo>
                  <a:pt x="80340" y="2324100"/>
                </a:lnTo>
                <a:lnTo>
                  <a:pt x="61010" y="2286000"/>
                </a:lnTo>
                <a:lnTo>
                  <a:pt x="47193" y="2247900"/>
                </a:lnTo>
                <a:lnTo>
                  <a:pt x="39560" y="2209800"/>
                </a:lnTo>
                <a:lnTo>
                  <a:pt x="38100" y="2171700"/>
                </a:lnTo>
                <a:lnTo>
                  <a:pt x="38100" y="330200"/>
                </a:lnTo>
                <a:lnTo>
                  <a:pt x="38481" y="317500"/>
                </a:lnTo>
                <a:lnTo>
                  <a:pt x="39662" y="304800"/>
                </a:lnTo>
                <a:lnTo>
                  <a:pt x="41567" y="279400"/>
                </a:lnTo>
                <a:lnTo>
                  <a:pt x="51384" y="241300"/>
                </a:lnTo>
                <a:lnTo>
                  <a:pt x="67221" y="203200"/>
                </a:lnTo>
                <a:lnTo>
                  <a:pt x="88442" y="165100"/>
                </a:lnTo>
                <a:lnTo>
                  <a:pt x="124612" y="127000"/>
                </a:lnTo>
                <a:lnTo>
                  <a:pt x="145465" y="101600"/>
                </a:lnTo>
                <a:lnTo>
                  <a:pt x="156311" y="88900"/>
                </a:lnTo>
                <a:close/>
              </a:path>
              <a:path w="1911985" h="2501900">
                <a:moveTo>
                  <a:pt x="1775333" y="88900"/>
                </a:moveTo>
                <a:lnTo>
                  <a:pt x="1756537" y="88900"/>
                </a:lnTo>
                <a:lnTo>
                  <a:pt x="1767458" y="101600"/>
                </a:lnTo>
                <a:lnTo>
                  <a:pt x="1788668" y="127000"/>
                </a:lnTo>
                <a:lnTo>
                  <a:pt x="1823974" y="165100"/>
                </a:lnTo>
                <a:lnTo>
                  <a:pt x="1845183" y="203200"/>
                </a:lnTo>
                <a:lnTo>
                  <a:pt x="1860677" y="241300"/>
                </a:lnTo>
                <a:lnTo>
                  <a:pt x="1870583" y="279400"/>
                </a:lnTo>
                <a:lnTo>
                  <a:pt x="1872361" y="304800"/>
                </a:lnTo>
                <a:lnTo>
                  <a:pt x="1873377" y="317500"/>
                </a:lnTo>
                <a:lnTo>
                  <a:pt x="1873884" y="330200"/>
                </a:lnTo>
                <a:lnTo>
                  <a:pt x="1873884" y="2171700"/>
                </a:lnTo>
                <a:lnTo>
                  <a:pt x="1872233" y="2209800"/>
                </a:lnTo>
                <a:lnTo>
                  <a:pt x="1864487" y="2247900"/>
                </a:lnTo>
                <a:lnTo>
                  <a:pt x="1850644" y="2286000"/>
                </a:lnTo>
                <a:lnTo>
                  <a:pt x="1831213" y="2324100"/>
                </a:lnTo>
                <a:lnTo>
                  <a:pt x="1806575" y="2362200"/>
                </a:lnTo>
                <a:lnTo>
                  <a:pt x="1766443" y="2400300"/>
                </a:lnTo>
                <a:lnTo>
                  <a:pt x="1755647" y="2413000"/>
                </a:lnTo>
                <a:lnTo>
                  <a:pt x="1744218" y="2425700"/>
                </a:lnTo>
                <a:lnTo>
                  <a:pt x="1763521" y="2425700"/>
                </a:lnTo>
                <a:lnTo>
                  <a:pt x="1774952" y="2413000"/>
                </a:lnTo>
                <a:lnTo>
                  <a:pt x="1796795" y="2387600"/>
                </a:lnTo>
                <a:lnTo>
                  <a:pt x="1816608" y="2374900"/>
                </a:lnTo>
                <a:lnTo>
                  <a:pt x="1842134" y="2336800"/>
                </a:lnTo>
                <a:lnTo>
                  <a:pt x="1862455" y="2298700"/>
                </a:lnTo>
                <a:lnTo>
                  <a:pt x="1876933" y="2247900"/>
                </a:lnTo>
                <a:lnTo>
                  <a:pt x="1880234" y="2235200"/>
                </a:lnTo>
                <a:lnTo>
                  <a:pt x="1883028" y="2222500"/>
                </a:lnTo>
                <a:lnTo>
                  <a:pt x="1884933" y="2209800"/>
                </a:lnTo>
                <a:lnTo>
                  <a:pt x="1886203" y="2197100"/>
                </a:lnTo>
                <a:lnTo>
                  <a:pt x="1886584" y="2171700"/>
                </a:lnTo>
                <a:lnTo>
                  <a:pt x="1886584" y="330200"/>
                </a:lnTo>
                <a:lnTo>
                  <a:pt x="1886077" y="317500"/>
                </a:lnTo>
                <a:lnTo>
                  <a:pt x="1884933" y="304800"/>
                </a:lnTo>
                <a:lnTo>
                  <a:pt x="1883028" y="279400"/>
                </a:lnTo>
                <a:lnTo>
                  <a:pt x="1872741" y="241300"/>
                </a:lnTo>
                <a:lnTo>
                  <a:pt x="1856486" y="203200"/>
                </a:lnTo>
                <a:lnTo>
                  <a:pt x="1849627" y="177800"/>
                </a:lnTo>
                <a:lnTo>
                  <a:pt x="1842262" y="165100"/>
                </a:lnTo>
                <a:lnTo>
                  <a:pt x="1834388" y="165100"/>
                </a:lnTo>
                <a:lnTo>
                  <a:pt x="1825878" y="152400"/>
                </a:lnTo>
                <a:lnTo>
                  <a:pt x="1816862" y="139700"/>
                </a:lnTo>
                <a:lnTo>
                  <a:pt x="1797177" y="114300"/>
                </a:lnTo>
                <a:lnTo>
                  <a:pt x="1775333" y="88900"/>
                </a:lnTo>
                <a:close/>
              </a:path>
              <a:path w="1911985" h="2501900">
                <a:moveTo>
                  <a:pt x="204685" y="63500"/>
                </a:moveTo>
                <a:lnTo>
                  <a:pt x="172872" y="63500"/>
                </a:lnTo>
                <a:lnTo>
                  <a:pt x="160439" y="76200"/>
                </a:lnTo>
                <a:lnTo>
                  <a:pt x="148437" y="88900"/>
                </a:lnTo>
                <a:lnTo>
                  <a:pt x="167767" y="88900"/>
                </a:lnTo>
                <a:lnTo>
                  <a:pt x="179704" y="76200"/>
                </a:lnTo>
                <a:lnTo>
                  <a:pt x="192011" y="76200"/>
                </a:lnTo>
                <a:lnTo>
                  <a:pt x="204685" y="63500"/>
                </a:lnTo>
                <a:close/>
              </a:path>
              <a:path w="1911985" h="2501900">
                <a:moveTo>
                  <a:pt x="1739391" y="63500"/>
                </a:moveTo>
                <a:lnTo>
                  <a:pt x="1708277" y="63500"/>
                </a:lnTo>
                <a:lnTo>
                  <a:pt x="1720722" y="76200"/>
                </a:lnTo>
                <a:lnTo>
                  <a:pt x="1733041" y="76200"/>
                </a:lnTo>
                <a:lnTo>
                  <a:pt x="1744852" y="88900"/>
                </a:lnTo>
                <a:lnTo>
                  <a:pt x="1763776" y="88900"/>
                </a:lnTo>
                <a:lnTo>
                  <a:pt x="1751711" y="76200"/>
                </a:lnTo>
                <a:lnTo>
                  <a:pt x="1739391" y="63500"/>
                </a:lnTo>
                <a:close/>
              </a:path>
              <a:path w="1911985" h="2501900">
                <a:moveTo>
                  <a:pt x="230987" y="50800"/>
                </a:moveTo>
                <a:lnTo>
                  <a:pt x="198843" y="50800"/>
                </a:lnTo>
                <a:lnTo>
                  <a:pt x="185673" y="63500"/>
                </a:lnTo>
                <a:lnTo>
                  <a:pt x="217589" y="63500"/>
                </a:lnTo>
                <a:lnTo>
                  <a:pt x="230987" y="50800"/>
                </a:lnTo>
                <a:close/>
              </a:path>
              <a:path w="1911985" h="2501900">
                <a:moveTo>
                  <a:pt x="1713483" y="50800"/>
                </a:moveTo>
                <a:lnTo>
                  <a:pt x="1681733" y="50800"/>
                </a:lnTo>
                <a:lnTo>
                  <a:pt x="1695069" y="63500"/>
                </a:lnTo>
                <a:lnTo>
                  <a:pt x="1726564" y="63500"/>
                </a:lnTo>
                <a:lnTo>
                  <a:pt x="1713483" y="50800"/>
                </a:lnTo>
                <a:close/>
              </a:path>
              <a:path w="1911985" h="2501900">
                <a:moveTo>
                  <a:pt x="272732" y="38100"/>
                </a:moveTo>
                <a:lnTo>
                  <a:pt x="226288" y="38100"/>
                </a:lnTo>
                <a:lnTo>
                  <a:pt x="212420" y="50800"/>
                </a:lnTo>
                <a:lnTo>
                  <a:pt x="258470" y="50800"/>
                </a:lnTo>
                <a:lnTo>
                  <a:pt x="272732" y="38100"/>
                </a:lnTo>
                <a:close/>
              </a:path>
              <a:path w="1911985" h="2501900">
                <a:moveTo>
                  <a:pt x="1685925" y="38100"/>
                </a:moveTo>
                <a:lnTo>
                  <a:pt x="1640205" y="38100"/>
                </a:lnTo>
                <a:lnTo>
                  <a:pt x="1654302" y="50800"/>
                </a:lnTo>
                <a:lnTo>
                  <a:pt x="1699768" y="50800"/>
                </a:lnTo>
                <a:lnTo>
                  <a:pt x="1685925" y="38100"/>
                </a:lnTo>
                <a:close/>
              </a:path>
              <a:path w="1911985" h="2501900">
                <a:moveTo>
                  <a:pt x="1642364" y="25400"/>
                </a:moveTo>
                <a:lnTo>
                  <a:pt x="269849" y="25400"/>
                </a:lnTo>
                <a:lnTo>
                  <a:pt x="255003" y="38100"/>
                </a:lnTo>
                <a:lnTo>
                  <a:pt x="1657222" y="38100"/>
                </a:lnTo>
                <a:lnTo>
                  <a:pt x="1642364" y="25400"/>
                </a:lnTo>
                <a:close/>
              </a:path>
              <a:path w="1911985" h="2501900">
                <a:moveTo>
                  <a:pt x="266979" y="12700"/>
                </a:moveTo>
                <a:lnTo>
                  <a:pt x="216877" y="12700"/>
                </a:lnTo>
                <a:lnTo>
                  <a:pt x="202082" y="25400"/>
                </a:lnTo>
                <a:lnTo>
                  <a:pt x="251536" y="25400"/>
                </a:lnTo>
                <a:lnTo>
                  <a:pt x="266979" y="12700"/>
                </a:lnTo>
                <a:close/>
              </a:path>
              <a:path w="1911985" h="2501900">
                <a:moveTo>
                  <a:pt x="1694052" y="12700"/>
                </a:moveTo>
                <a:lnTo>
                  <a:pt x="1644650" y="12700"/>
                </a:lnTo>
                <a:lnTo>
                  <a:pt x="1660016" y="25400"/>
                </a:lnTo>
                <a:lnTo>
                  <a:pt x="1709165" y="25400"/>
                </a:lnTo>
                <a:lnTo>
                  <a:pt x="1694052" y="12700"/>
                </a:lnTo>
                <a:close/>
              </a:path>
              <a:path w="1911985" h="2501900">
                <a:moveTo>
                  <a:pt x="1646936" y="0"/>
                </a:moveTo>
                <a:lnTo>
                  <a:pt x="264096" y="0"/>
                </a:lnTo>
                <a:lnTo>
                  <a:pt x="248069" y="12700"/>
                </a:lnTo>
                <a:lnTo>
                  <a:pt x="1662811" y="12700"/>
                </a:lnTo>
                <a:lnTo>
                  <a:pt x="1646936" y="0"/>
                </a:lnTo>
                <a:close/>
              </a:path>
            </a:pathLst>
          </a:custGeom>
          <a:solidFill>
            <a:srgbClr val="001F5F"/>
          </a:solidFill>
        </p:spPr>
        <p:txBody>
          <a:bodyPr wrap="square" lIns="0" tIns="0" rIns="0" bIns="0" rtlCol="0"/>
          <a:lstStyle/>
          <a:p>
            <a:endParaRPr/>
          </a:p>
        </p:txBody>
      </p:sp>
      <p:sp>
        <p:nvSpPr>
          <p:cNvPr id="14" name="object 14"/>
          <p:cNvSpPr txBox="1"/>
          <p:nvPr/>
        </p:nvSpPr>
        <p:spPr>
          <a:xfrm>
            <a:off x="898652" y="4458172"/>
            <a:ext cx="1035050" cy="839469"/>
          </a:xfrm>
          <a:prstGeom prst="rect">
            <a:avLst/>
          </a:prstGeom>
        </p:spPr>
        <p:txBody>
          <a:bodyPr vert="horz" wrap="square" lIns="0" tIns="0" rIns="0" bIns="0" rtlCol="0">
            <a:spAutoFit/>
          </a:bodyPr>
          <a:lstStyle/>
          <a:p>
            <a:pPr marL="45720" marR="5080" indent="-33655" algn="just">
              <a:lnSpc>
                <a:spcPct val="91700"/>
              </a:lnSpc>
            </a:pPr>
            <a:r>
              <a:rPr sz="2000" b="1" i="1" spc="-5" dirty="0">
                <a:latin typeface="Corbel"/>
                <a:cs typeface="Corbel"/>
              </a:rPr>
              <a:t>D</a:t>
            </a:r>
            <a:r>
              <a:rPr sz="2000" b="1" i="1" dirty="0">
                <a:latin typeface="Corbel"/>
                <a:cs typeface="Corbel"/>
              </a:rPr>
              <a:t>ida</a:t>
            </a:r>
            <a:r>
              <a:rPr sz="2000" b="1" i="1" spc="-10" dirty="0">
                <a:latin typeface="Corbel"/>
                <a:cs typeface="Corbel"/>
              </a:rPr>
              <a:t>t</a:t>
            </a:r>
            <a:r>
              <a:rPr sz="2000" b="1" i="1" dirty="0">
                <a:latin typeface="Corbel"/>
                <a:cs typeface="Corbel"/>
              </a:rPr>
              <a:t>tica </a:t>
            </a:r>
            <a:r>
              <a:rPr sz="2000" b="1" i="1" spc="-5" dirty="0">
                <a:latin typeface="Corbel"/>
                <a:cs typeface="Corbel"/>
              </a:rPr>
              <a:t>p</a:t>
            </a:r>
            <a:r>
              <a:rPr sz="2000" b="1" i="1" spc="5" dirty="0">
                <a:latin typeface="Corbel"/>
                <a:cs typeface="Corbel"/>
              </a:rPr>
              <a:t>e</a:t>
            </a:r>
            <a:r>
              <a:rPr sz="2000" b="1" i="1" spc="-5" dirty="0">
                <a:latin typeface="Corbel"/>
                <a:cs typeface="Corbel"/>
              </a:rPr>
              <a:t>rson</a:t>
            </a:r>
            <a:r>
              <a:rPr sz="2000" b="1" i="1" spc="5" dirty="0">
                <a:latin typeface="Corbel"/>
                <a:cs typeface="Corbel"/>
              </a:rPr>
              <a:t>a</a:t>
            </a:r>
            <a:r>
              <a:rPr sz="2000" b="1" i="1" dirty="0">
                <a:latin typeface="Corbel"/>
                <a:cs typeface="Corbel"/>
              </a:rPr>
              <a:t>- li</a:t>
            </a:r>
            <a:r>
              <a:rPr sz="2000" b="1" i="1" spc="-10" dirty="0">
                <a:latin typeface="Corbel"/>
                <a:cs typeface="Corbel"/>
              </a:rPr>
              <a:t>z</a:t>
            </a:r>
            <a:r>
              <a:rPr sz="2000" b="1" i="1" spc="-5" dirty="0">
                <a:latin typeface="Corbel"/>
                <a:cs typeface="Corbel"/>
              </a:rPr>
              <a:t>za</a:t>
            </a:r>
            <a:r>
              <a:rPr sz="2000" b="1" i="1" spc="-10" dirty="0">
                <a:latin typeface="Corbel"/>
                <a:cs typeface="Corbel"/>
              </a:rPr>
              <a:t>t</a:t>
            </a:r>
            <a:r>
              <a:rPr sz="2000" b="1" i="1" dirty="0">
                <a:latin typeface="Corbel"/>
                <a:cs typeface="Corbel"/>
              </a:rPr>
              <a:t>a</a:t>
            </a:r>
            <a:endParaRPr sz="2000">
              <a:latin typeface="Corbel"/>
              <a:cs typeface="Corbel"/>
            </a:endParaRPr>
          </a:p>
        </p:txBody>
      </p:sp>
      <p:sp>
        <p:nvSpPr>
          <p:cNvPr id="15" name="object 15"/>
          <p:cNvSpPr txBox="1">
            <a:spLocks noGrp="1"/>
          </p:cNvSpPr>
          <p:nvPr>
            <p:ph type="title"/>
          </p:nvPr>
        </p:nvSpPr>
        <p:spPr>
          <a:prstGeom prst="rect">
            <a:avLst/>
          </a:prstGeom>
        </p:spPr>
        <p:txBody>
          <a:bodyPr vert="horz" wrap="square" lIns="0" tIns="388390" rIns="0" bIns="0" rtlCol="0">
            <a:spAutoFit/>
          </a:bodyPr>
          <a:lstStyle/>
          <a:p>
            <a:pPr marL="340995">
              <a:lnSpc>
                <a:spcPct val="100000"/>
              </a:lnSpc>
            </a:pPr>
            <a:r>
              <a:rPr sz="2800" spc="-15" dirty="0"/>
              <a:t>a)</a:t>
            </a:r>
            <a:r>
              <a:rPr sz="2800" spc="-130" dirty="0"/>
              <a:t> </a:t>
            </a:r>
            <a:r>
              <a:rPr sz="2800" spc="-20" dirty="0"/>
              <a:t>Attivi</a:t>
            </a:r>
            <a:r>
              <a:rPr sz="2800" spc="-5" dirty="0"/>
              <a:t>t</a:t>
            </a:r>
            <a:r>
              <a:rPr sz="2800" spc="-15" dirty="0"/>
              <a:t>à</a:t>
            </a:r>
            <a:r>
              <a:rPr sz="2800" spc="10" dirty="0"/>
              <a:t> </a:t>
            </a:r>
            <a:r>
              <a:rPr sz="2800" spc="-15" dirty="0"/>
              <a:t>didattiche</a:t>
            </a:r>
            <a:r>
              <a:rPr sz="2800" spc="10" dirty="0"/>
              <a:t> </a:t>
            </a:r>
            <a:r>
              <a:rPr sz="2800" i="1" spc="-20" dirty="0">
                <a:latin typeface="Corbel"/>
                <a:cs typeface="Corbel"/>
              </a:rPr>
              <a:t>indi</a:t>
            </a:r>
            <a:r>
              <a:rPr sz="2800" i="1" spc="-10" dirty="0">
                <a:latin typeface="Corbel"/>
                <a:cs typeface="Corbel"/>
              </a:rPr>
              <a:t>v</a:t>
            </a:r>
            <a:r>
              <a:rPr sz="2800" i="1" spc="-20" dirty="0">
                <a:latin typeface="Corbel"/>
                <a:cs typeface="Corbel"/>
              </a:rPr>
              <a:t>idualizzat</a:t>
            </a:r>
            <a:r>
              <a:rPr sz="2800" i="1" spc="-15" dirty="0">
                <a:latin typeface="Corbel"/>
                <a:cs typeface="Corbel"/>
              </a:rPr>
              <a:t>e</a:t>
            </a:r>
            <a:r>
              <a:rPr sz="2800" i="1" spc="60" dirty="0">
                <a:latin typeface="Corbel"/>
                <a:cs typeface="Corbel"/>
              </a:rPr>
              <a:t> </a:t>
            </a:r>
            <a:r>
              <a:rPr sz="2800" spc="-15" dirty="0"/>
              <a:t>e</a:t>
            </a:r>
            <a:r>
              <a:rPr sz="2800" dirty="0"/>
              <a:t> </a:t>
            </a:r>
            <a:r>
              <a:rPr sz="2800" i="1" spc="-15" dirty="0">
                <a:latin typeface="Corbel"/>
                <a:cs typeface="Corbel"/>
              </a:rPr>
              <a:t>p</a:t>
            </a:r>
            <a:r>
              <a:rPr sz="2800" i="1" spc="-25" dirty="0">
                <a:latin typeface="Corbel"/>
                <a:cs typeface="Corbel"/>
              </a:rPr>
              <a:t>e</a:t>
            </a:r>
            <a:r>
              <a:rPr sz="2800" i="1" spc="-15" dirty="0">
                <a:latin typeface="Corbel"/>
                <a:cs typeface="Corbel"/>
              </a:rPr>
              <a:t>rsonalizzate</a:t>
            </a:r>
            <a:endParaRPr sz="2800">
              <a:latin typeface="Corbel"/>
              <a:cs typeface="Corbel"/>
            </a:endParaRPr>
          </a:p>
        </p:txBody>
      </p:sp>
      <p:sp>
        <p:nvSpPr>
          <p:cNvPr id="16" name="object 16"/>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51</a:t>
            </a:r>
            <a:endParaRPr sz="1000">
              <a:latin typeface="Arial"/>
              <a:cs typeface="Aria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683564" y="1972576"/>
            <a:ext cx="7705090" cy="3749675"/>
          </a:xfrm>
          <a:custGeom>
            <a:avLst/>
            <a:gdLst/>
            <a:ahLst/>
            <a:cxnLst/>
            <a:rect l="l" t="t" r="r" b="b"/>
            <a:pathLst>
              <a:path w="7705090" h="3749675">
                <a:moveTo>
                  <a:pt x="0" y="3749548"/>
                </a:moveTo>
                <a:lnTo>
                  <a:pt x="7704835" y="3749548"/>
                </a:lnTo>
                <a:lnTo>
                  <a:pt x="7704835" y="0"/>
                </a:lnTo>
                <a:lnTo>
                  <a:pt x="0" y="0"/>
                </a:lnTo>
                <a:lnTo>
                  <a:pt x="0" y="3749548"/>
                </a:lnTo>
                <a:close/>
              </a:path>
            </a:pathLst>
          </a:custGeom>
          <a:solidFill>
            <a:srgbClr val="FFFFFF"/>
          </a:solidFill>
        </p:spPr>
        <p:txBody>
          <a:bodyPr wrap="square" lIns="0" tIns="0" rIns="0" bIns="0" rtlCol="0"/>
          <a:lstStyle/>
          <a:p>
            <a:endParaRPr/>
          </a:p>
        </p:txBody>
      </p:sp>
      <p:sp>
        <p:nvSpPr>
          <p:cNvPr id="4" name="object 4"/>
          <p:cNvSpPr/>
          <p:nvPr/>
        </p:nvSpPr>
        <p:spPr>
          <a:xfrm>
            <a:off x="683564" y="1972576"/>
            <a:ext cx="7705090" cy="3749675"/>
          </a:xfrm>
          <a:custGeom>
            <a:avLst/>
            <a:gdLst/>
            <a:ahLst/>
            <a:cxnLst/>
            <a:rect l="l" t="t" r="r" b="b"/>
            <a:pathLst>
              <a:path w="7705090" h="3749675">
                <a:moveTo>
                  <a:pt x="0" y="3749548"/>
                </a:moveTo>
                <a:lnTo>
                  <a:pt x="7704835" y="3749548"/>
                </a:lnTo>
                <a:lnTo>
                  <a:pt x="7704835" y="0"/>
                </a:lnTo>
                <a:lnTo>
                  <a:pt x="0" y="0"/>
                </a:lnTo>
                <a:lnTo>
                  <a:pt x="0" y="3749548"/>
                </a:lnTo>
                <a:close/>
              </a:path>
            </a:pathLst>
          </a:custGeom>
          <a:ln w="38100">
            <a:solidFill>
              <a:srgbClr val="42B996"/>
            </a:solidFill>
          </a:ln>
        </p:spPr>
        <p:txBody>
          <a:bodyPr wrap="square" lIns="0" tIns="0" rIns="0" bIns="0" rtlCol="0"/>
          <a:lstStyle/>
          <a:p>
            <a:endParaRPr/>
          </a:p>
        </p:txBody>
      </p:sp>
      <p:sp>
        <p:nvSpPr>
          <p:cNvPr id="5" name="object 5"/>
          <p:cNvSpPr txBox="1"/>
          <p:nvPr/>
        </p:nvSpPr>
        <p:spPr>
          <a:xfrm>
            <a:off x="1268983" y="2679385"/>
            <a:ext cx="6448425" cy="2936875"/>
          </a:xfrm>
          <a:prstGeom prst="rect">
            <a:avLst/>
          </a:prstGeom>
        </p:spPr>
        <p:txBody>
          <a:bodyPr vert="horz" wrap="square" lIns="0" tIns="0" rIns="0" bIns="0" rtlCol="0">
            <a:spAutoFit/>
          </a:bodyPr>
          <a:lstStyle/>
          <a:p>
            <a:pPr marL="127000" marR="163195" indent="-114300">
              <a:lnSpc>
                <a:spcPct val="91700"/>
              </a:lnSpc>
              <a:buFont typeface="Corbel"/>
              <a:buChar char="•"/>
              <a:tabLst>
                <a:tab pos="127000" algn="l"/>
              </a:tabLst>
            </a:pPr>
            <a:r>
              <a:rPr sz="1500" dirty="0">
                <a:latin typeface="Corbel"/>
                <a:cs typeface="Corbel"/>
              </a:rPr>
              <a:t>È</a:t>
            </a:r>
            <a:r>
              <a:rPr sz="1500" spc="-15" dirty="0">
                <a:latin typeface="Corbel"/>
                <a:cs typeface="Corbel"/>
              </a:rPr>
              <a:t> p</a:t>
            </a:r>
            <a:r>
              <a:rPr sz="1500" dirty="0">
                <a:latin typeface="Corbel"/>
                <a:cs typeface="Corbel"/>
              </a:rPr>
              <a:t>oss</a:t>
            </a:r>
            <a:r>
              <a:rPr sz="1500" spc="-10" dirty="0">
                <a:latin typeface="Corbel"/>
                <a:cs typeface="Corbel"/>
              </a:rPr>
              <a:t>ibile</a:t>
            </a:r>
            <a:r>
              <a:rPr sz="1500" spc="-15" dirty="0">
                <a:latin typeface="Corbel"/>
                <a:cs typeface="Corbel"/>
              </a:rPr>
              <a:t> </a:t>
            </a:r>
            <a:r>
              <a:rPr sz="1500" spc="-10" dirty="0">
                <a:latin typeface="Corbel"/>
                <a:cs typeface="Corbel"/>
              </a:rPr>
              <a:t>dare</a:t>
            </a:r>
            <a:r>
              <a:rPr sz="1500" spc="5"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10" dirty="0">
                <a:latin typeface="Corbel"/>
                <a:cs typeface="Corbel"/>
              </a:rPr>
              <a:t>mi</a:t>
            </a:r>
            <a:r>
              <a:rPr sz="1500" spc="-5" dirty="0">
                <a:latin typeface="Corbel"/>
                <a:cs typeface="Corbel"/>
              </a:rPr>
              <a:t>n</a:t>
            </a:r>
            <a:r>
              <a:rPr sz="1500" dirty="0">
                <a:latin typeface="Corbel"/>
                <a:cs typeface="Corbel"/>
              </a:rPr>
              <a:t>o</a:t>
            </a:r>
            <a:r>
              <a:rPr sz="1500" spc="-5" dirty="0">
                <a:latin typeface="Corbel"/>
                <a:cs typeface="Corbel"/>
              </a:rPr>
              <a:t>ri</a:t>
            </a:r>
            <a:r>
              <a:rPr sz="1500" spc="-15" dirty="0">
                <a:latin typeface="Corbel"/>
                <a:cs typeface="Corbel"/>
              </a:rPr>
              <a:t> </a:t>
            </a:r>
            <a:r>
              <a:rPr sz="1500" dirty="0">
                <a:latin typeface="Corbel"/>
                <a:cs typeface="Corbel"/>
              </a:rPr>
              <a:t>rich</a:t>
            </a:r>
            <a:r>
              <a:rPr sz="1500" spc="-10" dirty="0">
                <a:latin typeface="Corbel"/>
                <a:cs typeface="Corbel"/>
              </a:rPr>
              <a:t>ieste</a:t>
            </a:r>
            <a:r>
              <a:rPr sz="1500" spc="15" dirty="0">
                <a:latin typeface="Corbel"/>
                <a:cs typeface="Corbel"/>
              </a:rPr>
              <a:t> </a:t>
            </a:r>
            <a:r>
              <a:rPr sz="1500" b="1" spc="-10" dirty="0">
                <a:latin typeface="Corbel"/>
                <a:cs typeface="Corbel"/>
              </a:rPr>
              <a:t>(ridu</a:t>
            </a:r>
            <a:r>
              <a:rPr sz="1500" b="1" spc="-20" dirty="0">
                <a:latin typeface="Corbel"/>
                <a:cs typeface="Corbel"/>
              </a:rPr>
              <a:t>z</a:t>
            </a:r>
            <a:r>
              <a:rPr sz="1500" b="1" spc="-5" dirty="0">
                <a:latin typeface="Corbel"/>
                <a:cs typeface="Corbel"/>
              </a:rPr>
              <a:t>i</a:t>
            </a:r>
            <a:r>
              <a:rPr sz="1500" b="1" spc="-15" dirty="0">
                <a:latin typeface="Corbel"/>
                <a:cs typeface="Corbel"/>
              </a:rPr>
              <a:t>on</a:t>
            </a:r>
            <a:r>
              <a:rPr sz="1500" b="1" spc="-10" dirty="0">
                <a:latin typeface="Corbel"/>
                <a:cs typeface="Corbel"/>
              </a:rPr>
              <a:t>e</a:t>
            </a:r>
            <a:r>
              <a:rPr sz="1500" b="1" spc="10" dirty="0">
                <a:latin typeface="Corbel"/>
                <a:cs typeface="Corbel"/>
              </a:rPr>
              <a:t> </a:t>
            </a:r>
            <a:r>
              <a:rPr sz="1500" b="1" spc="-10" dirty="0">
                <a:latin typeface="Corbel"/>
                <a:cs typeface="Corbel"/>
              </a:rPr>
              <a:t>qua</a:t>
            </a:r>
            <a:r>
              <a:rPr sz="1500" b="1" spc="-20" dirty="0">
                <a:latin typeface="Corbel"/>
                <a:cs typeface="Corbel"/>
              </a:rPr>
              <a:t>n</a:t>
            </a:r>
            <a:r>
              <a:rPr sz="1500" b="1" spc="-5" dirty="0">
                <a:latin typeface="Corbel"/>
                <a:cs typeface="Corbel"/>
              </a:rPr>
              <a:t>ti</a:t>
            </a:r>
            <a:r>
              <a:rPr sz="1500" b="1" spc="-20" dirty="0">
                <a:latin typeface="Corbel"/>
                <a:cs typeface="Corbel"/>
              </a:rPr>
              <a:t>t</a:t>
            </a:r>
            <a:r>
              <a:rPr sz="1500" b="1" spc="-15" dirty="0">
                <a:latin typeface="Corbel"/>
                <a:cs typeface="Corbel"/>
              </a:rPr>
              <a:t>a</a:t>
            </a:r>
            <a:r>
              <a:rPr sz="1500" b="1" spc="-5" dirty="0">
                <a:latin typeface="Corbel"/>
                <a:cs typeface="Corbel"/>
              </a:rPr>
              <a:t>ti</a:t>
            </a:r>
            <a:r>
              <a:rPr sz="1500" b="1" spc="-20" dirty="0">
                <a:latin typeface="Corbel"/>
                <a:cs typeface="Corbel"/>
              </a:rPr>
              <a:t>v</a:t>
            </a:r>
            <a:r>
              <a:rPr sz="1500" b="1" spc="-15" dirty="0">
                <a:latin typeface="Corbel"/>
                <a:cs typeface="Corbel"/>
              </a:rPr>
              <a:t>a</a:t>
            </a:r>
            <a:r>
              <a:rPr sz="1500" b="1" spc="-5" dirty="0">
                <a:latin typeface="Corbel"/>
                <a:cs typeface="Corbel"/>
              </a:rPr>
              <a:t>,</a:t>
            </a:r>
            <a:r>
              <a:rPr sz="1500" b="1" spc="25" dirty="0">
                <a:latin typeface="Corbel"/>
                <a:cs typeface="Corbel"/>
              </a:rPr>
              <a:t> </a:t>
            </a:r>
            <a:r>
              <a:rPr sz="1500" b="1" dirty="0">
                <a:latin typeface="Corbel"/>
                <a:cs typeface="Corbel"/>
              </a:rPr>
              <a:t>m</a:t>
            </a:r>
            <a:r>
              <a:rPr sz="1500" b="1" spc="-10" dirty="0">
                <a:latin typeface="Corbel"/>
                <a:cs typeface="Corbel"/>
              </a:rPr>
              <a:t>a</a:t>
            </a:r>
            <a:r>
              <a:rPr sz="1500" b="1" spc="-5" dirty="0">
                <a:latin typeface="Corbel"/>
                <a:cs typeface="Corbel"/>
              </a:rPr>
              <a:t> </a:t>
            </a:r>
            <a:r>
              <a:rPr sz="1500" b="1" spc="-10" dirty="0">
                <a:latin typeface="Corbel"/>
                <a:cs typeface="Corbel"/>
              </a:rPr>
              <a:t>n</a:t>
            </a:r>
            <a:r>
              <a:rPr sz="1500" b="1" spc="-15" dirty="0">
                <a:latin typeface="Corbel"/>
                <a:cs typeface="Corbel"/>
              </a:rPr>
              <a:t>o</a:t>
            </a:r>
            <a:r>
              <a:rPr sz="1500" b="1" spc="-10" dirty="0">
                <a:latin typeface="Corbel"/>
                <a:cs typeface="Corbel"/>
              </a:rPr>
              <a:t>n qualit</a:t>
            </a:r>
            <a:r>
              <a:rPr sz="1500" b="1" spc="-20" dirty="0">
                <a:latin typeface="Corbel"/>
                <a:cs typeface="Corbel"/>
              </a:rPr>
              <a:t>a</a:t>
            </a:r>
            <a:r>
              <a:rPr sz="1500" b="1" spc="-5" dirty="0">
                <a:latin typeface="Corbel"/>
                <a:cs typeface="Corbel"/>
              </a:rPr>
              <a:t>ti</a:t>
            </a:r>
            <a:r>
              <a:rPr sz="1500" b="1" spc="-20" dirty="0">
                <a:latin typeface="Corbel"/>
                <a:cs typeface="Corbel"/>
              </a:rPr>
              <a:t>v</a:t>
            </a:r>
            <a:r>
              <a:rPr sz="1500" b="1" spc="-15" dirty="0">
                <a:latin typeface="Corbel"/>
                <a:cs typeface="Corbel"/>
              </a:rPr>
              <a:t>a</a:t>
            </a:r>
            <a:r>
              <a:rPr sz="1500" b="1" spc="-10" dirty="0">
                <a:latin typeface="Corbel"/>
                <a:cs typeface="Corbel"/>
              </a:rPr>
              <a:t>)</a:t>
            </a:r>
            <a:r>
              <a:rPr sz="1500" b="1" spc="-5" dirty="0">
                <a:solidFill>
                  <a:srgbClr val="205D4A"/>
                </a:solidFill>
                <a:latin typeface="Corbel"/>
                <a:cs typeface="Corbel"/>
              </a:rPr>
              <a:t>,</a:t>
            </a:r>
            <a:r>
              <a:rPr sz="1500" b="1" spc="5" dirty="0">
                <a:solidFill>
                  <a:srgbClr val="205D4A"/>
                </a:solidFill>
                <a:latin typeface="Corbel"/>
                <a:cs typeface="Corbel"/>
              </a:rPr>
              <a:t> </a:t>
            </a:r>
            <a:r>
              <a:rPr sz="1500" dirty="0">
                <a:latin typeface="Corbel"/>
                <a:cs typeface="Corbel"/>
              </a:rPr>
              <a:t>rimanendo</a:t>
            </a:r>
            <a:r>
              <a:rPr sz="1500" spc="-15" dirty="0">
                <a:latin typeface="Corbel"/>
                <a:cs typeface="Corbel"/>
              </a:rPr>
              <a:t> </a:t>
            </a:r>
            <a:r>
              <a:rPr sz="1500" dirty="0">
                <a:latin typeface="Corbel"/>
                <a:cs typeface="Corbel"/>
              </a:rPr>
              <a:t>c</a:t>
            </a:r>
            <a:r>
              <a:rPr sz="1500" spc="5" dirty="0">
                <a:latin typeface="Corbel"/>
                <a:cs typeface="Corbel"/>
              </a:rPr>
              <a:t>o</a:t>
            </a:r>
            <a:r>
              <a:rPr sz="1500" dirty="0">
                <a:latin typeface="Corbel"/>
                <a:cs typeface="Corbel"/>
              </a:rPr>
              <a:t>m</a:t>
            </a:r>
            <a:r>
              <a:rPr sz="1500" spc="5" dirty="0">
                <a:latin typeface="Corbel"/>
                <a:cs typeface="Corbel"/>
              </a:rPr>
              <a:t>u</a:t>
            </a:r>
            <a:r>
              <a:rPr sz="1500" dirty="0">
                <a:latin typeface="Corbel"/>
                <a:cs typeface="Corbel"/>
              </a:rPr>
              <a:t>nque</a:t>
            </a:r>
            <a:r>
              <a:rPr sz="1500" spc="-15" dirty="0">
                <a:latin typeface="Corbel"/>
                <a:cs typeface="Corbel"/>
              </a:rPr>
              <a:t> </a:t>
            </a:r>
            <a:r>
              <a:rPr sz="1500" dirty="0">
                <a:latin typeface="Corbel"/>
                <a:cs typeface="Corbel"/>
              </a:rPr>
              <a:t>sempre</a:t>
            </a:r>
            <a:r>
              <a:rPr sz="1500" spc="-5" dirty="0">
                <a:latin typeface="Corbel"/>
                <a:cs typeface="Corbel"/>
              </a:rPr>
              <a:t> </a:t>
            </a:r>
            <a:r>
              <a:rPr sz="1500" dirty="0">
                <a:latin typeface="Corbel"/>
                <a:cs typeface="Corbel"/>
              </a:rPr>
              <a:t>nell</a:t>
            </a:r>
            <a:r>
              <a:rPr sz="1500" spc="-55" dirty="0">
                <a:latin typeface="Corbel"/>
                <a:cs typeface="Corbel"/>
              </a:rPr>
              <a:t>’</a:t>
            </a:r>
            <a:r>
              <a:rPr sz="1500" dirty="0">
                <a:latin typeface="Corbel"/>
                <a:cs typeface="Corbel"/>
              </a:rPr>
              <a:t>ambito de</a:t>
            </a:r>
            <a:r>
              <a:rPr sz="1500" spc="-10" dirty="0">
                <a:latin typeface="Corbel"/>
                <a:cs typeface="Corbel"/>
              </a:rPr>
              <a:t>g</a:t>
            </a:r>
            <a:r>
              <a:rPr sz="1500" dirty="0">
                <a:latin typeface="Corbel"/>
                <a:cs typeface="Corbel"/>
              </a:rPr>
              <a:t>li</a:t>
            </a:r>
            <a:r>
              <a:rPr sz="1500" spc="20" dirty="0">
                <a:latin typeface="Corbel"/>
                <a:cs typeface="Corbel"/>
              </a:rPr>
              <a:t> </a:t>
            </a:r>
            <a:r>
              <a:rPr sz="1500" b="1" spc="-10" dirty="0">
                <a:latin typeface="Corbel"/>
                <a:cs typeface="Corbel"/>
              </a:rPr>
              <a:t>obie</a:t>
            </a:r>
            <a:r>
              <a:rPr sz="1500" b="1" spc="-20" dirty="0">
                <a:latin typeface="Corbel"/>
                <a:cs typeface="Corbel"/>
              </a:rPr>
              <a:t>t</a:t>
            </a:r>
            <a:r>
              <a:rPr sz="1500" b="1" spc="-5" dirty="0">
                <a:latin typeface="Corbel"/>
                <a:cs typeface="Corbel"/>
              </a:rPr>
              <a:t>ti</a:t>
            </a:r>
            <a:r>
              <a:rPr sz="1500" b="1" spc="-20" dirty="0">
                <a:latin typeface="Corbel"/>
                <a:cs typeface="Corbel"/>
              </a:rPr>
              <a:t>v</a:t>
            </a:r>
            <a:r>
              <a:rPr sz="1500" b="1" spc="-5" dirty="0">
                <a:latin typeface="Corbel"/>
                <a:cs typeface="Corbel"/>
              </a:rPr>
              <a:t>i </a:t>
            </a:r>
            <a:r>
              <a:rPr sz="1500" b="1" dirty="0">
                <a:latin typeface="Corbel"/>
                <a:cs typeface="Corbel"/>
              </a:rPr>
              <a:t>disc</a:t>
            </a:r>
            <a:r>
              <a:rPr sz="1500" b="1" spc="-10" dirty="0">
                <a:latin typeface="Corbel"/>
                <a:cs typeface="Corbel"/>
              </a:rPr>
              <a:t>i</a:t>
            </a:r>
            <a:r>
              <a:rPr sz="1500" b="1" dirty="0">
                <a:latin typeface="Corbel"/>
                <a:cs typeface="Corbel"/>
              </a:rPr>
              <a:t>p</a:t>
            </a:r>
            <a:r>
              <a:rPr sz="1500" b="1" spc="5" dirty="0">
                <a:latin typeface="Corbel"/>
                <a:cs typeface="Corbel"/>
              </a:rPr>
              <a:t>l</a:t>
            </a:r>
            <a:r>
              <a:rPr sz="1500" b="1" dirty="0">
                <a:latin typeface="Corbel"/>
                <a:cs typeface="Corbel"/>
              </a:rPr>
              <a:t>i</a:t>
            </a:r>
            <a:r>
              <a:rPr sz="1500" b="1" spc="-10" dirty="0">
                <a:latin typeface="Corbel"/>
                <a:cs typeface="Corbel"/>
              </a:rPr>
              <a:t>na</a:t>
            </a:r>
            <a:r>
              <a:rPr sz="1500" b="1" dirty="0">
                <a:latin typeface="Corbel"/>
                <a:cs typeface="Corbel"/>
              </a:rPr>
              <a:t>ri</a:t>
            </a:r>
            <a:r>
              <a:rPr sz="1500" b="1" spc="-20" dirty="0">
                <a:latin typeface="Corbel"/>
                <a:cs typeface="Corbel"/>
              </a:rPr>
              <a:t> </a:t>
            </a:r>
            <a:r>
              <a:rPr sz="1500" spc="-10" dirty="0">
                <a:latin typeface="Corbel"/>
                <a:cs typeface="Corbel"/>
              </a:rPr>
              <a:t>p</a:t>
            </a:r>
            <a:r>
              <a:rPr sz="1500" dirty="0">
                <a:latin typeface="Corbel"/>
                <a:cs typeface="Corbel"/>
              </a:rPr>
              <a:t>r</a:t>
            </a:r>
            <a:r>
              <a:rPr sz="1500" spc="-15" dirty="0">
                <a:latin typeface="Corbel"/>
                <a:cs typeface="Corbel"/>
              </a:rPr>
              <a:t>e</a:t>
            </a:r>
            <a:r>
              <a:rPr sz="1500" dirty="0">
                <a:latin typeface="Corbel"/>
                <a:cs typeface="Corbel"/>
              </a:rPr>
              <a:t>vis</a:t>
            </a:r>
            <a:r>
              <a:rPr sz="1500" spc="-10" dirty="0">
                <a:latin typeface="Corbel"/>
                <a:cs typeface="Corbel"/>
              </a:rPr>
              <a:t>t</a:t>
            </a:r>
            <a:r>
              <a:rPr sz="1500" dirty="0">
                <a:latin typeface="Corbel"/>
                <a:cs typeface="Corbel"/>
              </a:rPr>
              <a:t>i</a:t>
            </a:r>
            <a:r>
              <a:rPr sz="1500" spc="5" dirty="0">
                <a:latin typeface="Corbel"/>
                <a:cs typeface="Corbel"/>
              </a:rPr>
              <a:t> </a:t>
            </a:r>
            <a:r>
              <a:rPr sz="1500" spc="-10" dirty="0">
                <a:latin typeface="Corbel"/>
                <a:cs typeface="Corbel"/>
              </a:rPr>
              <a:t>p</a:t>
            </a:r>
            <a:r>
              <a:rPr sz="1500" dirty="0">
                <a:latin typeface="Corbel"/>
                <a:cs typeface="Corbel"/>
              </a:rPr>
              <a:t>er</a:t>
            </a:r>
            <a:r>
              <a:rPr sz="1500" spc="5" dirty="0">
                <a:latin typeface="Corbel"/>
                <a:cs typeface="Corbel"/>
              </a:rPr>
              <a:t> </a:t>
            </a:r>
            <a:r>
              <a:rPr sz="1500" dirty="0">
                <a:latin typeface="Corbel"/>
                <a:cs typeface="Corbel"/>
              </a:rPr>
              <a:t>la</a:t>
            </a:r>
            <a:r>
              <a:rPr sz="1500" spc="-5" dirty="0">
                <a:latin typeface="Corbel"/>
                <a:cs typeface="Corbel"/>
              </a:rPr>
              <a:t> clas</a:t>
            </a:r>
            <a:r>
              <a:rPr sz="1500" spc="5" dirty="0">
                <a:latin typeface="Corbel"/>
                <a:cs typeface="Corbel"/>
              </a:rPr>
              <a:t>s</a:t>
            </a:r>
            <a:r>
              <a:rPr sz="1500" dirty="0">
                <a:latin typeface="Corbel"/>
                <a:cs typeface="Corbel"/>
              </a:rPr>
              <a:t>e.</a:t>
            </a:r>
          </a:p>
          <a:p>
            <a:pPr>
              <a:lnSpc>
                <a:spcPct val="100000"/>
              </a:lnSpc>
              <a:spcBef>
                <a:spcPts val="45"/>
              </a:spcBef>
              <a:buFont typeface="Corbel"/>
              <a:buChar char="•"/>
            </a:pPr>
            <a:endParaRPr sz="1900" dirty="0">
              <a:latin typeface="Times New Roman"/>
              <a:cs typeface="Times New Roman"/>
            </a:endParaRPr>
          </a:p>
          <a:p>
            <a:pPr marL="127000" marR="425450" indent="-114300">
              <a:lnSpc>
                <a:spcPts val="1639"/>
              </a:lnSpc>
              <a:buFont typeface="Corbel"/>
              <a:buChar char="•"/>
              <a:tabLst>
                <a:tab pos="127000" algn="l"/>
              </a:tabLst>
            </a:pPr>
            <a:r>
              <a:rPr sz="1500" spc="-10" dirty="0">
                <a:latin typeface="Corbel"/>
                <a:cs typeface="Corbel"/>
              </a:rPr>
              <a:t>Le</a:t>
            </a:r>
            <a:r>
              <a:rPr sz="1500" spc="-20"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10" dirty="0">
                <a:latin typeface="Corbel"/>
                <a:cs typeface="Corbel"/>
              </a:rPr>
              <a:t>d</a:t>
            </a:r>
            <a:r>
              <a:rPr sz="1500" spc="-25" dirty="0">
                <a:latin typeface="Corbel"/>
                <a:cs typeface="Corbel"/>
              </a:rPr>
              <a:t>e</a:t>
            </a:r>
            <a:r>
              <a:rPr sz="1500" dirty="0">
                <a:latin typeface="Corbel"/>
                <a:cs typeface="Corbel"/>
              </a:rPr>
              <a:t>v</a:t>
            </a:r>
            <a:r>
              <a:rPr sz="1500" spc="5" dirty="0">
                <a:latin typeface="Corbel"/>
                <a:cs typeface="Corbel"/>
              </a:rPr>
              <a:t>o</a:t>
            </a:r>
            <a:r>
              <a:rPr sz="1500" spc="-5" dirty="0">
                <a:latin typeface="Corbel"/>
                <a:cs typeface="Corbel"/>
              </a:rPr>
              <a:t>n</a:t>
            </a:r>
            <a:r>
              <a:rPr sz="1500" dirty="0">
                <a:latin typeface="Corbel"/>
                <a:cs typeface="Corbel"/>
              </a:rPr>
              <a:t>o es</a:t>
            </a:r>
            <a:r>
              <a:rPr sz="1500" spc="5" dirty="0">
                <a:latin typeface="Corbel"/>
                <a:cs typeface="Corbel"/>
              </a:rPr>
              <a:t>s</a:t>
            </a:r>
            <a:r>
              <a:rPr sz="1500" spc="-10" dirty="0">
                <a:latin typeface="Corbel"/>
                <a:cs typeface="Corbel"/>
              </a:rPr>
              <a:t>ere</a:t>
            </a:r>
            <a:r>
              <a:rPr sz="1500" spc="5" dirty="0">
                <a:latin typeface="Corbel"/>
                <a:cs typeface="Corbel"/>
              </a:rPr>
              <a:t> </a:t>
            </a:r>
            <a:r>
              <a:rPr sz="1500" b="1" spc="-10" dirty="0">
                <a:latin typeface="Corbel"/>
                <a:cs typeface="Corbel"/>
              </a:rPr>
              <a:t>c</a:t>
            </a:r>
            <a:r>
              <a:rPr sz="1500" b="1" spc="-15" dirty="0">
                <a:latin typeface="Corbel"/>
                <a:cs typeface="Corbel"/>
              </a:rPr>
              <a:t>o</a:t>
            </a:r>
            <a:r>
              <a:rPr sz="1500" b="1" spc="-10" dirty="0">
                <a:latin typeface="Corbel"/>
                <a:cs typeface="Corbel"/>
              </a:rPr>
              <a:t>ere</a:t>
            </a:r>
            <a:r>
              <a:rPr sz="1500" b="1" spc="-15" dirty="0">
                <a:latin typeface="Corbel"/>
                <a:cs typeface="Corbel"/>
              </a:rPr>
              <a:t>n</a:t>
            </a:r>
            <a:r>
              <a:rPr sz="1500" b="1" spc="-5" dirty="0">
                <a:latin typeface="Corbel"/>
                <a:cs typeface="Corbel"/>
              </a:rPr>
              <a:t>ti</a:t>
            </a:r>
            <a:r>
              <a:rPr sz="1500" b="1"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5" dirty="0">
                <a:latin typeface="Corbel"/>
                <a:cs typeface="Corbel"/>
              </a:rPr>
              <a:t>quan</a:t>
            </a:r>
            <a:r>
              <a:rPr sz="1500" spc="-10" dirty="0">
                <a:latin typeface="Corbel"/>
                <a:cs typeface="Corbel"/>
              </a:rPr>
              <a:t>t</a:t>
            </a:r>
            <a:r>
              <a:rPr sz="1500" dirty="0">
                <a:latin typeface="Corbel"/>
                <a:cs typeface="Corbel"/>
              </a:rPr>
              <a:t>o</a:t>
            </a:r>
            <a:r>
              <a:rPr sz="1500" spc="10"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abili</a:t>
            </a:r>
            <a:r>
              <a:rPr sz="1500" spc="-20" dirty="0">
                <a:latin typeface="Corbel"/>
                <a:cs typeface="Corbel"/>
              </a:rPr>
              <a:t>t</a:t>
            </a:r>
            <a:r>
              <a:rPr sz="1500" dirty="0">
                <a:latin typeface="Corbel"/>
                <a:cs typeface="Corbel"/>
              </a:rPr>
              <a:t>o </a:t>
            </a:r>
            <a:r>
              <a:rPr sz="1500" spc="-15" dirty="0">
                <a:latin typeface="Corbel"/>
                <a:cs typeface="Corbel"/>
              </a:rPr>
              <a:t>ne</a:t>
            </a:r>
            <a:r>
              <a:rPr sz="1500" spc="-5" dirty="0">
                <a:latin typeface="Corbel"/>
                <a:cs typeface="Corbel"/>
              </a:rPr>
              <a:t>l</a:t>
            </a:r>
            <a:r>
              <a:rPr sz="1500" dirty="0">
                <a:latin typeface="Corbel"/>
                <a:cs typeface="Corbel"/>
              </a:rPr>
              <a:t> </a:t>
            </a:r>
            <a:r>
              <a:rPr sz="1500" spc="-5" dirty="0">
                <a:latin typeface="Corbel"/>
                <a:cs typeface="Corbel"/>
              </a:rPr>
              <a:t>P</a:t>
            </a:r>
            <a:r>
              <a:rPr sz="1500" dirty="0">
                <a:latin typeface="Corbel"/>
                <a:cs typeface="Corbel"/>
              </a:rPr>
              <a:t>DP</a:t>
            </a:r>
            <a:r>
              <a:rPr sz="1500" spc="5" dirty="0">
                <a:latin typeface="Corbel"/>
                <a:cs typeface="Corbel"/>
              </a:rPr>
              <a:t> </a:t>
            </a:r>
            <a:r>
              <a:rPr sz="1500" spc="-15" dirty="0">
                <a:latin typeface="Corbel"/>
                <a:cs typeface="Corbel"/>
              </a:rPr>
              <a:t>(</a:t>
            </a:r>
            <a:r>
              <a:rPr sz="1500" spc="-5" dirty="0">
                <a:latin typeface="Corbel"/>
                <a:cs typeface="Corbel"/>
              </a:rPr>
              <a:t>t</a:t>
            </a:r>
            <a:r>
              <a:rPr sz="1500" spc="-10" dirty="0">
                <a:latin typeface="Corbel"/>
                <a:cs typeface="Corbel"/>
              </a:rPr>
              <a:t>empi</a:t>
            </a:r>
            <a:r>
              <a:rPr sz="1500" spc="5" dirty="0">
                <a:latin typeface="Corbel"/>
                <a:cs typeface="Corbel"/>
              </a:rPr>
              <a:t> </a:t>
            </a:r>
            <a:r>
              <a:rPr sz="1500" spc="-15" dirty="0">
                <a:latin typeface="Corbel"/>
                <a:cs typeface="Corbel"/>
              </a:rPr>
              <a:t>p</a:t>
            </a:r>
            <a:r>
              <a:rPr sz="1500" spc="-10" dirty="0">
                <a:latin typeface="Corbel"/>
                <a:cs typeface="Corbel"/>
              </a:rPr>
              <a:t>iù lun</a:t>
            </a:r>
            <a:r>
              <a:rPr sz="1500" spc="-15" dirty="0">
                <a:latin typeface="Corbel"/>
                <a:cs typeface="Corbel"/>
              </a:rPr>
              <a:t>g</a:t>
            </a:r>
            <a:r>
              <a:rPr sz="1500" dirty="0">
                <a:latin typeface="Corbel"/>
                <a:cs typeface="Corbel"/>
              </a:rPr>
              <a:t>h</a:t>
            </a:r>
            <a:r>
              <a:rPr sz="1500" spc="-5" dirty="0">
                <a:latin typeface="Corbel"/>
                <a:cs typeface="Corbel"/>
              </a:rPr>
              <a:t>i,</a:t>
            </a:r>
            <a:r>
              <a:rPr sz="1500" spc="-25" dirty="0">
                <a:latin typeface="Corbel"/>
                <a:cs typeface="Corbel"/>
              </a:rPr>
              <a:t> </a:t>
            </a:r>
            <a:r>
              <a:rPr sz="1500" spc="-10" dirty="0">
                <a:latin typeface="Corbel"/>
                <a:cs typeface="Corbel"/>
              </a:rPr>
              <a:t>verif</a:t>
            </a:r>
            <a:r>
              <a:rPr sz="1500" dirty="0">
                <a:latin typeface="Corbel"/>
                <a:cs typeface="Corbel"/>
              </a:rPr>
              <a:t>ic</a:t>
            </a:r>
            <a:r>
              <a:rPr sz="1500" spc="5" dirty="0">
                <a:latin typeface="Corbel"/>
                <a:cs typeface="Corbel"/>
              </a:rPr>
              <a:t>h</a:t>
            </a:r>
            <a:r>
              <a:rPr sz="1500" spc="-10" dirty="0">
                <a:latin typeface="Corbel"/>
                <a:cs typeface="Corbel"/>
              </a:rPr>
              <a:t>e</a:t>
            </a:r>
            <a:r>
              <a:rPr sz="1500" dirty="0">
                <a:latin typeface="Corbel"/>
                <a:cs typeface="Corbel"/>
              </a:rPr>
              <a:t> </a:t>
            </a:r>
            <a:r>
              <a:rPr sz="1500" spc="-20" dirty="0">
                <a:latin typeface="Corbel"/>
                <a:cs typeface="Corbel"/>
              </a:rPr>
              <a:t>g</a:t>
            </a:r>
            <a:r>
              <a:rPr sz="1500" spc="-10" dirty="0">
                <a:latin typeface="Corbel"/>
                <a:cs typeface="Corbel"/>
              </a:rPr>
              <a:t>radua</a:t>
            </a:r>
            <a:r>
              <a:rPr sz="1500" spc="-15" dirty="0">
                <a:latin typeface="Corbel"/>
                <a:cs typeface="Corbel"/>
              </a:rPr>
              <a:t>t</a:t>
            </a:r>
            <a:r>
              <a:rPr sz="1500" spc="-10" dirty="0">
                <a:latin typeface="Corbel"/>
                <a:cs typeface="Corbel"/>
              </a:rPr>
              <a:t>e,</a:t>
            </a:r>
            <a:r>
              <a:rPr sz="1500" spc="5" dirty="0">
                <a:latin typeface="Corbel"/>
                <a:cs typeface="Corbel"/>
              </a:rPr>
              <a:t> </a:t>
            </a:r>
            <a:r>
              <a:rPr sz="1500" spc="-10" dirty="0">
                <a:latin typeface="Corbel"/>
                <a:cs typeface="Corbel"/>
              </a:rPr>
              <a:t>u</a:t>
            </a:r>
            <a:r>
              <a:rPr sz="1500" spc="-5" dirty="0">
                <a:latin typeface="Corbel"/>
                <a:cs typeface="Corbel"/>
              </a:rPr>
              <a:t>s</a:t>
            </a:r>
            <a:r>
              <a:rPr sz="1500" dirty="0">
                <a:latin typeface="Corbel"/>
                <a:cs typeface="Corbel"/>
              </a:rPr>
              <a:t>o</a:t>
            </a:r>
            <a:r>
              <a:rPr sz="1500" spc="-10" dirty="0">
                <a:latin typeface="Corbel"/>
                <a:cs typeface="Corbel"/>
              </a:rPr>
              <a:t> di</a:t>
            </a:r>
            <a:r>
              <a:rPr sz="1500" spc="-5"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rum</a:t>
            </a:r>
            <a:r>
              <a:rPr sz="1500" dirty="0">
                <a:latin typeface="Corbel"/>
                <a:cs typeface="Corbel"/>
              </a:rPr>
              <a:t>en</a:t>
            </a:r>
            <a:r>
              <a:rPr sz="1500" spc="-10" dirty="0">
                <a:latin typeface="Corbel"/>
                <a:cs typeface="Corbel"/>
              </a:rPr>
              <a:t>t</a:t>
            </a:r>
            <a:r>
              <a:rPr sz="1500" spc="-5" dirty="0">
                <a:latin typeface="Corbel"/>
                <a:cs typeface="Corbel"/>
              </a:rPr>
              <a:t>i</a:t>
            </a:r>
            <a:r>
              <a:rPr sz="1500" spc="-15" dirty="0">
                <a:latin typeface="Corbel"/>
                <a:cs typeface="Corbel"/>
              </a:rPr>
              <a:t> </a:t>
            </a:r>
            <a:r>
              <a:rPr sz="1500" spc="-5" dirty="0">
                <a:latin typeface="Corbel"/>
                <a:cs typeface="Corbel"/>
              </a:rPr>
              <a:t>c</a:t>
            </a:r>
            <a:r>
              <a:rPr sz="1500" spc="5" dirty="0">
                <a:latin typeface="Corbel"/>
                <a:cs typeface="Corbel"/>
              </a:rPr>
              <a:t>o</a:t>
            </a:r>
            <a:r>
              <a:rPr sz="1500" spc="-10" dirty="0">
                <a:latin typeface="Corbel"/>
                <a:cs typeface="Corbel"/>
              </a:rPr>
              <a:t>mpensa</a:t>
            </a:r>
            <a:r>
              <a:rPr sz="1500" spc="-20" dirty="0">
                <a:latin typeface="Corbel"/>
                <a:cs typeface="Corbel"/>
              </a:rPr>
              <a:t>t</a:t>
            </a:r>
            <a:r>
              <a:rPr sz="1500" spc="-5" dirty="0">
                <a:latin typeface="Corbel"/>
                <a:cs typeface="Corbel"/>
              </a:rPr>
              <a:t>ivi).</a:t>
            </a:r>
            <a:endParaRPr sz="1500" dirty="0">
              <a:latin typeface="Corbel"/>
              <a:cs typeface="Corbel"/>
            </a:endParaRPr>
          </a:p>
          <a:p>
            <a:pPr>
              <a:lnSpc>
                <a:spcPct val="100000"/>
              </a:lnSpc>
              <a:spcBef>
                <a:spcPts val="11"/>
              </a:spcBef>
              <a:buFont typeface="Corbel"/>
              <a:buChar char="•"/>
            </a:pPr>
            <a:endParaRPr sz="1750" dirty="0">
              <a:latin typeface="Times New Roman"/>
              <a:cs typeface="Times New Roman"/>
            </a:endParaRPr>
          </a:p>
          <a:p>
            <a:pPr marL="127000" indent="-114300">
              <a:lnSpc>
                <a:spcPts val="1720"/>
              </a:lnSpc>
              <a:buFont typeface="Corbel"/>
              <a:buChar char="•"/>
              <a:tabLst>
                <a:tab pos="127000" algn="l"/>
              </a:tabLst>
            </a:pPr>
            <a:r>
              <a:rPr sz="1500" spc="-5" dirty="0">
                <a:latin typeface="Corbel"/>
                <a:cs typeface="Corbel"/>
              </a:rPr>
              <a:t>O</a:t>
            </a:r>
            <a:r>
              <a:rPr sz="1500" spc="-25" dirty="0">
                <a:latin typeface="Corbel"/>
                <a:cs typeface="Corbel"/>
              </a:rPr>
              <a:t>c</a:t>
            </a:r>
            <a:r>
              <a:rPr sz="1500" spc="-5" dirty="0">
                <a:latin typeface="Corbel"/>
                <a:cs typeface="Corbel"/>
              </a:rPr>
              <a:t>c</a:t>
            </a:r>
            <a:r>
              <a:rPr sz="1500" spc="5" dirty="0">
                <a:latin typeface="Corbel"/>
                <a:cs typeface="Corbel"/>
              </a:rPr>
              <a:t>o</a:t>
            </a:r>
            <a:r>
              <a:rPr sz="1500" spc="-10" dirty="0">
                <a:latin typeface="Corbel"/>
                <a:cs typeface="Corbel"/>
              </a:rPr>
              <a:t>rre</a:t>
            </a:r>
            <a:r>
              <a:rPr sz="1500" spc="-15" dirty="0">
                <a:latin typeface="Corbel"/>
                <a:cs typeface="Corbel"/>
              </a:rPr>
              <a:t> p</a:t>
            </a:r>
            <a:r>
              <a:rPr sz="1500" spc="-10" dirty="0">
                <a:latin typeface="Corbel"/>
                <a:cs typeface="Corbel"/>
              </a:rPr>
              <a:t>res</a:t>
            </a:r>
            <a:r>
              <a:rPr sz="1500" spc="-5" dirty="0">
                <a:latin typeface="Corbel"/>
                <a:cs typeface="Corbel"/>
              </a:rPr>
              <a:t>t</a:t>
            </a:r>
            <a:r>
              <a:rPr sz="1500" spc="-10" dirty="0">
                <a:latin typeface="Corbel"/>
                <a:cs typeface="Corbel"/>
              </a:rPr>
              <a:t>are</a:t>
            </a:r>
            <a:r>
              <a:rPr sz="1500" spc="-5" dirty="0">
                <a:latin typeface="Corbel"/>
                <a:cs typeface="Corbel"/>
              </a:rPr>
              <a:t> </a:t>
            </a:r>
            <a:r>
              <a:rPr sz="1500" spc="-10" dirty="0">
                <a:latin typeface="Corbel"/>
                <a:cs typeface="Corbel"/>
              </a:rPr>
              <a:t>a</a:t>
            </a:r>
            <a:r>
              <a:rPr sz="1500" spc="-20" dirty="0">
                <a:latin typeface="Corbel"/>
                <a:cs typeface="Corbel"/>
              </a:rPr>
              <a:t>t</a:t>
            </a:r>
            <a:r>
              <a:rPr sz="1500" spc="-5" dirty="0">
                <a:latin typeface="Corbel"/>
                <a:cs typeface="Corbel"/>
              </a:rPr>
              <a:t>t</a:t>
            </a:r>
            <a:r>
              <a:rPr sz="1500" dirty="0">
                <a:latin typeface="Corbel"/>
                <a:cs typeface="Corbel"/>
              </a:rPr>
              <a:t>enzio</a:t>
            </a:r>
            <a:r>
              <a:rPr sz="1500" spc="-15" dirty="0">
                <a:latin typeface="Corbel"/>
                <a:cs typeface="Corbel"/>
              </a:rPr>
              <a:t>n</a:t>
            </a:r>
            <a:r>
              <a:rPr sz="1500" spc="-10" dirty="0">
                <a:latin typeface="Corbel"/>
                <a:cs typeface="Corbel"/>
              </a:rPr>
              <a:t>e</a:t>
            </a:r>
            <a:r>
              <a:rPr sz="1500" spc="10" dirty="0">
                <a:latin typeface="Corbel"/>
                <a:cs typeface="Corbel"/>
              </a:rPr>
              <a:t> </a:t>
            </a:r>
            <a:r>
              <a:rPr sz="1500" spc="-10" dirty="0">
                <a:latin typeface="Corbel"/>
                <a:cs typeface="Corbel"/>
              </a:rPr>
              <a:t>alla</a:t>
            </a:r>
            <a:r>
              <a:rPr sz="1500" spc="5" dirty="0">
                <a:latin typeface="Corbel"/>
                <a:cs typeface="Corbel"/>
              </a:rPr>
              <a:t> </a:t>
            </a:r>
            <a:r>
              <a:rPr sz="1500" b="1" spc="-10" dirty="0">
                <a:latin typeface="Corbel"/>
                <a:cs typeface="Corbel"/>
              </a:rPr>
              <a:t>padron</a:t>
            </a:r>
            <a:r>
              <a:rPr sz="1500" b="1" spc="-20" dirty="0">
                <a:latin typeface="Corbel"/>
                <a:cs typeface="Corbel"/>
              </a:rPr>
              <a:t>a</a:t>
            </a:r>
            <a:r>
              <a:rPr sz="1500" b="1" spc="-15" dirty="0">
                <a:latin typeface="Corbel"/>
                <a:cs typeface="Corbel"/>
              </a:rPr>
              <a:t>n</a:t>
            </a:r>
            <a:r>
              <a:rPr sz="1500" b="1" spc="-20" dirty="0">
                <a:latin typeface="Corbel"/>
                <a:cs typeface="Corbel"/>
              </a:rPr>
              <a:t>z</a:t>
            </a:r>
            <a:r>
              <a:rPr sz="1500" b="1" spc="-10" dirty="0">
                <a:latin typeface="Corbel"/>
                <a:cs typeface="Corbel"/>
              </a:rPr>
              <a:t>a</a:t>
            </a:r>
            <a:r>
              <a:rPr sz="1500" b="1" spc="20" dirty="0">
                <a:latin typeface="Corbel"/>
                <a:cs typeface="Corbel"/>
              </a:rPr>
              <a:t> </a:t>
            </a:r>
            <a:r>
              <a:rPr sz="1500" b="1" spc="-10" dirty="0">
                <a:latin typeface="Corbel"/>
                <a:cs typeface="Corbel"/>
              </a:rPr>
              <a:t>dei c</a:t>
            </a:r>
            <a:r>
              <a:rPr sz="1500" b="1" spc="-15" dirty="0">
                <a:latin typeface="Corbel"/>
                <a:cs typeface="Corbel"/>
              </a:rPr>
              <a:t>on</a:t>
            </a:r>
            <a:r>
              <a:rPr sz="1500" b="1" spc="-5" dirty="0">
                <a:latin typeface="Corbel"/>
                <a:cs typeface="Corbel"/>
              </a:rPr>
              <a:t>t</a:t>
            </a:r>
            <a:r>
              <a:rPr sz="1500" b="1" spc="-10" dirty="0">
                <a:latin typeface="Corbel"/>
                <a:cs typeface="Corbel"/>
              </a:rPr>
              <a:t>e</a:t>
            </a:r>
            <a:r>
              <a:rPr sz="1500" b="1" spc="-20" dirty="0">
                <a:latin typeface="Corbel"/>
                <a:cs typeface="Corbel"/>
              </a:rPr>
              <a:t>n</a:t>
            </a:r>
            <a:r>
              <a:rPr sz="1500" b="1" dirty="0">
                <a:latin typeface="Corbel"/>
                <a:cs typeface="Corbel"/>
              </a:rPr>
              <a:t>u</a:t>
            </a:r>
            <a:r>
              <a:rPr sz="1500" b="1" spc="-10" dirty="0">
                <a:latin typeface="Corbel"/>
                <a:cs typeface="Corbel"/>
              </a:rPr>
              <a:t>t</a:t>
            </a:r>
            <a:r>
              <a:rPr sz="1500" b="1" spc="-5" dirty="0">
                <a:latin typeface="Corbel"/>
                <a:cs typeface="Corbel"/>
              </a:rPr>
              <a:t>i,</a:t>
            </a:r>
            <a:r>
              <a:rPr sz="1500" b="1" spc="20" dirty="0">
                <a:latin typeface="Corbel"/>
                <a:cs typeface="Corbel"/>
              </a:rPr>
              <a:t> </a:t>
            </a:r>
            <a:r>
              <a:rPr sz="1500" b="1" spc="-10" dirty="0">
                <a:latin typeface="Corbel"/>
                <a:cs typeface="Corbel"/>
              </a:rPr>
              <a:t>p</a:t>
            </a:r>
            <a:r>
              <a:rPr sz="1500" b="1" spc="-5" dirty="0">
                <a:latin typeface="Corbel"/>
                <a:cs typeface="Corbel"/>
              </a:rPr>
              <a:t>r</a:t>
            </a:r>
            <a:r>
              <a:rPr sz="1500" b="1" spc="-10" dirty="0">
                <a:latin typeface="Corbel"/>
                <a:cs typeface="Corbel"/>
              </a:rPr>
              <a:t>esci</a:t>
            </a:r>
            <a:r>
              <a:rPr sz="1500" b="1" spc="-15" dirty="0">
                <a:latin typeface="Corbel"/>
                <a:cs typeface="Corbel"/>
              </a:rPr>
              <a:t>n</a:t>
            </a:r>
            <a:r>
              <a:rPr sz="1500" b="1" spc="-10" dirty="0">
                <a:latin typeface="Corbel"/>
                <a:cs typeface="Corbel"/>
              </a:rPr>
              <a:t>dendo</a:t>
            </a:r>
            <a:r>
              <a:rPr sz="1500" b="1" spc="-5" dirty="0">
                <a:latin typeface="Corbel"/>
                <a:cs typeface="Corbel"/>
              </a:rPr>
              <a:t> </a:t>
            </a:r>
            <a:r>
              <a:rPr sz="1500" b="1" spc="-10" dirty="0">
                <a:latin typeface="Corbel"/>
                <a:cs typeface="Corbel"/>
              </a:rPr>
              <a:t>dag</a:t>
            </a:r>
            <a:r>
              <a:rPr sz="1500" b="1" dirty="0">
                <a:latin typeface="Corbel"/>
                <a:cs typeface="Corbel"/>
              </a:rPr>
              <a:t>l</a:t>
            </a:r>
            <a:r>
              <a:rPr sz="1500" b="1" spc="-5" dirty="0">
                <a:latin typeface="Corbel"/>
                <a:cs typeface="Corbel"/>
              </a:rPr>
              <a:t>i</a:t>
            </a:r>
            <a:endParaRPr sz="1500" dirty="0">
              <a:latin typeface="Corbel"/>
              <a:cs typeface="Corbel"/>
            </a:endParaRPr>
          </a:p>
          <a:p>
            <a:pPr marL="127000">
              <a:lnSpc>
                <a:spcPts val="1720"/>
              </a:lnSpc>
            </a:pPr>
            <a:r>
              <a:rPr sz="1500" b="1" dirty="0">
                <a:latin typeface="Corbel"/>
                <a:cs typeface="Corbel"/>
              </a:rPr>
              <a:t>errori</a:t>
            </a:r>
            <a:r>
              <a:rPr sz="1500" b="1" spc="-25" dirty="0">
                <a:latin typeface="Corbel"/>
                <a:cs typeface="Corbel"/>
              </a:rPr>
              <a:t> </a:t>
            </a:r>
            <a:r>
              <a:rPr sz="1500" b="1" dirty="0">
                <a:latin typeface="Corbel"/>
                <a:cs typeface="Corbel"/>
              </a:rPr>
              <a:t>c</a:t>
            </a:r>
            <a:r>
              <a:rPr sz="1500" b="1" spc="-10" dirty="0">
                <a:latin typeface="Corbel"/>
                <a:cs typeface="Corbel"/>
              </a:rPr>
              <a:t>onn</a:t>
            </a:r>
            <a:r>
              <a:rPr sz="1500" b="1" dirty="0">
                <a:latin typeface="Corbel"/>
                <a:cs typeface="Corbel"/>
              </a:rPr>
              <a:t>es</a:t>
            </a:r>
            <a:r>
              <a:rPr sz="1500" b="1" spc="-5" dirty="0">
                <a:latin typeface="Corbel"/>
                <a:cs typeface="Corbel"/>
              </a:rPr>
              <a:t>si</a:t>
            </a:r>
            <a:r>
              <a:rPr sz="1500" b="1" spc="10" dirty="0">
                <a:latin typeface="Corbel"/>
                <a:cs typeface="Corbel"/>
              </a:rPr>
              <a:t> </a:t>
            </a:r>
            <a:r>
              <a:rPr sz="1500" b="1" spc="-10" dirty="0">
                <a:latin typeface="Corbel"/>
                <a:cs typeface="Corbel"/>
              </a:rPr>
              <a:t>a</a:t>
            </a:r>
            <a:r>
              <a:rPr sz="1500" b="1" dirty="0">
                <a:latin typeface="Corbel"/>
                <a:cs typeface="Corbel"/>
              </a:rPr>
              <a:t>l dist</a:t>
            </a:r>
            <a:r>
              <a:rPr sz="1500" b="1" spc="-10" dirty="0">
                <a:latin typeface="Corbel"/>
                <a:cs typeface="Corbel"/>
              </a:rPr>
              <a:t>u</a:t>
            </a:r>
            <a:r>
              <a:rPr sz="1500" b="1" dirty="0">
                <a:latin typeface="Corbel"/>
                <a:cs typeface="Corbel"/>
              </a:rPr>
              <a:t>rb</a:t>
            </a:r>
            <a:r>
              <a:rPr sz="1500" b="1" spc="5" dirty="0">
                <a:latin typeface="Corbel"/>
                <a:cs typeface="Corbel"/>
              </a:rPr>
              <a:t>o</a:t>
            </a:r>
            <a:r>
              <a:rPr sz="1500" dirty="0">
                <a:latin typeface="Corbel"/>
                <a:cs typeface="Corbel"/>
              </a:rPr>
              <a:t>.</a:t>
            </a:r>
          </a:p>
          <a:p>
            <a:pPr>
              <a:lnSpc>
                <a:spcPct val="100000"/>
              </a:lnSpc>
              <a:spcBef>
                <a:spcPts val="0"/>
              </a:spcBef>
            </a:pPr>
            <a:endParaRPr sz="1950" dirty="0">
              <a:latin typeface="Times New Roman"/>
              <a:cs typeface="Times New Roman"/>
            </a:endParaRPr>
          </a:p>
          <a:p>
            <a:pPr marL="127000" marR="18415" indent="-114300">
              <a:lnSpc>
                <a:spcPts val="1639"/>
              </a:lnSpc>
              <a:buFont typeface="Corbel"/>
              <a:buChar char="•"/>
              <a:tabLst>
                <a:tab pos="127000" algn="l"/>
              </a:tabLst>
            </a:pPr>
            <a:r>
              <a:rPr sz="1500" spc="-65" dirty="0">
                <a:latin typeface="Corbel"/>
                <a:cs typeface="Corbel"/>
              </a:rPr>
              <a:t>P</a:t>
            </a:r>
            <a:r>
              <a:rPr sz="1500" dirty="0">
                <a:latin typeface="Corbel"/>
                <a:cs typeface="Corbel"/>
              </a:rPr>
              <a:t>er</a:t>
            </a:r>
            <a:r>
              <a:rPr sz="1500" spc="-15" dirty="0">
                <a:latin typeface="Corbel"/>
                <a:cs typeface="Corbel"/>
              </a:rPr>
              <a:t> </a:t>
            </a:r>
            <a:r>
              <a:rPr sz="1500" dirty="0">
                <a:latin typeface="Corbel"/>
                <a:cs typeface="Corbel"/>
              </a:rPr>
              <a:t>fav</a:t>
            </a:r>
            <a:r>
              <a:rPr sz="1500" spc="5" dirty="0">
                <a:latin typeface="Corbel"/>
                <a:cs typeface="Corbel"/>
              </a:rPr>
              <a:t>o</a:t>
            </a:r>
            <a:r>
              <a:rPr sz="1500" dirty="0">
                <a:latin typeface="Corbel"/>
                <a:cs typeface="Corbel"/>
              </a:rPr>
              <a:t>rire</a:t>
            </a:r>
            <a:r>
              <a:rPr sz="1500" spc="-15" dirty="0">
                <a:latin typeface="Corbel"/>
                <a:cs typeface="Corbel"/>
              </a:rPr>
              <a:t> </a:t>
            </a:r>
            <a:r>
              <a:rPr sz="1500" dirty="0">
                <a:latin typeface="Corbel"/>
                <a:cs typeface="Corbel"/>
              </a:rPr>
              <a:t>l</a:t>
            </a:r>
            <a:r>
              <a:rPr sz="1500" spc="-55" dirty="0">
                <a:latin typeface="Corbel"/>
                <a:cs typeface="Corbel"/>
              </a:rPr>
              <a:t>’</a:t>
            </a:r>
            <a:r>
              <a:rPr sz="1500" dirty="0">
                <a:latin typeface="Corbel"/>
                <a:cs typeface="Corbel"/>
              </a:rPr>
              <a:t>a</a:t>
            </a:r>
            <a:r>
              <a:rPr sz="1500" spc="-10" dirty="0">
                <a:latin typeface="Corbel"/>
                <a:cs typeface="Corbel"/>
              </a:rPr>
              <a:t>p</a:t>
            </a:r>
            <a:r>
              <a:rPr sz="1500" spc="-5" dirty="0">
                <a:latin typeface="Corbel"/>
                <a:cs typeface="Corbel"/>
              </a:rPr>
              <a:t>p</a:t>
            </a:r>
            <a:r>
              <a:rPr sz="1500" dirty="0">
                <a:latin typeface="Corbel"/>
                <a:cs typeface="Corbel"/>
              </a:rPr>
              <a:t>rendimen</a:t>
            </a:r>
            <a:r>
              <a:rPr sz="1500" spc="-10" dirty="0">
                <a:latin typeface="Corbel"/>
                <a:cs typeface="Corbel"/>
              </a:rPr>
              <a:t>t</a:t>
            </a:r>
            <a:r>
              <a:rPr sz="1500" dirty="0">
                <a:latin typeface="Corbel"/>
                <a:cs typeface="Corbel"/>
              </a:rPr>
              <a:t>o</a:t>
            </a:r>
            <a:r>
              <a:rPr sz="1500" spc="10" dirty="0">
                <a:latin typeface="Corbel"/>
                <a:cs typeface="Corbel"/>
              </a:rPr>
              <a:t> </a:t>
            </a:r>
            <a:r>
              <a:rPr sz="1500" dirty="0">
                <a:latin typeface="Corbel"/>
                <a:cs typeface="Corbel"/>
              </a:rPr>
              <a:t>delle</a:t>
            </a:r>
            <a:r>
              <a:rPr sz="1500" spc="15" dirty="0">
                <a:latin typeface="Corbel"/>
                <a:cs typeface="Corbel"/>
              </a:rPr>
              <a:t> </a:t>
            </a:r>
            <a:r>
              <a:rPr sz="1500" b="1" dirty="0">
                <a:latin typeface="Corbel"/>
                <a:cs typeface="Corbel"/>
              </a:rPr>
              <a:t>l</a:t>
            </a:r>
            <a:r>
              <a:rPr sz="1500" b="1" spc="-5" dirty="0">
                <a:latin typeface="Corbel"/>
                <a:cs typeface="Corbel"/>
              </a:rPr>
              <a:t>i</a:t>
            </a:r>
            <a:r>
              <a:rPr sz="1500" b="1" spc="-20" dirty="0">
                <a:latin typeface="Corbel"/>
                <a:cs typeface="Corbel"/>
              </a:rPr>
              <a:t>n</a:t>
            </a:r>
            <a:r>
              <a:rPr sz="1500" b="1" spc="-10" dirty="0">
                <a:latin typeface="Corbel"/>
                <a:cs typeface="Corbel"/>
              </a:rPr>
              <a:t>gue str</a:t>
            </a:r>
            <a:r>
              <a:rPr sz="1500" b="1" spc="-20" dirty="0">
                <a:latin typeface="Corbel"/>
                <a:cs typeface="Corbel"/>
              </a:rPr>
              <a:t>a</a:t>
            </a:r>
            <a:r>
              <a:rPr sz="1500" b="1" spc="-15" dirty="0">
                <a:latin typeface="Corbel"/>
                <a:cs typeface="Corbel"/>
              </a:rPr>
              <a:t>n</a:t>
            </a:r>
            <a:r>
              <a:rPr sz="1500" b="1" spc="-10" dirty="0">
                <a:latin typeface="Corbel"/>
                <a:cs typeface="Corbel"/>
              </a:rPr>
              <a:t>iere</a:t>
            </a:r>
            <a:r>
              <a:rPr sz="1500" b="1" spc="15" dirty="0">
                <a:latin typeface="Corbel"/>
                <a:cs typeface="Corbel"/>
              </a:rPr>
              <a:t> </a:t>
            </a:r>
            <a:r>
              <a:rPr sz="1500" spc="-10" dirty="0">
                <a:latin typeface="Corbel"/>
                <a:cs typeface="Corbel"/>
              </a:rPr>
              <a:t>è</a:t>
            </a:r>
            <a:r>
              <a:rPr sz="1500" dirty="0">
                <a:latin typeface="Corbel"/>
                <a:cs typeface="Corbel"/>
              </a:rPr>
              <a:t> </a:t>
            </a:r>
            <a:r>
              <a:rPr sz="1500" spc="-10" dirty="0">
                <a:latin typeface="Corbel"/>
                <a:cs typeface="Corbel"/>
              </a:rPr>
              <a:t>b</a:t>
            </a:r>
            <a:r>
              <a:rPr sz="1500" spc="-20" dirty="0">
                <a:latin typeface="Corbel"/>
                <a:cs typeface="Corbel"/>
              </a:rPr>
              <a:t>e</a:t>
            </a:r>
            <a:r>
              <a:rPr sz="1500" spc="-15" dirty="0">
                <a:latin typeface="Corbel"/>
                <a:cs typeface="Corbel"/>
              </a:rPr>
              <a:t>n</a:t>
            </a:r>
            <a:r>
              <a:rPr sz="1500" spc="-10" dirty="0">
                <a:latin typeface="Corbel"/>
                <a:cs typeface="Corbel"/>
              </a:rPr>
              <a:t>e</a:t>
            </a:r>
            <a:r>
              <a:rPr sz="1500" dirty="0">
                <a:latin typeface="Corbel"/>
                <a:cs typeface="Corbel"/>
              </a:rPr>
              <a:t> </a:t>
            </a:r>
            <a:r>
              <a:rPr sz="1500" spc="-10" dirty="0">
                <a:latin typeface="Corbel"/>
                <a:cs typeface="Corbel"/>
              </a:rPr>
              <a:t>impie</a:t>
            </a:r>
            <a:r>
              <a:rPr sz="1500" spc="-20" dirty="0">
                <a:latin typeface="Corbel"/>
                <a:cs typeface="Corbel"/>
              </a:rPr>
              <a:t>g</a:t>
            </a:r>
            <a:r>
              <a:rPr sz="1500" spc="-10" dirty="0">
                <a:latin typeface="Corbel"/>
                <a:cs typeface="Corbel"/>
              </a:rPr>
              <a:t>are</a:t>
            </a:r>
            <a:r>
              <a:rPr sz="1500" spc="5" dirty="0">
                <a:latin typeface="Corbel"/>
                <a:cs typeface="Corbel"/>
              </a:rPr>
              <a:t> </a:t>
            </a:r>
            <a:r>
              <a:rPr sz="1500" spc="-10" dirty="0">
                <a:latin typeface="Corbel"/>
                <a:cs typeface="Corbel"/>
              </a:rPr>
              <a:t>la</a:t>
            </a:r>
            <a:r>
              <a:rPr sz="1500" dirty="0">
                <a:latin typeface="Corbel"/>
                <a:cs typeface="Corbel"/>
              </a:rPr>
              <a:t> </a:t>
            </a:r>
            <a:r>
              <a:rPr sz="1500" spc="-10" dirty="0">
                <a:latin typeface="Corbel"/>
                <a:cs typeface="Corbel"/>
              </a:rPr>
              <a:t>mas</a:t>
            </a:r>
            <a:r>
              <a:rPr sz="1500" dirty="0">
                <a:latin typeface="Corbel"/>
                <a:cs typeface="Corbel"/>
              </a:rPr>
              <a:t>s</a:t>
            </a:r>
            <a:r>
              <a:rPr sz="1500" spc="-10" dirty="0">
                <a:latin typeface="Corbel"/>
                <a:cs typeface="Corbel"/>
              </a:rPr>
              <a:t>ima</a:t>
            </a:r>
            <a:r>
              <a:rPr sz="1500" spc="-5" dirty="0">
                <a:latin typeface="Corbel"/>
                <a:cs typeface="Corbel"/>
              </a:rPr>
              <a:t> fles</a:t>
            </a:r>
            <a:r>
              <a:rPr sz="1500" dirty="0">
                <a:latin typeface="Corbel"/>
                <a:cs typeface="Corbel"/>
              </a:rPr>
              <a:t>s</a:t>
            </a:r>
            <a:r>
              <a:rPr sz="1500" spc="-5" dirty="0">
                <a:latin typeface="Corbel"/>
                <a:cs typeface="Corbel"/>
              </a:rPr>
              <a:t>ibili</a:t>
            </a:r>
            <a:r>
              <a:rPr sz="1500" spc="-15"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dida</a:t>
            </a:r>
            <a:r>
              <a:rPr sz="1500" spc="-20" dirty="0">
                <a:latin typeface="Corbel"/>
                <a:cs typeface="Corbel"/>
              </a:rPr>
              <a:t>t</a:t>
            </a:r>
            <a:r>
              <a:rPr sz="1500" spc="-5" dirty="0">
                <a:latin typeface="Corbel"/>
                <a:cs typeface="Corbel"/>
              </a:rPr>
              <a:t>t</a:t>
            </a:r>
            <a:r>
              <a:rPr sz="1500" spc="-10" dirty="0">
                <a:latin typeface="Corbel"/>
                <a:cs typeface="Corbel"/>
              </a:rPr>
              <a:t>ica,</a:t>
            </a:r>
            <a:r>
              <a:rPr sz="1500" spc="10" dirty="0">
                <a:latin typeface="Corbel"/>
                <a:cs typeface="Corbel"/>
              </a:rPr>
              <a:t> </a:t>
            </a:r>
            <a:r>
              <a:rPr sz="1500" spc="-15" dirty="0">
                <a:latin typeface="Corbel"/>
                <a:cs typeface="Corbel"/>
              </a:rPr>
              <a:t>p</a:t>
            </a:r>
            <a:r>
              <a:rPr sz="1500" spc="-5" dirty="0">
                <a:latin typeface="Corbel"/>
                <a:cs typeface="Corbel"/>
              </a:rPr>
              <a:t>rivile</a:t>
            </a:r>
            <a:r>
              <a:rPr sz="1500" spc="-20" dirty="0">
                <a:latin typeface="Corbel"/>
                <a:cs typeface="Corbel"/>
              </a:rPr>
              <a:t>g</a:t>
            </a:r>
            <a:r>
              <a:rPr sz="1500" spc="-10" dirty="0">
                <a:latin typeface="Corbel"/>
                <a:cs typeface="Corbel"/>
              </a:rPr>
              <a:t>iando</a:t>
            </a:r>
            <a:r>
              <a:rPr sz="1500" spc="10" dirty="0">
                <a:latin typeface="Corbel"/>
                <a:cs typeface="Corbel"/>
              </a:rPr>
              <a:t> </a:t>
            </a:r>
            <a:r>
              <a:rPr sz="1500" b="1" dirty="0">
                <a:latin typeface="Corbel"/>
                <a:cs typeface="Corbel"/>
              </a:rPr>
              <a:t>l</a:t>
            </a:r>
            <a:r>
              <a:rPr sz="1500" b="1" spc="-90" dirty="0">
                <a:latin typeface="Corbel"/>
                <a:cs typeface="Corbel"/>
              </a:rPr>
              <a:t>’</a:t>
            </a:r>
            <a:r>
              <a:rPr sz="1500" b="1" dirty="0">
                <a:latin typeface="Corbel"/>
                <a:cs typeface="Corbel"/>
              </a:rPr>
              <a:t>espressio</a:t>
            </a:r>
            <a:r>
              <a:rPr sz="1500" b="1" spc="-10" dirty="0">
                <a:latin typeface="Corbel"/>
                <a:cs typeface="Corbel"/>
              </a:rPr>
              <a:t>n</a:t>
            </a:r>
            <a:r>
              <a:rPr sz="1500" b="1" dirty="0">
                <a:latin typeface="Corbel"/>
                <a:cs typeface="Corbel"/>
              </a:rPr>
              <a:t>e orale</a:t>
            </a:r>
            <a:r>
              <a:rPr sz="1500" b="1" spc="5" dirty="0">
                <a:latin typeface="Corbel"/>
                <a:cs typeface="Corbel"/>
              </a:rPr>
              <a:t> </a:t>
            </a:r>
            <a:r>
              <a:rPr sz="1500" spc="-10" dirty="0">
                <a:latin typeface="Corbel"/>
                <a:cs typeface="Corbel"/>
              </a:rPr>
              <a:t>e</a:t>
            </a:r>
            <a:r>
              <a:rPr sz="1500" dirty="0">
                <a:latin typeface="Corbel"/>
                <a:cs typeface="Corbel"/>
              </a:rPr>
              <a:t> </a:t>
            </a:r>
            <a:r>
              <a:rPr sz="1500" spc="-5" dirty="0">
                <a:latin typeface="Corbel"/>
                <a:cs typeface="Corbel"/>
              </a:rPr>
              <a:t>no</a:t>
            </a:r>
            <a:r>
              <a:rPr sz="1500" dirty="0">
                <a:latin typeface="Corbel"/>
                <a:cs typeface="Corbel"/>
              </a:rPr>
              <a:t>n</a:t>
            </a:r>
            <a:r>
              <a:rPr sz="1500" spc="-10" dirty="0">
                <a:latin typeface="Corbel"/>
                <a:cs typeface="Corbel"/>
              </a:rPr>
              <a:t> </a:t>
            </a:r>
            <a:r>
              <a:rPr sz="1500" dirty="0">
                <a:latin typeface="Corbel"/>
                <a:cs typeface="Corbel"/>
              </a:rPr>
              <a:t>esc</a:t>
            </a:r>
            <a:r>
              <a:rPr sz="1500" spc="-10" dirty="0">
                <a:latin typeface="Corbel"/>
                <a:cs typeface="Corbel"/>
              </a:rPr>
              <a:t>ludend</a:t>
            </a:r>
            <a:r>
              <a:rPr sz="1500" spc="-5" dirty="0">
                <a:latin typeface="Corbel"/>
                <a:cs typeface="Corbel"/>
              </a:rPr>
              <a:t>o,</a:t>
            </a:r>
            <a:r>
              <a:rPr sz="1500" spc="-15" dirty="0">
                <a:latin typeface="Corbel"/>
                <a:cs typeface="Corbel"/>
              </a:rPr>
              <a:t> </a:t>
            </a:r>
            <a:r>
              <a:rPr sz="1500" dirty="0">
                <a:latin typeface="Corbel"/>
                <a:cs typeface="Corbel"/>
              </a:rPr>
              <a:t>s</a:t>
            </a:r>
            <a:r>
              <a:rPr sz="1500" spc="-10" dirty="0">
                <a:latin typeface="Corbel"/>
                <a:cs typeface="Corbel"/>
              </a:rPr>
              <a:t>e</a:t>
            </a:r>
            <a:r>
              <a:rPr sz="1500" spc="-5" dirty="0">
                <a:latin typeface="Corbel"/>
                <a:cs typeface="Corbel"/>
              </a:rPr>
              <a:t> nece</a:t>
            </a:r>
            <a:r>
              <a:rPr sz="1500" dirty="0">
                <a:latin typeface="Corbel"/>
                <a:cs typeface="Corbel"/>
              </a:rPr>
              <a:t>ss</a:t>
            </a:r>
            <a:r>
              <a:rPr sz="1500" spc="-5" dirty="0">
                <a:latin typeface="Corbel"/>
                <a:cs typeface="Corbel"/>
              </a:rPr>
              <a:t>ari,</a:t>
            </a:r>
            <a:r>
              <a:rPr sz="1500" spc="-30" dirty="0">
                <a:latin typeface="Corbel"/>
                <a:cs typeface="Corbel"/>
              </a:rPr>
              <a:t> </a:t>
            </a:r>
            <a:r>
              <a:rPr sz="1500" dirty="0">
                <a:latin typeface="Corbel"/>
                <a:cs typeface="Corbel"/>
              </a:rPr>
              <a:t>s</a:t>
            </a:r>
            <a:r>
              <a:rPr sz="1500" spc="-5" dirty="0">
                <a:latin typeface="Corbel"/>
                <a:cs typeface="Corbel"/>
              </a:rPr>
              <a:t>t</a:t>
            </a:r>
            <a:r>
              <a:rPr sz="1500" spc="-10" dirty="0">
                <a:latin typeface="Corbel"/>
                <a:cs typeface="Corbel"/>
              </a:rPr>
              <a:t>rum</a:t>
            </a:r>
            <a:r>
              <a:rPr sz="1500" dirty="0">
                <a:latin typeface="Corbel"/>
                <a:cs typeface="Corbel"/>
              </a:rPr>
              <a:t>en</a:t>
            </a:r>
            <a:r>
              <a:rPr sz="1500" spc="-10" dirty="0">
                <a:latin typeface="Corbel"/>
                <a:cs typeface="Corbel"/>
              </a:rPr>
              <a:t>t</a:t>
            </a:r>
            <a:r>
              <a:rPr sz="1500" spc="-5" dirty="0">
                <a:latin typeface="Corbel"/>
                <a:cs typeface="Corbel"/>
              </a:rPr>
              <a:t>i</a:t>
            </a:r>
            <a:r>
              <a:rPr sz="1500" dirty="0">
                <a:latin typeface="Corbel"/>
                <a:cs typeface="Corbel"/>
              </a:rPr>
              <a:t> </a:t>
            </a:r>
            <a:r>
              <a:rPr sz="1500" spc="-5" dirty="0">
                <a:latin typeface="Corbel"/>
                <a:cs typeface="Corbel"/>
              </a:rPr>
              <a:t>c</a:t>
            </a:r>
            <a:r>
              <a:rPr sz="1500" spc="5" dirty="0">
                <a:latin typeface="Corbel"/>
                <a:cs typeface="Corbel"/>
              </a:rPr>
              <a:t>o</a:t>
            </a:r>
            <a:r>
              <a:rPr sz="1500" spc="-10" dirty="0">
                <a:latin typeface="Corbel"/>
                <a:cs typeface="Corbel"/>
              </a:rPr>
              <a:t>mpensa</a:t>
            </a:r>
            <a:r>
              <a:rPr sz="1500" spc="-20" dirty="0">
                <a:latin typeface="Corbel"/>
                <a:cs typeface="Corbel"/>
              </a:rPr>
              <a:t>t</a:t>
            </a:r>
            <a:r>
              <a:rPr sz="1500" spc="-5" dirty="0">
                <a:latin typeface="Corbel"/>
                <a:cs typeface="Corbel"/>
              </a:rPr>
              <a:t>ivi</a:t>
            </a:r>
            <a:r>
              <a:rPr sz="1500" spc="-10" dirty="0">
                <a:latin typeface="Corbel"/>
                <a:cs typeface="Corbel"/>
              </a:rPr>
              <a:t> e</a:t>
            </a:r>
            <a:r>
              <a:rPr sz="1500" spc="5" dirty="0">
                <a:latin typeface="Corbel"/>
                <a:cs typeface="Corbel"/>
              </a:rPr>
              <a:t> </a:t>
            </a:r>
            <a:r>
              <a:rPr sz="1500" spc="-10" dirty="0">
                <a:latin typeface="Corbel"/>
                <a:cs typeface="Corbel"/>
              </a:rPr>
              <a:t>mi</a:t>
            </a:r>
            <a:r>
              <a:rPr sz="1500" dirty="0">
                <a:latin typeface="Corbel"/>
                <a:cs typeface="Corbel"/>
              </a:rPr>
              <a:t>s</a:t>
            </a:r>
            <a:r>
              <a:rPr sz="1500" spc="-10" dirty="0">
                <a:latin typeface="Corbel"/>
                <a:cs typeface="Corbel"/>
              </a:rPr>
              <a:t>ure</a:t>
            </a:r>
            <a:r>
              <a:rPr sz="1500" spc="-15" dirty="0">
                <a:latin typeface="Corbel"/>
                <a:cs typeface="Corbel"/>
              </a:rPr>
              <a:t> </a:t>
            </a:r>
            <a:r>
              <a:rPr sz="1500" spc="-10" dirty="0">
                <a:latin typeface="Corbel"/>
                <a:cs typeface="Corbel"/>
              </a:rPr>
              <a:t>dis</a:t>
            </a:r>
            <a:r>
              <a:rPr sz="1500" spc="-15" dirty="0">
                <a:latin typeface="Corbel"/>
                <a:cs typeface="Corbel"/>
              </a:rPr>
              <a:t>p</a:t>
            </a:r>
            <a:r>
              <a:rPr sz="1500" dirty="0">
                <a:latin typeface="Corbel"/>
                <a:cs typeface="Corbel"/>
              </a:rPr>
              <a:t>ens</a:t>
            </a:r>
            <a:r>
              <a:rPr sz="1500" spc="-10" dirty="0">
                <a:latin typeface="Corbel"/>
                <a:cs typeface="Corbel"/>
              </a:rPr>
              <a:t>a</a:t>
            </a:r>
            <a:r>
              <a:rPr sz="1500" spc="-20" dirty="0">
                <a:latin typeface="Corbel"/>
                <a:cs typeface="Corbel"/>
              </a:rPr>
              <a:t>t</a:t>
            </a:r>
            <a:r>
              <a:rPr sz="1500" spc="-10" dirty="0">
                <a:latin typeface="Corbel"/>
                <a:cs typeface="Corbel"/>
              </a:rPr>
              <a:t>ive.</a:t>
            </a:r>
            <a:endParaRPr sz="1500" dirty="0">
              <a:latin typeface="Corbel"/>
              <a:cs typeface="Corbel"/>
            </a:endParaRPr>
          </a:p>
        </p:txBody>
      </p:sp>
      <p:sp>
        <p:nvSpPr>
          <p:cNvPr id="6" name="object 6"/>
          <p:cNvSpPr/>
          <p:nvPr/>
        </p:nvSpPr>
        <p:spPr>
          <a:xfrm>
            <a:off x="1115618" y="1581277"/>
            <a:ext cx="5393690" cy="751840"/>
          </a:xfrm>
          <a:custGeom>
            <a:avLst/>
            <a:gdLst/>
            <a:ahLst/>
            <a:cxnLst/>
            <a:rect l="l" t="t" r="r" b="b"/>
            <a:pathLst>
              <a:path w="5393690" h="751839">
                <a:moveTo>
                  <a:pt x="5268036" y="0"/>
                </a:moveTo>
                <a:lnTo>
                  <a:pt x="125310" y="0"/>
                </a:lnTo>
                <a:lnTo>
                  <a:pt x="111285" y="776"/>
                </a:lnTo>
                <a:lnTo>
                  <a:pt x="70596" y="12551"/>
                </a:lnTo>
                <a:lnTo>
                  <a:pt x="36918" y="36505"/>
                </a:lnTo>
                <a:lnTo>
                  <a:pt x="12814" y="70072"/>
                </a:lnTo>
                <a:lnTo>
                  <a:pt x="848" y="110687"/>
                </a:lnTo>
                <a:lnTo>
                  <a:pt x="0" y="125349"/>
                </a:lnTo>
                <a:lnTo>
                  <a:pt x="0" y="626618"/>
                </a:lnTo>
                <a:lnTo>
                  <a:pt x="7117" y="668292"/>
                </a:lnTo>
                <a:lnTo>
                  <a:pt x="27280" y="704594"/>
                </a:lnTo>
                <a:lnTo>
                  <a:pt x="57923" y="732191"/>
                </a:lnTo>
                <a:lnTo>
                  <a:pt x="96478" y="748505"/>
                </a:lnTo>
                <a:lnTo>
                  <a:pt x="125310" y="751839"/>
                </a:lnTo>
                <a:lnTo>
                  <a:pt x="5268036" y="751839"/>
                </a:lnTo>
                <a:lnTo>
                  <a:pt x="5309797" y="744713"/>
                </a:lnTo>
                <a:lnTo>
                  <a:pt x="5346129" y="724548"/>
                </a:lnTo>
                <a:lnTo>
                  <a:pt x="5373736" y="693920"/>
                </a:lnTo>
                <a:lnTo>
                  <a:pt x="5390051" y="655404"/>
                </a:lnTo>
                <a:lnTo>
                  <a:pt x="5393385" y="626618"/>
                </a:lnTo>
                <a:lnTo>
                  <a:pt x="5393385" y="125349"/>
                </a:lnTo>
                <a:lnTo>
                  <a:pt x="5386230" y="83513"/>
                </a:lnTo>
                <a:lnTo>
                  <a:pt x="5366048" y="47212"/>
                </a:lnTo>
                <a:lnTo>
                  <a:pt x="5335402" y="19629"/>
                </a:lnTo>
                <a:lnTo>
                  <a:pt x="5296856" y="3330"/>
                </a:lnTo>
                <a:lnTo>
                  <a:pt x="5268036" y="0"/>
                </a:lnTo>
                <a:close/>
              </a:path>
            </a:pathLst>
          </a:custGeom>
          <a:solidFill>
            <a:srgbClr val="FFFFFF"/>
          </a:solidFill>
        </p:spPr>
        <p:txBody>
          <a:bodyPr wrap="square" lIns="0" tIns="0" rIns="0" bIns="0" rtlCol="0"/>
          <a:lstStyle/>
          <a:p>
            <a:endParaRPr/>
          </a:p>
        </p:txBody>
      </p:sp>
      <p:sp>
        <p:nvSpPr>
          <p:cNvPr id="7" name="object 7"/>
          <p:cNvSpPr/>
          <p:nvPr/>
        </p:nvSpPr>
        <p:spPr>
          <a:xfrm>
            <a:off x="1096644" y="1563497"/>
            <a:ext cx="5431790" cy="788670"/>
          </a:xfrm>
          <a:custGeom>
            <a:avLst/>
            <a:gdLst/>
            <a:ahLst/>
            <a:cxnLst/>
            <a:rect l="l" t="t" r="r" b="b"/>
            <a:pathLst>
              <a:path w="5431790" h="788669">
                <a:moveTo>
                  <a:pt x="5300980" y="0"/>
                </a:moveTo>
                <a:lnTo>
                  <a:pt x="128612" y="0"/>
                </a:lnTo>
                <a:lnTo>
                  <a:pt x="114439" y="2540"/>
                </a:lnTo>
                <a:lnTo>
                  <a:pt x="74777" y="17780"/>
                </a:lnTo>
                <a:lnTo>
                  <a:pt x="41554" y="41910"/>
                </a:lnTo>
                <a:lnTo>
                  <a:pt x="17030" y="76200"/>
                </a:lnTo>
                <a:lnTo>
                  <a:pt x="2755" y="115570"/>
                </a:lnTo>
                <a:lnTo>
                  <a:pt x="0" y="646430"/>
                </a:lnTo>
                <a:lnTo>
                  <a:pt x="850" y="660400"/>
                </a:lnTo>
                <a:lnTo>
                  <a:pt x="11696" y="702310"/>
                </a:lnTo>
                <a:lnTo>
                  <a:pt x="33464" y="737870"/>
                </a:lnTo>
                <a:lnTo>
                  <a:pt x="64401" y="765810"/>
                </a:lnTo>
                <a:lnTo>
                  <a:pt x="102438" y="783590"/>
                </a:lnTo>
                <a:lnTo>
                  <a:pt x="130517" y="788670"/>
                </a:lnTo>
                <a:lnTo>
                  <a:pt x="5302884" y="788670"/>
                </a:lnTo>
                <a:lnTo>
                  <a:pt x="5316982" y="786130"/>
                </a:lnTo>
                <a:lnTo>
                  <a:pt x="5330825" y="782320"/>
                </a:lnTo>
                <a:lnTo>
                  <a:pt x="5344159" y="777240"/>
                </a:lnTo>
                <a:lnTo>
                  <a:pt x="5346674" y="775970"/>
                </a:lnTo>
                <a:lnTo>
                  <a:pt x="131178" y="775970"/>
                </a:lnTo>
                <a:lnTo>
                  <a:pt x="105562" y="770890"/>
                </a:lnTo>
                <a:lnTo>
                  <a:pt x="70967" y="754380"/>
                </a:lnTo>
                <a:lnTo>
                  <a:pt x="35356" y="718820"/>
                </a:lnTo>
                <a:lnTo>
                  <a:pt x="18668" y="684530"/>
                </a:lnTo>
                <a:lnTo>
                  <a:pt x="12741" y="646430"/>
                </a:lnTo>
                <a:lnTo>
                  <a:pt x="12730" y="142240"/>
                </a:lnTo>
                <a:lnTo>
                  <a:pt x="13347" y="130810"/>
                </a:lnTo>
                <a:lnTo>
                  <a:pt x="22860" y="92710"/>
                </a:lnTo>
                <a:lnTo>
                  <a:pt x="50977" y="50800"/>
                </a:lnTo>
                <a:lnTo>
                  <a:pt x="92824" y="22860"/>
                </a:lnTo>
                <a:lnTo>
                  <a:pt x="130543" y="12700"/>
                </a:lnTo>
                <a:lnTo>
                  <a:pt x="5347512" y="12700"/>
                </a:lnTo>
                <a:lnTo>
                  <a:pt x="5342382" y="10160"/>
                </a:lnTo>
                <a:lnTo>
                  <a:pt x="5329047" y="5080"/>
                </a:lnTo>
                <a:lnTo>
                  <a:pt x="5300980" y="0"/>
                </a:lnTo>
                <a:close/>
              </a:path>
              <a:path w="5431790" h="788669">
                <a:moveTo>
                  <a:pt x="5347512" y="12700"/>
                </a:moveTo>
                <a:lnTo>
                  <a:pt x="5300345" y="12700"/>
                </a:lnTo>
                <a:lnTo>
                  <a:pt x="5325872" y="17780"/>
                </a:lnTo>
                <a:lnTo>
                  <a:pt x="5338064" y="22860"/>
                </a:lnTo>
                <a:lnTo>
                  <a:pt x="5380101" y="50800"/>
                </a:lnTo>
                <a:lnTo>
                  <a:pt x="5408295" y="92710"/>
                </a:lnTo>
                <a:lnTo>
                  <a:pt x="5418074" y="129540"/>
                </a:lnTo>
                <a:lnTo>
                  <a:pt x="5418766" y="142240"/>
                </a:lnTo>
                <a:lnTo>
                  <a:pt x="5418759" y="646430"/>
                </a:lnTo>
                <a:lnTo>
                  <a:pt x="5412994" y="684530"/>
                </a:lnTo>
                <a:lnTo>
                  <a:pt x="5388991" y="728980"/>
                </a:lnTo>
                <a:lnTo>
                  <a:pt x="5350129" y="760730"/>
                </a:lnTo>
                <a:lnTo>
                  <a:pt x="5300980" y="775970"/>
                </a:lnTo>
                <a:lnTo>
                  <a:pt x="5346674" y="775970"/>
                </a:lnTo>
                <a:lnTo>
                  <a:pt x="5379593" y="755650"/>
                </a:lnTo>
                <a:lnTo>
                  <a:pt x="5407279" y="725170"/>
                </a:lnTo>
                <a:lnTo>
                  <a:pt x="5425312" y="687070"/>
                </a:lnTo>
                <a:lnTo>
                  <a:pt x="5431466" y="646430"/>
                </a:lnTo>
                <a:lnTo>
                  <a:pt x="5431535" y="142240"/>
                </a:lnTo>
                <a:lnTo>
                  <a:pt x="5430647" y="128270"/>
                </a:lnTo>
                <a:lnTo>
                  <a:pt x="5419725" y="86360"/>
                </a:lnTo>
                <a:lnTo>
                  <a:pt x="5398008" y="50800"/>
                </a:lnTo>
                <a:lnTo>
                  <a:pt x="5367020" y="24130"/>
                </a:lnTo>
                <a:lnTo>
                  <a:pt x="5355208" y="16510"/>
                </a:lnTo>
                <a:lnTo>
                  <a:pt x="5347512" y="12700"/>
                </a:lnTo>
                <a:close/>
              </a:path>
              <a:path w="5431790" h="788669">
                <a:moveTo>
                  <a:pt x="5299583" y="25400"/>
                </a:moveTo>
                <a:lnTo>
                  <a:pt x="132473" y="25400"/>
                </a:lnTo>
                <a:lnTo>
                  <a:pt x="120688" y="26670"/>
                </a:lnTo>
                <a:lnTo>
                  <a:pt x="78054" y="44450"/>
                </a:lnTo>
                <a:lnTo>
                  <a:pt x="45872" y="77470"/>
                </a:lnTo>
                <a:lnTo>
                  <a:pt x="27863" y="119380"/>
                </a:lnTo>
                <a:lnTo>
                  <a:pt x="25427" y="142240"/>
                </a:lnTo>
                <a:lnTo>
                  <a:pt x="25428" y="646430"/>
                </a:lnTo>
                <a:lnTo>
                  <a:pt x="34543" y="690880"/>
                </a:lnTo>
                <a:lnTo>
                  <a:pt x="59943" y="728980"/>
                </a:lnTo>
                <a:lnTo>
                  <a:pt x="97764" y="754380"/>
                </a:lnTo>
                <a:lnTo>
                  <a:pt x="131838" y="763270"/>
                </a:lnTo>
                <a:lnTo>
                  <a:pt x="5298948" y="763270"/>
                </a:lnTo>
                <a:lnTo>
                  <a:pt x="5310758" y="762000"/>
                </a:lnTo>
                <a:lnTo>
                  <a:pt x="5322189" y="758190"/>
                </a:lnTo>
                <a:lnTo>
                  <a:pt x="5333110" y="754380"/>
                </a:lnTo>
                <a:lnTo>
                  <a:pt x="5340921" y="750570"/>
                </a:lnTo>
                <a:lnTo>
                  <a:pt x="132499" y="750570"/>
                </a:lnTo>
                <a:lnTo>
                  <a:pt x="122021" y="749300"/>
                </a:lnTo>
                <a:lnTo>
                  <a:pt x="84124" y="732790"/>
                </a:lnTo>
                <a:lnTo>
                  <a:pt x="68465" y="718820"/>
                </a:lnTo>
                <a:lnTo>
                  <a:pt x="61721" y="712470"/>
                </a:lnTo>
                <a:lnTo>
                  <a:pt x="42545" y="675640"/>
                </a:lnTo>
                <a:lnTo>
                  <a:pt x="38133" y="142240"/>
                </a:lnTo>
                <a:lnTo>
                  <a:pt x="38709" y="132080"/>
                </a:lnTo>
                <a:lnTo>
                  <a:pt x="51295" y="92710"/>
                </a:lnTo>
                <a:lnTo>
                  <a:pt x="69824" y="68580"/>
                </a:lnTo>
                <a:lnTo>
                  <a:pt x="77419" y="60960"/>
                </a:lnTo>
                <a:lnTo>
                  <a:pt x="85623" y="55880"/>
                </a:lnTo>
                <a:lnTo>
                  <a:pt x="94513" y="49530"/>
                </a:lnTo>
                <a:lnTo>
                  <a:pt x="103936" y="45720"/>
                </a:lnTo>
                <a:lnTo>
                  <a:pt x="113639" y="41910"/>
                </a:lnTo>
                <a:lnTo>
                  <a:pt x="123812" y="39370"/>
                </a:lnTo>
                <a:lnTo>
                  <a:pt x="134404" y="38100"/>
                </a:lnTo>
                <a:lnTo>
                  <a:pt x="5341461" y="38100"/>
                </a:lnTo>
                <a:lnTo>
                  <a:pt x="5333746" y="34290"/>
                </a:lnTo>
                <a:lnTo>
                  <a:pt x="5322824" y="30480"/>
                </a:lnTo>
                <a:lnTo>
                  <a:pt x="5311394" y="26670"/>
                </a:lnTo>
                <a:lnTo>
                  <a:pt x="5299583" y="25400"/>
                </a:lnTo>
                <a:close/>
              </a:path>
              <a:path w="5431790" h="788669">
                <a:moveTo>
                  <a:pt x="5341461" y="38100"/>
                </a:moveTo>
                <a:lnTo>
                  <a:pt x="5298948" y="38100"/>
                </a:lnTo>
                <a:lnTo>
                  <a:pt x="5309489" y="39370"/>
                </a:lnTo>
                <a:lnTo>
                  <a:pt x="5319649" y="43180"/>
                </a:lnTo>
                <a:lnTo>
                  <a:pt x="5355463" y="62230"/>
                </a:lnTo>
                <a:lnTo>
                  <a:pt x="5380990" y="93980"/>
                </a:lnTo>
                <a:lnTo>
                  <a:pt x="5392928" y="133350"/>
                </a:lnTo>
                <a:lnTo>
                  <a:pt x="5393365" y="646430"/>
                </a:lnTo>
                <a:lnTo>
                  <a:pt x="5392801" y="656590"/>
                </a:lnTo>
                <a:lnTo>
                  <a:pt x="5380228" y="695960"/>
                </a:lnTo>
                <a:lnTo>
                  <a:pt x="5354066" y="727710"/>
                </a:lnTo>
                <a:lnTo>
                  <a:pt x="5317871" y="746760"/>
                </a:lnTo>
                <a:lnTo>
                  <a:pt x="5297043" y="750570"/>
                </a:lnTo>
                <a:lnTo>
                  <a:pt x="5340921" y="750570"/>
                </a:lnTo>
                <a:lnTo>
                  <a:pt x="5378831" y="721360"/>
                </a:lnTo>
                <a:lnTo>
                  <a:pt x="5385562" y="711200"/>
                </a:lnTo>
                <a:lnTo>
                  <a:pt x="5391658" y="702310"/>
                </a:lnTo>
                <a:lnTo>
                  <a:pt x="5405501" y="657860"/>
                </a:lnTo>
                <a:lnTo>
                  <a:pt x="5406072" y="646430"/>
                </a:lnTo>
                <a:lnTo>
                  <a:pt x="5406065" y="142240"/>
                </a:lnTo>
                <a:lnTo>
                  <a:pt x="5396992" y="97790"/>
                </a:lnTo>
                <a:lnTo>
                  <a:pt x="5371465" y="59690"/>
                </a:lnTo>
                <a:lnTo>
                  <a:pt x="5344033" y="39370"/>
                </a:lnTo>
                <a:lnTo>
                  <a:pt x="5341461" y="38100"/>
                </a:lnTo>
                <a:close/>
              </a:path>
            </a:pathLst>
          </a:custGeom>
          <a:solidFill>
            <a:srgbClr val="000000"/>
          </a:solidFill>
        </p:spPr>
        <p:txBody>
          <a:bodyPr wrap="square" lIns="0" tIns="0" rIns="0" bIns="0" rtlCol="0"/>
          <a:lstStyle/>
          <a:p>
            <a:endParaRPr/>
          </a:p>
        </p:txBody>
      </p:sp>
      <p:sp>
        <p:nvSpPr>
          <p:cNvPr id="8" name="object 8"/>
          <p:cNvSpPr txBox="1"/>
          <p:nvPr/>
        </p:nvSpPr>
        <p:spPr>
          <a:xfrm>
            <a:off x="1343660" y="1851930"/>
            <a:ext cx="2743835" cy="228600"/>
          </a:xfrm>
          <a:prstGeom prst="rect">
            <a:avLst/>
          </a:prstGeom>
        </p:spPr>
        <p:txBody>
          <a:bodyPr vert="horz" wrap="square" lIns="0" tIns="0" rIns="0" bIns="0" rtlCol="0">
            <a:spAutoFit/>
          </a:bodyPr>
          <a:lstStyle/>
          <a:p>
            <a:pPr marL="12700">
              <a:lnSpc>
                <a:spcPct val="100000"/>
              </a:lnSpc>
            </a:pPr>
            <a:r>
              <a:rPr sz="1600" spc="-85" dirty="0">
                <a:latin typeface="Corbel"/>
                <a:cs typeface="Corbel"/>
              </a:rPr>
              <a:t>P</a:t>
            </a:r>
            <a:r>
              <a:rPr sz="1600" spc="-10" dirty="0">
                <a:latin typeface="Corbel"/>
                <a:cs typeface="Corbel"/>
              </a:rPr>
              <a:t>er</a:t>
            </a:r>
            <a:r>
              <a:rPr sz="1600" spc="-5" dirty="0">
                <a:latin typeface="Corbel"/>
                <a:cs typeface="Corbel"/>
              </a:rPr>
              <a:t> </a:t>
            </a:r>
            <a:r>
              <a:rPr sz="1600" spc="-20" dirty="0">
                <a:latin typeface="Corbel"/>
                <a:cs typeface="Corbel"/>
              </a:rPr>
              <a:t>v</a:t>
            </a:r>
            <a:r>
              <a:rPr sz="1600" spc="-10" dirty="0">
                <a:latin typeface="Corbel"/>
                <a:cs typeface="Corbel"/>
              </a:rPr>
              <a:t>alutare</a:t>
            </a:r>
            <a:r>
              <a:rPr sz="1600" spc="10" dirty="0">
                <a:latin typeface="Corbel"/>
                <a:cs typeface="Corbel"/>
              </a:rPr>
              <a:t> </a:t>
            </a:r>
            <a:r>
              <a:rPr sz="1600" spc="-10" dirty="0">
                <a:latin typeface="Corbel"/>
                <a:cs typeface="Corbel"/>
              </a:rPr>
              <a:t>gli alunni</a:t>
            </a:r>
            <a:r>
              <a:rPr sz="1600" spc="10" dirty="0">
                <a:latin typeface="Corbel"/>
                <a:cs typeface="Corbel"/>
              </a:rPr>
              <a:t> </a:t>
            </a:r>
            <a:r>
              <a:rPr sz="1600" spc="-15" dirty="0">
                <a:latin typeface="Corbel"/>
                <a:cs typeface="Corbel"/>
              </a:rPr>
              <a:t>co</a:t>
            </a:r>
            <a:r>
              <a:rPr sz="1600" spc="-10" dirty="0">
                <a:latin typeface="Corbel"/>
                <a:cs typeface="Corbel"/>
              </a:rPr>
              <a:t>n</a:t>
            </a:r>
            <a:r>
              <a:rPr sz="1600" spc="5" dirty="0">
                <a:latin typeface="Corbel"/>
                <a:cs typeface="Corbel"/>
              </a:rPr>
              <a:t> </a:t>
            </a:r>
            <a:r>
              <a:rPr sz="1600" spc="-15" dirty="0">
                <a:latin typeface="Corbel"/>
                <a:cs typeface="Corbel"/>
              </a:rPr>
              <a:t>D</a:t>
            </a:r>
            <a:r>
              <a:rPr sz="1600" spc="-20" dirty="0">
                <a:latin typeface="Corbel"/>
                <a:cs typeface="Corbel"/>
              </a:rPr>
              <a:t>SA</a:t>
            </a:r>
            <a:r>
              <a:rPr sz="1600" spc="-15" dirty="0">
                <a:latin typeface="Corbel"/>
                <a:cs typeface="Corbel"/>
              </a:rPr>
              <a:t>…</a:t>
            </a:r>
            <a:endParaRPr sz="1600">
              <a:latin typeface="Corbel"/>
              <a:cs typeface="Corbel"/>
            </a:endParaRPr>
          </a:p>
        </p:txBody>
      </p:sp>
      <p:sp>
        <p:nvSpPr>
          <p:cNvPr id="9" name="object 9"/>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57</a:t>
            </a:r>
            <a:endParaRPr sz="1000">
              <a:latin typeface="Arial"/>
              <a:cs typeface="Arial"/>
            </a:endParaRPr>
          </a:p>
        </p:txBody>
      </p:sp>
      <p:sp>
        <p:nvSpPr>
          <p:cNvPr id="10" name="object 10"/>
          <p:cNvSpPr txBox="1">
            <a:spLocks noGrp="1"/>
          </p:cNvSpPr>
          <p:nvPr>
            <p:ph type="title"/>
          </p:nvPr>
        </p:nvSpPr>
        <p:spPr>
          <a:prstGeom prst="rect">
            <a:avLst/>
          </a:prstGeom>
        </p:spPr>
        <p:txBody>
          <a:bodyPr vert="horz" wrap="square" lIns="0" tIns="254508" rIns="0" bIns="0" rtlCol="0">
            <a:spAutoFit/>
          </a:bodyPr>
          <a:lstStyle/>
          <a:p>
            <a:pPr marL="485140">
              <a:lnSpc>
                <a:spcPct val="100000"/>
              </a:lnSpc>
            </a:pPr>
            <a:r>
              <a:rPr sz="3200" dirty="0"/>
              <a:t>d)</a:t>
            </a:r>
            <a:r>
              <a:rPr sz="3200" spc="-240" dirty="0"/>
              <a:t> </a:t>
            </a:r>
            <a:r>
              <a:rPr sz="3200" dirty="0"/>
              <a:t>Valutazione</a:t>
            </a:r>
            <a:r>
              <a:rPr sz="3200" spc="-60" dirty="0"/>
              <a:t> </a:t>
            </a:r>
            <a:r>
              <a:rPr sz="3200" dirty="0"/>
              <a:t>e </a:t>
            </a:r>
            <a:r>
              <a:rPr sz="3200" spc="-15" dirty="0"/>
              <a:t>v</a:t>
            </a:r>
            <a:r>
              <a:rPr sz="3200" dirty="0"/>
              <a:t>erifiche:</a:t>
            </a:r>
            <a:r>
              <a:rPr sz="3200" spc="-80" dirty="0"/>
              <a:t> </a:t>
            </a:r>
            <a:r>
              <a:rPr sz="3200" dirty="0"/>
              <a:t>principi</a:t>
            </a:r>
            <a:r>
              <a:rPr sz="3200" spc="-40" dirty="0"/>
              <a:t> </a:t>
            </a:r>
            <a:r>
              <a:rPr sz="3200" dirty="0"/>
              <a:t>generali</a:t>
            </a:r>
            <a:endParaRPr sz="32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sz="2800" b="1" dirty="0" smtClean="0"/>
              <a:t>Quali sono gli stili cognitivi e d’apprendimento preferenziali per un </a:t>
            </a:r>
            <a:r>
              <a:rPr lang="it-IT" sz="2800" b="1" dirty="0" err="1" smtClean="0"/>
              <a:t>dsa</a:t>
            </a:r>
            <a:r>
              <a:rPr lang="it-IT" sz="2800" b="1" dirty="0" smtClean="0"/>
              <a:t>?</a:t>
            </a:r>
            <a:endParaRPr lang="it-IT" sz="2800" b="1" dirty="0"/>
          </a:p>
        </p:txBody>
      </p:sp>
      <p:sp>
        <p:nvSpPr>
          <p:cNvPr id="3" name="Segnaposto contenuto 2"/>
          <p:cNvSpPr>
            <a:spLocks noGrp="1"/>
          </p:cNvSpPr>
          <p:nvPr>
            <p:ph idx="1"/>
          </p:nvPr>
        </p:nvSpPr>
        <p:spPr>
          <a:xfrm>
            <a:off x="251520" y="836712"/>
            <a:ext cx="8712968" cy="5832648"/>
          </a:xfrm>
        </p:spPr>
        <p:txBody>
          <a:bodyPr>
            <a:normAutofit fontScale="77500" lnSpcReduction="20000"/>
          </a:bodyPr>
          <a:lstStyle/>
          <a:p>
            <a:r>
              <a:rPr lang="it-IT" dirty="0" smtClean="0"/>
              <a:t/>
            </a:r>
            <a:br>
              <a:rPr lang="it-IT" dirty="0" smtClean="0"/>
            </a:br>
            <a:r>
              <a:rPr lang="it-IT" dirty="0" smtClean="0"/>
              <a:t>Sebbene sia impossibile generalizzare, è possibile affermare che, tendenzialmente, </a:t>
            </a:r>
            <a:r>
              <a:rPr lang="it-IT" b="1" dirty="0" smtClean="0"/>
              <a:t>un individuo con </a:t>
            </a:r>
            <a:r>
              <a:rPr lang="it-IT" b="1" u="sng" dirty="0" smtClean="0"/>
              <a:t>DSA </a:t>
            </a:r>
            <a:r>
              <a:rPr lang="it-IT" b="1" dirty="0" smtClean="0"/>
              <a:t>privilegi uno stile </a:t>
            </a:r>
            <a:r>
              <a:rPr lang="it-IT" b="1" dirty="0" smtClean="0">
                <a:solidFill>
                  <a:srgbClr val="FF0000"/>
                </a:solidFill>
              </a:rPr>
              <a:t>cognitivo globale, visuale e divergente.</a:t>
            </a:r>
          </a:p>
          <a:p>
            <a:r>
              <a:rPr lang="it-IT" dirty="0" smtClean="0"/>
              <a:t/>
            </a:r>
            <a:br>
              <a:rPr lang="it-IT" dirty="0" smtClean="0"/>
            </a:br>
            <a:r>
              <a:rPr lang="it-IT" dirty="0" smtClean="0"/>
              <a:t>Egli infatti di ogni argomento tende a evidenziarne l’aspetto generale piuttosto che i dettagli e a processare contemporaneamente più informazioni in parallelo piuttosto che un elemento per volta. </a:t>
            </a:r>
          </a:p>
          <a:p>
            <a:r>
              <a:rPr lang="it-IT" dirty="0" smtClean="0"/>
              <a:t>Essendo una sua caratteristica la creatività, è capace di visualizzare l’argomento e di approcciarsi ad esso in modo differente dagli altri, attraverso per esempio disegni, grafici e/o immagini ad esso collegate così che anche una sola immagine possa essere capace di evocare un intero argomento di discussione; </a:t>
            </a:r>
          </a:p>
          <a:p>
            <a:r>
              <a:rPr lang="it-IT" dirty="0" smtClean="0"/>
              <a:t>riesce inoltre a creare connessioni e nessi causali poco comuni ma che a lui nello specifico ne favoriscono l’apprendimento. </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147248" cy="1417638"/>
          </a:xfrm>
        </p:spPr>
        <p:txBody>
          <a:bodyPr>
            <a:normAutofit fontScale="90000"/>
          </a:bodyPr>
          <a:lstStyle/>
          <a:p>
            <a:r>
              <a:rPr lang="it-IT" sz="3100" b="1" dirty="0" smtClean="0"/>
              <a:t>In che modo l’insegnante potrebbe favorire tale stile di apprendimento in un bambino con </a:t>
            </a:r>
            <a:r>
              <a:rPr lang="it-IT" sz="3100" b="1" dirty="0" err="1" smtClean="0"/>
              <a:t>dsa</a:t>
            </a:r>
            <a:r>
              <a:rPr lang="it-IT" sz="3100" b="1" dirty="0" smtClean="0"/>
              <a:t>? </a:t>
            </a:r>
            <a:r>
              <a:rPr lang="it-IT" dirty="0" smtClean="0"/>
              <a:t/>
            </a:r>
            <a:br>
              <a:rPr lang="it-IT" dirty="0" smtClean="0"/>
            </a:br>
            <a:endParaRPr lang="it-IT" dirty="0"/>
          </a:p>
        </p:txBody>
      </p:sp>
      <p:sp>
        <p:nvSpPr>
          <p:cNvPr id="3" name="Segnaposto contenuto 2"/>
          <p:cNvSpPr>
            <a:spLocks noGrp="1"/>
          </p:cNvSpPr>
          <p:nvPr>
            <p:ph idx="1"/>
          </p:nvPr>
        </p:nvSpPr>
        <p:spPr>
          <a:xfrm>
            <a:off x="457200" y="1124744"/>
            <a:ext cx="8229600" cy="5472608"/>
          </a:xfrm>
        </p:spPr>
        <p:txBody>
          <a:bodyPr>
            <a:normAutofit fontScale="85000" lnSpcReduction="20000"/>
          </a:bodyPr>
          <a:lstStyle/>
          <a:p>
            <a:r>
              <a:rPr lang="it-IT" dirty="0" smtClean="0"/>
              <a:t>Spiegare dando un’idea generale dell’argomento: partire dalle idee fondamentali e portanti e non segmentare l’argomento in più parti; </a:t>
            </a:r>
          </a:p>
          <a:p>
            <a:r>
              <a:rPr lang="it-IT" dirty="0" smtClean="0"/>
              <a:t>Evidenziare le macrorelazioni fra le parti; </a:t>
            </a:r>
          </a:p>
          <a:p>
            <a:r>
              <a:rPr lang="it-IT" dirty="0" smtClean="0"/>
              <a:t>Non evidenziare i nessi causa- effetto (</a:t>
            </a:r>
            <a:r>
              <a:rPr lang="it-IT" dirty="0" err="1" smtClean="0"/>
              <a:t>processamento</a:t>
            </a:r>
            <a:r>
              <a:rPr lang="it-IT" dirty="0" smtClean="0"/>
              <a:t> in serie); </a:t>
            </a:r>
          </a:p>
          <a:p>
            <a:r>
              <a:rPr lang="it-IT" dirty="0" smtClean="0"/>
              <a:t>Stimolare il suo uso spontaneo di associazioni, anche con materiale ed esperienze non scolastiche, che senza dubbio favoriscono la creatività, il ragionamento; </a:t>
            </a:r>
          </a:p>
          <a:p>
            <a:r>
              <a:rPr lang="it-IT" dirty="0" smtClean="0"/>
              <a:t>Favorire la creatività, la comprensione, le associazioni e la rielaborazione da parte del bambino; </a:t>
            </a:r>
          </a:p>
          <a:p>
            <a:r>
              <a:rPr lang="it-IT" dirty="0" smtClean="0"/>
              <a:t>Portare alla risoluzione di un problema/ domanda con il ragionamento e non l’applicazione standardizzata di procedure </a:t>
            </a:r>
            <a:r>
              <a:rPr lang="it-IT" dirty="0" err="1" smtClean="0"/>
              <a:t>routinarie</a:t>
            </a:r>
            <a:r>
              <a:rPr lang="it-IT" dirty="0" smtClean="0"/>
              <a:t>; </a:t>
            </a:r>
          </a:p>
          <a:p>
            <a:endParaRPr lang="it-IT"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b="1" dirty="0" smtClean="0"/>
              <a:t>In che modo l’insegnante potrebbe favorire tale stile di apprendimento in un bambino con </a:t>
            </a:r>
            <a:r>
              <a:rPr lang="it-IT" sz="2800" b="1" dirty="0" err="1" smtClean="0"/>
              <a:t>dsa</a:t>
            </a:r>
            <a:r>
              <a:rPr lang="it-IT" sz="2800" b="1" dirty="0" smtClean="0"/>
              <a:t>?</a:t>
            </a:r>
            <a:endParaRPr lang="it-IT" sz="2800" dirty="0"/>
          </a:p>
        </p:txBody>
      </p:sp>
      <p:sp>
        <p:nvSpPr>
          <p:cNvPr id="3" name="Segnaposto contenuto 2"/>
          <p:cNvSpPr>
            <a:spLocks noGrp="1"/>
          </p:cNvSpPr>
          <p:nvPr>
            <p:ph idx="1"/>
          </p:nvPr>
        </p:nvSpPr>
        <p:spPr/>
        <p:txBody>
          <a:bodyPr>
            <a:normAutofit fontScale="92500" lnSpcReduction="20000"/>
          </a:bodyPr>
          <a:lstStyle/>
          <a:p>
            <a:r>
              <a:rPr lang="it-IT" dirty="0" smtClean="0"/>
              <a:t>Non costringere allo studio mnemonico; </a:t>
            </a:r>
          </a:p>
          <a:p>
            <a:r>
              <a:rPr lang="it-IT" dirty="0" smtClean="0"/>
              <a:t>Usare elementi iconici come mappe, grafici, immagini; </a:t>
            </a:r>
          </a:p>
          <a:p>
            <a:r>
              <a:rPr lang="it-IT" dirty="0" smtClean="0"/>
              <a:t>Portarlo a sottolineare le parti importanti; </a:t>
            </a:r>
          </a:p>
          <a:p>
            <a:r>
              <a:rPr lang="it-IT" dirty="0" smtClean="0"/>
              <a:t>Favorire l’uso di colori diversi per concetti diversi; </a:t>
            </a:r>
          </a:p>
          <a:p>
            <a:r>
              <a:rPr lang="it-IT" dirty="0" smtClean="0"/>
              <a:t>Favorire l’uso di immagini mentali per descrivere meglio associazioni fra concetti; </a:t>
            </a:r>
          </a:p>
          <a:p>
            <a:r>
              <a:rPr lang="it-IT" dirty="0" smtClean="0"/>
              <a:t>Non fare troppi riferimenti al testo scritto; </a:t>
            </a:r>
          </a:p>
          <a:p>
            <a:r>
              <a:rPr lang="it-IT" dirty="0" smtClean="0"/>
              <a:t>Usare anche l’ </a:t>
            </a:r>
            <a:r>
              <a:rPr lang="it-IT" dirty="0" err="1" smtClean="0"/>
              <a:t>audioregistrazione</a:t>
            </a:r>
            <a:r>
              <a:rPr lang="it-IT" dirty="0" smtClean="0"/>
              <a:t> e/o la videoregistrazione. </a:t>
            </a:r>
          </a:p>
          <a:p>
            <a:endParaRPr lang="it-IT"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323532" y="1196733"/>
            <a:ext cx="5616575" cy="1008380"/>
          </a:xfrm>
          <a:custGeom>
            <a:avLst/>
            <a:gdLst/>
            <a:ahLst/>
            <a:cxnLst/>
            <a:rect l="l" t="t" r="r" b="b"/>
            <a:pathLst>
              <a:path w="5616575" h="1008380">
                <a:moveTo>
                  <a:pt x="0" y="1008113"/>
                </a:moveTo>
                <a:lnTo>
                  <a:pt x="5616575" y="1008113"/>
                </a:lnTo>
                <a:lnTo>
                  <a:pt x="5616575" y="0"/>
                </a:lnTo>
                <a:lnTo>
                  <a:pt x="0" y="0"/>
                </a:lnTo>
                <a:lnTo>
                  <a:pt x="0" y="1008113"/>
                </a:lnTo>
                <a:close/>
              </a:path>
            </a:pathLst>
          </a:custGeom>
          <a:solidFill>
            <a:srgbClr val="FFFFFF"/>
          </a:solidFill>
        </p:spPr>
        <p:txBody>
          <a:bodyPr wrap="square" lIns="0" tIns="0" rIns="0" bIns="0" rtlCol="0"/>
          <a:lstStyle/>
          <a:p>
            <a:endParaRPr/>
          </a:p>
        </p:txBody>
      </p:sp>
      <p:sp>
        <p:nvSpPr>
          <p:cNvPr id="4" name="object 4"/>
          <p:cNvSpPr txBox="1"/>
          <p:nvPr/>
        </p:nvSpPr>
        <p:spPr>
          <a:xfrm>
            <a:off x="323532" y="1196733"/>
            <a:ext cx="5616575" cy="1008380"/>
          </a:xfrm>
          <a:prstGeom prst="rect">
            <a:avLst/>
          </a:prstGeom>
          <a:solidFill>
            <a:srgbClr val="FFFFFF"/>
          </a:solidFill>
          <a:ln w="28574">
            <a:solidFill>
              <a:srgbClr val="0D5671"/>
            </a:solidFill>
          </a:ln>
        </p:spPr>
        <p:txBody>
          <a:bodyPr vert="horz" wrap="square" lIns="0" tIns="0" rIns="0" bIns="0" rtlCol="0">
            <a:spAutoFit/>
          </a:bodyPr>
          <a:lstStyle/>
          <a:p>
            <a:pPr marL="221615" marR="405130">
              <a:lnSpc>
                <a:spcPct val="90100"/>
              </a:lnSpc>
            </a:pPr>
            <a:r>
              <a:rPr sz="1600" spc="-10" dirty="0">
                <a:latin typeface="Corbel"/>
                <a:cs typeface="Corbel"/>
              </a:rPr>
              <a:t>Disturbi</a:t>
            </a:r>
            <a:r>
              <a:rPr sz="1600" spc="10" dirty="0">
                <a:latin typeface="Corbel"/>
                <a:cs typeface="Corbel"/>
              </a:rPr>
              <a:t> </a:t>
            </a:r>
            <a:r>
              <a:rPr sz="1600" spc="-15" dirty="0">
                <a:latin typeface="Corbel"/>
                <a:cs typeface="Corbel"/>
              </a:rPr>
              <a:t>che</a:t>
            </a:r>
            <a:r>
              <a:rPr sz="1600" spc="-5" dirty="0">
                <a:latin typeface="Corbel"/>
                <a:cs typeface="Corbel"/>
              </a:rPr>
              <a:t>,</a:t>
            </a:r>
            <a:r>
              <a:rPr sz="1600" spc="15" dirty="0">
                <a:latin typeface="Corbel"/>
                <a:cs typeface="Corbel"/>
              </a:rPr>
              <a:t> </a:t>
            </a:r>
            <a:r>
              <a:rPr sz="1600" spc="-10" dirty="0">
                <a:latin typeface="Corbel"/>
                <a:cs typeface="Corbel"/>
              </a:rPr>
              <a:t>p</a:t>
            </a:r>
            <a:r>
              <a:rPr sz="1600" spc="-5" dirty="0">
                <a:latin typeface="Corbel"/>
                <a:cs typeface="Corbel"/>
              </a:rPr>
              <a:t>u</a:t>
            </a:r>
            <a:r>
              <a:rPr sz="1600" spc="-10" dirty="0">
                <a:latin typeface="Corbel"/>
                <a:cs typeface="Corbel"/>
              </a:rPr>
              <a:t>r </a:t>
            </a:r>
            <a:r>
              <a:rPr sz="1600" spc="-15" dirty="0">
                <a:latin typeface="Corbel"/>
                <a:cs typeface="Corbel"/>
              </a:rPr>
              <a:t>no</a:t>
            </a:r>
            <a:r>
              <a:rPr sz="1600" spc="-10" dirty="0">
                <a:latin typeface="Corbel"/>
                <a:cs typeface="Corbel"/>
              </a:rPr>
              <a:t>n</a:t>
            </a:r>
            <a:r>
              <a:rPr sz="1600" spc="25" dirty="0">
                <a:latin typeface="Corbel"/>
                <a:cs typeface="Corbel"/>
              </a:rPr>
              <a:t> </a:t>
            </a:r>
            <a:r>
              <a:rPr sz="1600" spc="-10" dirty="0">
                <a:latin typeface="Corbel"/>
                <a:cs typeface="Corbel"/>
              </a:rPr>
              <a:t>esplicitati</a:t>
            </a:r>
            <a:r>
              <a:rPr sz="1600" spc="20" dirty="0">
                <a:latin typeface="Corbel"/>
                <a:cs typeface="Corbel"/>
              </a:rPr>
              <a:t> </a:t>
            </a:r>
            <a:r>
              <a:rPr sz="1600" spc="-15" dirty="0">
                <a:latin typeface="Corbel"/>
                <a:cs typeface="Corbel"/>
              </a:rPr>
              <a:t>nell</a:t>
            </a:r>
            <a:r>
              <a:rPr sz="1600" spc="-10" dirty="0">
                <a:latin typeface="Corbel"/>
                <a:cs typeface="Corbel"/>
              </a:rPr>
              <a:t>a</a:t>
            </a:r>
            <a:r>
              <a:rPr sz="1600" spc="40" dirty="0">
                <a:latin typeface="Corbel"/>
                <a:cs typeface="Corbel"/>
              </a:rPr>
              <a:t> </a:t>
            </a:r>
            <a:r>
              <a:rPr sz="1600" spc="-10" dirty="0">
                <a:latin typeface="Corbel"/>
                <a:cs typeface="Corbel"/>
              </a:rPr>
              <a:t>leg</a:t>
            </a:r>
            <a:r>
              <a:rPr sz="1600" spc="-5" dirty="0">
                <a:latin typeface="Corbel"/>
                <a:cs typeface="Corbel"/>
              </a:rPr>
              <a:t>g</a:t>
            </a:r>
            <a:r>
              <a:rPr sz="1600" spc="-10" dirty="0">
                <a:latin typeface="Corbel"/>
                <a:cs typeface="Corbel"/>
              </a:rPr>
              <a:t>e</a:t>
            </a:r>
            <a:r>
              <a:rPr sz="1600" spc="10" dirty="0">
                <a:latin typeface="Corbel"/>
                <a:cs typeface="Corbel"/>
              </a:rPr>
              <a:t> </a:t>
            </a:r>
            <a:r>
              <a:rPr sz="1600" spc="-45" dirty="0">
                <a:latin typeface="Corbel"/>
                <a:cs typeface="Corbel"/>
              </a:rPr>
              <a:t>1</a:t>
            </a:r>
            <a:r>
              <a:rPr sz="1600" spc="-10" dirty="0">
                <a:latin typeface="Corbel"/>
                <a:cs typeface="Corbel"/>
              </a:rPr>
              <a:t>70/</a:t>
            </a:r>
            <a:r>
              <a:rPr sz="1600" spc="-45" dirty="0">
                <a:latin typeface="Corbel"/>
                <a:cs typeface="Corbel"/>
              </a:rPr>
              <a:t>2</a:t>
            </a:r>
            <a:r>
              <a:rPr sz="1600" spc="-10" dirty="0">
                <a:latin typeface="Corbel"/>
                <a:cs typeface="Corbel"/>
              </a:rPr>
              <a:t>010,</a:t>
            </a:r>
            <a:r>
              <a:rPr sz="1600" spc="20" dirty="0">
                <a:latin typeface="Corbel"/>
                <a:cs typeface="Corbel"/>
              </a:rPr>
              <a:t> </a:t>
            </a:r>
            <a:r>
              <a:rPr sz="1600" spc="-10" dirty="0">
                <a:latin typeface="Corbel"/>
                <a:cs typeface="Corbel"/>
              </a:rPr>
              <a:t>d</a:t>
            </a:r>
            <a:r>
              <a:rPr sz="1600" spc="-15" dirty="0">
                <a:latin typeface="Corbel"/>
                <a:cs typeface="Corbel"/>
              </a:rPr>
              <a:t>anno</a:t>
            </a:r>
            <a:r>
              <a:rPr sz="1600" spc="-10" dirty="0">
                <a:latin typeface="Corbel"/>
                <a:cs typeface="Corbel"/>
              </a:rPr>
              <a:t> diri</a:t>
            </a:r>
            <a:r>
              <a:rPr sz="1600" spc="-15" dirty="0">
                <a:latin typeface="Corbel"/>
                <a:cs typeface="Corbel"/>
              </a:rPr>
              <a:t>tt</a:t>
            </a:r>
            <a:r>
              <a:rPr sz="1600" spc="-10" dirty="0">
                <a:latin typeface="Corbel"/>
                <a:cs typeface="Corbel"/>
              </a:rPr>
              <a:t>o</a:t>
            </a:r>
            <a:r>
              <a:rPr sz="1600" spc="-5" dirty="0">
                <a:latin typeface="Corbel"/>
                <a:cs typeface="Corbel"/>
              </a:rPr>
              <a:t> </a:t>
            </a:r>
            <a:r>
              <a:rPr sz="1600" spc="-10" dirty="0">
                <a:latin typeface="Corbel"/>
                <a:cs typeface="Corbel"/>
              </a:rPr>
              <a:t>ad</a:t>
            </a:r>
            <a:r>
              <a:rPr sz="1600" spc="10" dirty="0">
                <a:latin typeface="Corbel"/>
                <a:cs typeface="Corbel"/>
              </a:rPr>
              <a:t> </a:t>
            </a:r>
            <a:r>
              <a:rPr sz="1600" spc="-10" dirty="0">
                <a:latin typeface="Corbel"/>
                <a:cs typeface="Corbel"/>
              </a:rPr>
              <a:t>usufruire</a:t>
            </a:r>
            <a:r>
              <a:rPr sz="1600" spc="10" dirty="0">
                <a:latin typeface="Corbel"/>
                <a:cs typeface="Corbel"/>
              </a:rPr>
              <a:t> </a:t>
            </a:r>
            <a:r>
              <a:rPr sz="1600" spc="-10" dirty="0">
                <a:latin typeface="Corbel"/>
                <a:cs typeface="Corbel"/>
              </a:rPr>
              <a:t>d</a:t>
            </a:r>
            <a:r>
              <a:rPr sz="1600" spc="-20" dirty="0">
                <a:latin typeface="Corbel"/>
                <a:cs typeface="Corbel"/>
              </a:rPr>
              <a:t>e</a:t>
            </a:r>
            <a:r>
              <a:rPr sz="1600" spc="-10" dirty="0">
                <a:latin typeface="Corbel"/>
                <a:cs typeface="Corbel"/>
              </a:rPr>
              <a:t>lle</a:t>
            </a:r>
            <a:r>
              <a:rPr sz="1600" spc="35" dirty="0">
                <a:latin typeface="Corbel"/>
                <a:cs typeface="Corbel"/>
              </a:rPr>
              <a:t> </a:t>
            </a:r>
            <a:r>
              <a:rPr sz="1600" spc="-15" dirty="0">
                <a:latin typeface="Corbel"/>
                <a:cs typeface="Corbel"/>
              </a:rPr>
              <a:t>stes</a:t>
            </a:r>
            <a:r>
              <a:rPr sz="1600" spc="-10" dirty="0">
                <a:latin typeface="Corbel"/>
                <a:cs typeface="Corbel"/>
              </a:rPr>
              <a:t>se</a:t>
            </a:r>
            <a:r>
              <a:rPr sz="1600" spc="20" dirty="0">
                <a:latin typeface="Corbel"/>
                <a:cs typeface="Corbel"/>
              </a:rPr>
              <a:t> </a:t>
            </a:r>
            <a:r>
              <a:rPr sz="1600" spc="-10" dirty="0">
                <a:latin typeface="Corbel"/>
                <a:cs typeface="Corbel"/>
              </a:rPr>
              <a:t>misu</a:t>
            </a:r>
            <a:r>
              <a:rPr sz="1600" spc="-5" dirty="0">
                <a:latin typeface="Corbel"/>
                <a:cs typeface="Corbel"/>
              </a:rPr>
              <a:t>r</a:t>
            </a:r>
            <a:r>
              <a:rPr sz="1600" spc="-10" dirty="0">
                <a:latin typeface="Corbel"/>
                <a:cs typeface="Corbel"/>
              </a:rPr>
              <a:t>e</a:t>
            </a:r>
            <a:r>
              <a:rPr sz="1600" spc="10" dirty="0">
                <a:latin typeface="Corbel"/>
                <a:cs typeface="Corbel"/>
              </a:rPr>
              <a:t> </a:t>
            </a:r>
            <a:r>
              <a:rPr sz="1600" spc="-5" dirty="0">
                <a:latin typeface="Corbel"/>
                <a:cs typeface="Corbel"/>
              </a:rPr>
              <a:t>ivi</a:t>
            </a:r>
            <a:r>
              <a:rPr sz="1600" spc="10" dirty="0">
                <a:latin typeface="Corbel"/>
                <a:cs typeface="Corbel"/>
              </a:rPr>
              <a:t> </a:t>
            </a:r>
            <a:r>
              <a:rPr sz="1600" spc="-10" dirty="0">
                <a:latin typeface="Corbel"/>
                <a:cs typeface="Corbel"/>
              </a:rPr>
              <a:t>p</a:t>
            </a:r>
            <a:r>
              <a:rPr sz="1600" spc="-5" dirty="0">
                <a:latin typeface="Corbel"/>
                <a:cs typeface="Corbel"/>
              </a:rPr>
              <a:t>r</a:t>
            </a:r>
            <a:r>
              <a:rPr sz="1600" spc="-25" dirty="0">
                <a:latin typeface="Corbel"/>
                <a:cs typeface="Corbel"/>
              </a:rPr>
              <a:t>e</a:t>
            </a:r>
            <a:r>
              <a:rPr sz="1600" spc="-15" dirty="0">
                <a:latin typeface="Corbel"/>
                <a:cs typeface="Corbel"/>
              </a:rPr>
              <a:t>v</a:t>
            </a:r>
            <a:r>
              <a:rPr sz="1600" spc="-5" dirty="0">
                <a:latin typeface="Corbel"/>
                <a:cs typeface="Corbel"/>
              </a:rPr>
              <a:t>is</a:t>
            </a:r>
            <a:r>
              <a:rPr sz="1600" spc="-15" dirty="0">
                <a:latin typeface="Corbel"/>
                <a:cs typeface="Corbel"/>
              </a:rPr>
              <a:t>te</a:t>
            </a:r>
            <a:r>
              <a:rPr sz="1600" spc="-10" dirty="0">
                <a:latin typeface="Corbel"/>
                <a:cs typeface="Corbel"/>
              </a:rPr>
              <a:t> </a:t>
            </a:r>
            <a:r>
              <a:rPr sz="1600" spc="-10" dirty="0">
                <a:solidFill>
                  <a:srgbClr val="00AFEF"/>
                </a:solidFill>
                <a:latin typeface="Corbel"/>
                <a:cs typeface="Corbel"/>
              </a:rPr>
              <a:t>(p</a:t>
            </a:r>
            <a:r>
              <a:rPr sz="1600" spc="-5" dirty="0">
                <a:solidFill>
                  <a:srgbClr val="00AFEF"/>
                </a:solidFill>
                <a:latin typeface="Corbel"/>
                <a:cs typeface="Corbel"/>
              </a:rPr>
              <a:t>r</a:t>
            </a:r>
            <a:r>
              <a:rPr sz="1600" spc="-15" dirty="0">
                <a:solidFill>
                  <a:srgbClr val="00AFEF"/>
                </a:solidFill>
                <a:latin typeface="Corbel"/>
                <a:cs typeface="Corbel"/>
              </a:rPr>
              <a:t>obl</a:t>
            </a:r>
            <a:r>
              <a:rPr sz="1600" spc="-20" dirty="0">
                <a:solidFill>
                  <a:srgbClr val="00AFEF"/>
                </a:solidFill>
                <a:latin typeface="Corbel"/>
                <a:cs typeface="Corbel"/>
              </a:rPr>
              <a:t>em</a:t>
            </a:r>
            <a:r>
              <a:rPr sz="1600" spc="-10" dirty="0">
                <a:solidFill>
                  <a:srgbClr val="00AFEF"/>
                </a:solidFill>
                <a:latin typeface="Corbel"/>
                <a:cs typeface="Corbel"/>
              </a:rPr>
              <a:t>a</a:t>
            </a:r>
            <a:r>
              <a:rPr sz="1600" spc="-20" dirty="0">
                <a:solidFill>
                  <a:srgbClr val="00AFEF"/>
                </a:solidFill>
                <a:latin typeface="Corbel"/>
                <a:cs typeface="Corbel"/>
              </a:rPr>
              <a:t>t</a:t>
            </a:r>
            <a:r>
              <a:rPr sz="1600" spc="-10" dirty="0">
                <a:solidFill>
                  <a:srgbClr val="00AFEF"/>
                </a:solidFill>
                <a:latin typeface="Corbel"/>
                <a:cs typeface="Corbel"/>
              </a:rPr>
              <a:t>iche</a:t>
            </a:r>
            <a:r>
              <a:rPr sz="1600" spc="20" dirty="0">
                <a:solidFill>
                  <a:srgbClr val="00AFEF"/>
                </a:solidFill>
                <a:latin typeface="Corbel"/>
                <a:cs typeface="Corbel"/>
              </a:rPr>
              <a:t> </a:t>
            </a:r>
            <a:r>
              <a:rPr sz="1600" spc="-15" dirty="0">
                <a:solidFill>
                  <a:srgbClr val="00AFEF"/>
                </a:solidFill>
                <a:latin typeface="Corbel"/>
                <a:cs typeface="Corbel"/>
              </a:rPr>
              <a:t>s</a:t>
            </a:r>
            <a:r>
              <a:rPr sz="1600" spc="-10" dirty="0">
                <a:solidFill>
                  <a:srgbClr val="00AFEF"/>
                </a:solidFill>
                <a:latin typeface="Corbel"/>
                <a:cs typeface="Corbel"/>
              </a:rPr>
              <a:t>pe</a:t>
            </a:r>
            <a:r>
              <a:rPr sz="1600" spc="-20" dirty="0">
                <a:solidFill>
                  <a:srgbClr val="00AFEF"/>
                </a:solidFill>
                <a:latin typeface="Corbel"/>
                <a:cs typeface="Corbel"/>
              </a:rPr>
              <a:t>c</a:t>
            </a:r>
            <a:r>
              <a:rPr sz="1600" spc="-5" dirty="0">
                <a:solidFill>
                  <a:srgbClr val="00AFEF"/>
                </a:solidFill>
                <a:latin typeface="Corbel"/>
                <a:cs typeface="Corbel"/>
              </a:rPr>
              <a:t>ifi</a:t>
            </a:r>
            <a:r>
              <a:rPr sz="1600" spc="-20" dirty="0">
                <a:solidFill>
                  <a:srgbClr val="00AFEF"/>
                </a:solidFill>
                <a:latin typeface="Corbel"/>
                <a:cs typeface="Corbel"/>
              </a:rPr>
              <a:t>c</a:t>
            </a:r>
            <a:r>
              <a:rPr sz="1600" spc="-15" dirty="0">
                <a:solidFill>
                  <a:srgbClr val="00AFEF"/>
                </a:solidFill>
                <a:latin typeface="Corbel"/>
                <a:cs typeface="Corbel"/>
              </a:rPr>
              <a:t>h</a:t>
            </a:r>
            <a:r>
              <a:rPr sz="1600" spc="-10" dirty="0">
                <a:solidFill>
                  <a:srgbClr val="00AFEF"/>
                </a:solidFill>
                <a:latin typeface="Corbel"/>
                <a:cs typeface="Corbel"/>
              </a:rPr>
              <a:t>e</a:t>
            </a:r>
            <a:r>
              <a:rPr sz="1600" spc="35" dirty="0">
                <a:solidFill>
                  <a:srgbClr val="00AFEF"/>
                </a:solidFill>
                <a:latin typeface="Corbel"/>
                <a:cs typeface="Corbel"/>
              </a:rPr>
              <a:t> </a:t>
            </a:r>
            <a:r>
              <a:rPr sz="1600" spc="-20" dirty="0">
                <a:solidFill>
                  <a:srgbClr val="00AFEF"/>
                </a:solidFill>
                <a:latin typeface="Corbel"/>
                <a:cs typeface="Corbel"/>
              </a:rPr>
              <a:t>m</a:t>
            </a:r>
            <a:r>
              <a:rPr sz="1600" spc="-10" dirty="0">
                <a:solidFill>
                  <a:srgbClr val="00AFEF"/>
                </a:solidFill>
                <a:latin typeface="Corbel"/>
                <a:cs typeface="Corbel"/>
              </a:rPr>
              <a:t>a</a:t>
            </a:r>
            <a:r>
              <a:rPr sz="1600" spc="10" dirty="0">
                <a:solidFill>
                  <a:srgbClr val="00AFEF"/>
                </a:solidFill>
                <a:latin typeface="Corbel"/>
                <a:cs typeface="Corbel"/>
              </a:rPr>
              <a:t> </a:t>
            </a:r>
            <a:r>
              <a:rPr sz="1600" spc="-15" dirty="0">
                <a:solidFill>
                  <a:srgbClr val="00AFEF"/>
                </a:solidFill>
                <a:latin typeface="Corbel"/>
                <a:cs typeface="Corbel"/>
              </a:rPr>
              <a:t>co</a:t>
            </a:r>
            <a:r>
              <a:rPr sz="1600" spc="-25" dirty="0">
                <a:solidFill>
                  <a:srgbClr val="00AFEF"/>
                </a:solidFill>
                <a:latin typeface="Corbel"/>
                <a:cs typeface="Corbel"/>
              </a:rPr>
              <a:t>m</a:t>
            </a:r>
            <a:r>
              <a:rPr sz="1600" spc="-10" dirty="0">
                <a:solidFill>
                  <a:srgbClr val="00AFEF"/>
                </a:solidFill>
                <a:latin typeface="Corbel"/>
                <a:cs typeface="Corbel"/>
              </a:rPr>
              <a:t>pet</a:t>
            </a:r>
            <a:r>
              <a:rPr sz="1600" spc="-20" dirty="0">
                <a:solidFill>
                  <a:srgbClr val="00AFEF"/>
                </a:solidFill>
                <a:latin typeface="Corbel"/>
                <a:cs typeface="Corbel"/>
              </a:rPr>
              <a:t>e</a:t>
            </a:r>
            <a:r>
              <a:rPr sz="1600" spc="-15" dirty="0">
                <a:solidFill>
                  <a:srgbClr val="00AFEF"/>
                </a:solidFill>
                <a:latin typeface="Corbel"/>
                <a:cs typeface="Corbel"/>
              </a:rPr>
              <a:t>nz</a:t>
            </a:r>
            <a:r>
              <a:rPr sz="1600" spc="-10" dirty="0">
                <a:solidFill>
                  <a:srgbClr val="00AFEF"/>
                </a:solidFill>
                <a:latin typeface="Corbel"/>
                <a:cs typeface="Corbel"/>
              </a:rPr>
              <a:t>e</a:t>
            </a:r>
            <a:r>
              <a:rPr sz="1600" spc="40" dirty="0">
                <a:solidFill>
                  <a:srgbClr val="00AFEF"/>
                </a:solidFill>
                <a:latin typeface="Corbel"/>
                <a:cs typeface="Corbel"/>
              </a:rPr>
              <a:t> </a:t>
            </a:r>
            <a:r>
              <a:rPr sz="1600" spc="-10" dirty="0">
                <a:solidFill>
                  <a:srgbClr val="00AFEF"/>
                </a:solidFill>
                <a:latin typeface="Corbel"/>
                <a:cs typeface="Corbel"/>
              </a:rPr>
              <a:t>int</a:t>
            </a:r>
            <a:r>
              <a:rPr sz="1600" spc="-20" dirty="0">
                <a:solidFill>
                  <a:srgbClr val="00AFEF"/>
                </a:solidFill>
                <a:latin typeface="Corbel"/>
                <a:cs typeface="Corbel"/>
              </a:rPr>
              <a:t>e</a:t>
            </a:r>
            <a:r>
              <a:rPr sz="1600" spc="-10" dirty="0">
                <a:solidFill>
                  <a:srgbClr val="00AFEF"/>
                </a:solidFill>
                <a:latin typeface="Corbel"/>
                <a:cs typeface="Corbel"/>
              </a:rPr>
              <a:t>llet</a:t>
            </a:r>
            <a:r>
              <a:rPr sz="1600" spc="-20" dirty="0">
                <a:solidFill>
                  <a:srgbClr val="00AFEF"/>
                </a:solidFill>
                <a:latin typeface="Corbel"/>
                <a:cs typeface="Corbel"/>
              </a:rPr>
              <a:t>t</a:t>
            </a:r>
            <a:r>
              <a:rPr sz="1600" spc="-5" dirty="0">
                <a:solidFill>
                  <a:srgbClr val="00AFEF"/>
                </a:solidFill>
                <a:latin typeface="Corbel"/>
                <a:cs typeface="Corbel"/>
              </a:rPr>
              <a:t>i</a:t>
            </a:r>
            <a:r>
              <a:rPr sz="1600" spc="-15" dirty="0">
                <a:solidFill>
                  <a:srgbClr val="00AFEF"/>
                </a:solidFill>
                <a:latin typeface="Corbel"/>
                <a:cs typeface="Corbel"/>
              </a:rPr>
              <a:t>v</a:t>
            </a:r>
            <a:r>
              <a:rPr sz="1600" spc="-10" dirty="0">
                <a:solidFill>
                  <a:srgbClr val="00AFEF"/>
                </a:solidFill>
                <a:latin typeface="Corbel"/>
                <a:cs typeface="Corbel"/>
              </a:rPr>
              <a:t>e</a:t>
            </a:r>
            <a:r>
              <a:rPr sz="1600" spc="45" dirty="0">
                <a:solidFill>
                  <a:srgbClr val="00AFEF"/>
                </a:solidFill>
                <a:latin typeface="Corbel"/>
                <a:cs typeface="Corbel"/>
              </a:rPr>
              <a:t> </a:t>
            </a:r>
            <a:r>
              <a:rPr sz="1600" spc="-15" dirty="0">
                <a:solidFill>
                  <a:srgbClr val="00AFEF"/>
                </a:solidFill>
                <a:latin typeface="Corbel"/>
                <a:cs typeface="Corbel"/>
              </a:rPr>
              <a:t>n</a:t>
            </a:r>
            <a:r>
              <a:rPr sz="1600" spc="-20" dirty="0">
                <a:solidFill>
                  <a:srgbClr val="00AFEF"/>
                </a:solidFill>
                <a:latin typeface="Corbel"/>
                <a:cs typeface="Corbel"/>
              </a:rPr>
              <a:t>e</a:t>
            </a:r>
            <a:r>
              <a:rPr sz="1600" spc="-5" dirty="0">
                <a:solidFill>
                  <a:srgbClr val="00AFEF"/>
                </a:solidFill>
                <a:latin typeface="Corbel"/>
                <a:cs typeface="Corbel"/>
              </a:rPr>
              <a:t>lla </a:t>
            </a:r>
            <a:r>
              <a:rPr sz="1600" spc="-15" dirty="0">
                <a:solidFill>
                  <a:srgbClr val="00AFEF"/>
                </a:solidFill>
                <a:latin typeface="Corbel"/>
                <a:cs typeface="Corbel"/>
              </a:rPr>
              <a:t>no</a:t>
            </a:r>
            <a:r>
              <a:rPr sz="1600" spc="-10" dirty="0">
                <a:solidFill>
                  <a:srgbClr val="00AFEF"/>
                </a:solidFill>
                <a:latin typeface="Corbel"/>
                <a:cs typeface="Corbel"/>
              </a:rPr>
              <a:t>rm</a:t>
            </a:r>
            <a:r>
              <a:rPr sz="1600" spc="-15" dirty="0">
                <a:solidFill>
                  <a:srgbClr val="00AFEF"/>
                </a:solidFill>
                <a:latin typeface="Corbel"/>
                <a:cs typeface="Corbel"/>
              </a:rPr>
              <a:t>a</a:t>
            </a:r>
            <a:r>
              <a:rPr sz="1600" spc="-5" dirty="0">
                <a:solidFill>
                  <a:srgbClr val="00AFEF"/>
                </a:solidFill>
                <a:latin typeface="Corbel"/>
                <a:cs typeface="Corbel"/>
              </a:rPr>
              <a:t>).</a:t>
            </a:r>
            <a:endParaRPr sz="1600">
              <a:latin typeface="Corbel"/>
              <a:cs typeface="Corbel"/>
            </a:endParaRPr>
          </a:p>
        </p:txBody>
      </p:sp>
      <p:sp>
        <p:nvSpPr>
          <p:cNvPr id="5" name="object 5"/>
          <p:cNvSpPr/>
          <p:nvPr/>
        </p:nvSpPr>
        <p:spPr>
          <a:xfrm>
            <a:off x="326199"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6" name="object 6"/>
          <p:cNvSpPr/>
          <p:nvPr/>
        </p:nvSpPr>
        <p:spPr>
          <a:xfrm>
            <a:off x="326199"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7" name="object 7"/>
          <p:cNvSpPr txBox="1"/>
          <p:nvPr/>
        </p:nvSpPr>
        <p:spPr>
          <a:xfrm>
            <a:off x="1119632" y="2515428"/>
            <a:ext cx="1023619" cy="215900"/>
          </a:xfrm>
          <a:prstGeom prst="rect">
            <a:avLst/>
          </a:prstGeom>
        </p:spPr>
        <p:txBody>
          <a:bodyPr vert="horz" wrap="square" lIns="0" tIns="0" rIns="0" bIns="0" rtlCol="0">
            <a:spAutoFit/>
          </a:bodyPr>
          <a:lstStyle/>
          <a:p>
            <a:pPr marL="12700">
              <a:lnSpc>
                <a:spcPct val="100000"/>
              </a:lnSpc>
            </a:pPr>
            <a:r>
              <a:rPr sz="1500" b="1" spc="-10" dirty="0">
                <a:solidFill>
                  <a:srgbClr val="0D5671"/>
                </a:solidFill>
                <a:latin typeface="Corbel"/>
                <a:cs typeface="Corbel"/>
              </a:rPr>
              <a:t>Dis</a:t>
            </a:r>
            <a:r>
              <a:rPr sz="1500" b="1" spc="-20" dirty="0">
                <a:solidFill>
                  <a:srgbClr val="0D5671"/>
                </a:solidFill>
                <a:latin typeface="Corbel"/>
                <a:cs typeface="Corbel"/>
              </a:rPr>
              <a:t>t</a:t>
            </a:r>
            <a:r>
              <a:rPr sz="1500" b="1" spc="-10" dirty="0">
                <a:solidFill>
                  <a:srgbClr val="0D5671"/>
                </a:solidFill>
                <a:latin typeface="Corbel"/>
                <a:cs typeface="Corbel"/>
              </a:rPr>
              <a:t>urbi </a:t>
            </a:r>
            <a:r>
              <a:rPr sz="1500" b="1" spc="-15" dirty="0">
                <a:solidFill>
                  <a:srgbClr val="0D5671"/>
                </a:solidFill>
                <a:latin typeface="Corbel"/>
                <a:cs typeface="Corbel"/>
              </a:rPr>
              <a:t>v</a:t>
            </a:r>
            <a:r>
              <a:rPr sz="1500" b="1" spc="-20" dirty="0">
                <a:solidFill>
                  <a:srgbClr val="0D5671"/>
                </a:solidFill>
                <a:latin typeface="Corbel"/>
                <a:cs typeface="Corbel"/>
              </a:rPr>
              <a:t>a</a:t>
            </a:r>
            <a:r>
              <a:rPr sz="1500" b="1" spc="-5" dirty="0">
                <a:solidFill>
                  <a:srgbClr val="0D5671"/>
                </a:solidFill>
                <a:latin typeface="Corbel"/>
                <a:cs typeface="Corbel"/>
              </a:rPr>
              <a:t>ri</a:t>
            </a:r>
            <a:endParaRPr sz="1500">
              <a:latin typeface="Corbel"/>
              <a:cs typeface="Corbel"/>
            </a:endParaRPr>
          </a:p>
        </p:txBody>
      </p:sp>
      <p:sp>
        <p:nvSpPr>
          <p:cNvPr id="8" name="object 8"/>
          <p:cNvSpPr/>
          <p:nvPr/>
        </p:nvSpPr>
        <p:spPr>
          <a:xfrm>
            <a:off x="326199"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9" name="object 9"/>
          <p:cNvSpPr/>
          <p:nvPr/>
        </p:nvSpPr>
        <p:spPr>
          <a:xfrm>
            <a:off x="326199"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10" name="object 10"/>
          <p:cNvSpPr txBox="1"/>
          <p:nvPr/>
        </p:nvSpPr>
        <p:spPr>
          <a:xfrm>
            <a:off x="393598" y="2973517"/>
            <a:ext cx="2376805" cy="2170430"/>
          </a:xfrm>
          <a:prstGeom prst="rect">
            <a:avLst/>
          </a:prstGeom>
        </p:spPr>
        <p:txBody>
          <a:bodyPr vert="horz" wrap="square" lIns="0" tIns="0" rIns="0" bIns="0" rtlCol="0">
            <a:spAutoFit/>
          </a:bodyPr>
          <a:lstStyle/>
          <a:p>
            <a:pPr marL="127000" marR="137160" indent="-114300">
              <a:lnSpc>
                <a:spcPts val="1639"/>
              </a:lnSpc>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del</a:t>
            </a:r>
            <a:r>
              <a:rPr sz="1500" b="1" i="1" spc="-5" dirty="0">
                <a:latin typeface="Corbel"/>
                <a:cs typeface="Corbel"/>
              </a:rPr>
              <a:t> </a:t>
            </a:r>
            <a:r>
              <a:rPr sz="1500" b="1" i="1" dirty="0">
                <a:latin typeface="Corbel"/>
                <a:cs typeface="Corbel"/>
              </a:rPr>
              <a:t>li</a:t>
            </a:r>
            <a:r>
              <a:rPr sz="1500" b="1" i="1" spc="-10" dirty="0">
                <a:latin typeface="Corbel"/>
                <a:cs typeface="Corbel"/>
              </a:rPr>
              <a:t>n</a:t>
            </a:r>
            <a:r>
              <a:rPr sz="1500" b="1" i="1" spc="-20" dirty="0">
                <a:latin typeface="Corbel"/>
                <a:cs typeface="Corbel"/>
              </a:rPr>
              <a:t>g</a:t>
            </a:r>
            <a:r>
              <a:rPr sz="1500" b="1" i="1" spc="-10" dirty="0">
                <a:latin typeface="Corbel"/>
                <a:cs typeface="Corbel"/>
              </a:rPr>
              <a:t>u</a:t>
            </a:r>
            <a:r>
              <a:rPr sz="1500" b="1" i="1" spc="-15" dirty="0">
                <a:latin typeface="Corbel"/>
                <a:cs typeface="Corbel"/>
              </a:rPr>
              <a:t>a</a:t>
            </a:r>
            <a:r>
              <a:rPr sz="1500" b="1" i="1" spc="-20" dirty="0">
                <a:latin typeface="Corbel"/>
                <a:cs typeface="Corbel"/>
              </a:rPr>
              <a:t>gg</a:t>
            </a:r>
            <a:r>
              <a:rPr sz="1500" b="1" i="1" spc="-10" dirty="0">
                <a:latin typeface="Corbel"/>
                <a:cs typeface="Corbel"/>
              </a:rPr>
              <a:t>io</a:t>
            </a:r>
            <a:r>
              <a:rPr sz="1500" b="1" i="1" spc="25" dirty="0">
                <a:latin typeface="Corbel"/>
                <a:cs typeface="Corbel"/>
              </a:rPr>
              <a:t> </a:t>
            </a:r>
            <a:r>
              <a:rPr sz="1500" spc="-15" dirty="0">
                <a:latin typeface="Corbel"/>
                <a:cs typeface="Corbel"/>
              </a:rPr>
              <a:t>(</a:t>
            </a:r>
            <a:r>
              <a:rPr sz="1500" spc="-10" dirty="0">
                <a:latin typeface="Corbel"/>
                <a:cs typeface="Corbel"/>
              </a:rPr>
              <a:t>ad</a:t>
            </a:r>
            <a:r>
              <a:rPr sz="1500" dirty="0">
                <a:latin typeface="Corbel"/>
                <a:cs typeface="Corbel"/>
              </a:rPr>
              <a:t> </a:t>
            </a:r>
            <a:r>
              <a:rPr sz="1500" spc="-20" dirty="0">
                <a:latin typeface="Corbel"/>
                <a:cs typeface="Corbel"/>
              </a:rPr>
              <a:t>e</a:t>
            </a:r>
            <a:r>
              <a:rPr sz="1500" dirty="0">
                <a:latin typeface="Corbel"/>
                <a:cs typeface="Corbel"/>
              </a:rPr>
              <a:t>s. </a:t>
            </a:r>
            <a:r>
              <a:rPr sz="1500" spc="-10" dirty="0">
                <a:latin typeface="Corbel"/>
                <a:cs typeface="Corbel"/>
              </a:rPr>
              <a:t>dis</a:t>
            </a:r>
            <a:r>
              <a:rPr sz="1500" spc="-5" dirty="0">
                <a:latin typeface="Corbel"/>
                <a:cs typeface="Corbel"/>
              </a:rPr>
              <a:t>t</a:t>
            </a:r>
            <a:r>
              <a:rPr sz="1500" spc="-10" dirty="0">
                <a:latin typeface="Corbel"/>
                <a:cs typeface="Corbel"/>
              </a:rPr>
              <a:t>urbo</a:t>
            </a:r>
            <a:r>
              <a:rPr sz="1500" spc="-25" dirty="0">
                <a:latin typeface="Corbel"/>
                <a:cs typeface="Corbel"/>
              </a:rPr>
              <a:t> </a:t>
            </a:r>
            <a:r>
              <a:rPr sz="1500" dirty="0">
                <a:latin typeface="Corbel"/>
                <a:cs typeface="Corbel"/>
              </a:rPr>
              <a:t>s</a:t>
            </a:r>
            <a:r>
              <a:rPr sz="1500" spc="-15" dirty="0">
                <a:latin typeface="Corbel"/>
                <a:cs typeface="Corbel"/>
              </a:rPr>
              <a:t>p</a:t>
            </a:r>
            <a:r>
              <a:rPr sz="1500" dirty="0">
                <a:latin typeface="Corbel"/>
                <a:cs typeface="Corbel"/>
              </a:rPr>
              <a:t>ecifico</a:t>
            </a:r>
            <a:r>
              <a:rPr sz="1500" spc="-10" dirty="0">
                <a:latin typeface="Corbel"/>
                <a:cs typeface="Corbel"/>
              </a:rPr>
              <a:t> del lingua</a:t>
            </a:r>
            <a:r>
              <a:rPr sz="1500" spc="-20" dirty="0">
                <a:latin typeface="Corbel"/>
                <a:cs typeface="Corbel"/>
              </a:rPr>
              <a:t>g</a:t>
            </a:r>
            <a:r>
              <a:rPr sz="1500" spc="-15" dirty="0">
                <a:latin typeface="Corbel"/>
                <a:cs typeface="Corbel"/>
              </a:rPr>
              <a:t>g</a:t>
            </a:r>
            <a:r>
              <a:rPr sz="1500" dirty="0">
                <a:latin typeface="Corbel"/>
                <a:cs typeface="Corbel"/>
              </a:rPr>
              <a:t>i</a:t>
            </a:r>
            <a:r>
              <a:rPr sz="1500" spc="-20" dirty="0">
                <a:latin typeface="Corbel"/>
                <a:cs typeface="Corbel"/>
              </a:rPr>
              <a:t>o</a:t>
            </a:r>
            <a:r>
              <a:rPr sz="1500" spc="-15" dirty="0">
                <a:latin typeface="Corbel"/>
                <a:cs typeface="Corbel"/>
              </a:rPr>
              <a:t>)</a:t>
            </a:r>
            <a:r>
              <a:rPr sz="1500" dirty="0">
                <a:latin typeface="Corbel"/>
                <a:cs typeface="Corbel"/>
              </a:rPr>
              <a:t>.</a:t>
            </a:r>
            <a:endParaRPr sz="1500">
              <a:latin typeface="Corbel"/>
              <a:cs typeface="Corbel"/>
            </a:endParaRPr>
          </a:p>
          <a:p>
            <a:pPr marL="127000" marR="8255" indent="-114300">
              <a:lnSpc>
                <a:spcPct val="91600"/>
              </a:lnSpc>
              <a:spcBef>
                <a:spcPts val="254"/>
              </a:spcBef>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n</a:t>
            </a:r>
            <a:r>
              <a:rPr sz="1500" b="1" i="1" spc="-15" dirty="0">
                <a:latin typeface="Corbel"/>
                <a:cs typeface="Corbel"/>
              </a:rPr>
              <a:t>o</a:t>
            </a:r>
            <a:r>
              <a:rPr sz="1500" b="1" i="1" spc="-10" dirty="0">
                <a:latin typeface="Corbel"/>
                <a:cs typeface="Corbel"/>
              </a:rPr>
              <a:t>n</a:t>
            </a:r>
            <a:r>
              <a:rPr sz="1500" b="1" i="1" spc="5" dirty="0">
                <a:latin typeface="Corbel"/>
                <a:cs typeface="Corbel"/>
              </a:rPr>
              <a:t> </a:t>
            </a:r>
            <a:r>
              <a:rPr sz="1500" b="1" i="1" spc="-5" dirty="0">
                <a:latin typeface="Corbel"/>
                <a:cs typeface="Corbel"/>
              </a:rPr>
              <a:t>verba</a:t>
            </a:r>
            <a:r>
              <a:rPr sz="1500" b="1" i="1" spc="-10" dirty="0">
                <a:latin typeface="Corbel"/>
                <a:cs typeface="Corbel"/>
              </a:rPr>
              <a:t>le</a:t>
            </a:r>
            <a:r>
              <a:rPr sz="1500" b="1" i="1" dirty="0">
                <a:latin typeface="Corbel"/>
                <a:cs typeface="Corbel"/>
              </a:rPr>
              <a:t> </a:t>
            </a:r>
            <a:r>
              <a:rPr sz="1500" spc="-15" dirty="0">
                <a:latin typeface="Corbel"/>
                <a:cs typeface="Corbel"/>
              </a:rPr>
              <a:t>(</a:t>
            </a:r>
            <a:r>
              <a:rPr sz="1500" spc="-10" dirty="0">
                <a:latin typeface="Corbel"/>
                <a:cs typeface="Corbel"/>
              </a:rPr>
              <a:t>ad</a:t>
            </a:r>
            <a:r>
              <a:rPr sz="1500" spc="5" dirty="0">
                <a:latin typeface="Corbel"/>
                <a:cs typeface="Corbel"/>
              </a:rPr>
              <a:t> </a:t>
            </a:r>
            <a:r>
              <a:rPr sz="1500" dirty="0">
                <a:latin typeface="Corbel"/>
                <a:cs typeface="Corbel"/>
              </a:rPr>
              <a:t>es. </a:t>
            </a:r>
            <a:r>
              <a:rPr sz="1500" spc="-10" dirty="0">
                <a:latin typeface="Corbel"/>
                <a:cs typeface="Corbel"/>
              </a:rPr>
              <a:t>dis</a:t>
            </a:r>
            <a:r>
              <a:rPr sz="1500" spc="-5" dirty="0">
                <a:latin typeface="Corbel"/>
                <a:cs typeface="Corbel"/>
              </a:rPr>
              <a:t>t</a:t>
            </a:r>
            <a:r>
              <a:rPr sz="1500" spc="-10" dirty="0">
                <a:latin typeface="Corbel"/>
                <a:cs typeface="Corbel"/>
              </a:rPr>
              <a:t>urbo</a:t>
            </a:r>
            <a:r>
              <a:rPr sz="1500" spc="-25" dirty="0">
                <a:latin typeface="Corbel"/>
                <a:cs typeface="Corbel"/>
              </a:rPr>
              <a:t> </a:t>
            </a:r>
            <a:r>
              <a:rPr sz="1500" spc="-10" dirty="0">
                <a:latin typeface="Corbel"/>
                <a:cs typeface="Corbel"/>
              </a:rPr>
              <a:t>di</a:t>
            </a:r>
            <a:r>
              <a:rPr sz="1500" spc="-5" dirty="0">
                <a:latin typeface="Corbel"/>
                <a:cs typeface="Corbel"/>
              </a:rPr>
              <a:t> c</a:t>
            </a:r>
            <a:r>
              <a:rPr sz="1500" spc="5" dirty="0">
                <a:latin typeface="Corbel"/>
                <a:cs typeface="Corbel"/>
              </a:rPr>
              <a:t>o</a:t>
            </a:r>
            <a:r>
              <a:rPr sz="1500" dirty="0">
                <a:latin typeface="Corbel"/>
                <a:cs typeface="Corbel"/>
              </a:rPr>
              <a:t>o</a:t>
            </a:r>
            <a:r>
              <a:rPr sz="1500" spc="-10" dirty="0">
                <a:latin typeface="Corbel"/>
                <a:cs typeface="Corbel"/>
              </a:rPr>
              <a:t>rdinaz</a:t>
            </a:r>
            <a:r>
              <a:rPr sz="1500" dirty="0">
                <a:latin typeface="Corbel"/>
                <a:cs typeface="Corbel"/>
              </a:rPr>
              <a:t>io</a:t>
            </a:r>
            <a:r>
              <a:rPr sz="1500" spc="-15" dirty="0">
                <a:latin typeface="Corbel"/>
                <a:cs typeface="Corbel"/>
              </a:rPr>
              <a:t>ne</a:t>
            </a:r>
            <a:r>
              <a:rPr sz="1500" spc="-10" dirty="0">
                <a:latin typeface="Corbel"/>
                <a:cs typeface="Corbel"/>
              </a:rPr>
              <a:t> </a:t>
            </a:r>
            <a:r>
              <a:rPr sz="1500" spc="-15" dirty="0">
                <a:latin typeface="Corbel"/>
                <a:cs typeface="Corbel"/>
              </a:rPr>
              <a:t>m</a:t>
            </a:r>
            <a:r>
              <a:rPr sz="1500" spc="-5" dirty="0">
                <a:latin typeface="Corbel"/>
                <a:cs typeface="Corbel"/>
              </a:rPr>
              <a:t>ot</a:t>
            </a:r>
            <a:r>
              <a:rPr sz="1500" dirty="0">
                <a:latin typeface="Corbel"/>
                <a:cs typeface="Corbel"/>
              </a:rPr>
              <a:t>o</a:t>
            </a:r>
            <a:r>
              <a:rPr sz="1500" spc="-5" dirty="0">
                <a:latin typeface="Corbel"/>
                <a:cs typeface="Corbel"/>
              </a:rPr>
              <a:t>ria,</a:t>
            </a:r>
            <a:r>
              <a:rPr sz="1500" spc="-25" dirty="0">
                <a:latin typeface="Corbel"/>
                <a:cs typeface="Corbel"/>
              </a:rPr>
              <a:t> </a:t>
            </a:r>
            <a:r>
              <a:rPr sz="1500" spc="-10" dirty="0">
                <a:latin typeface="Corbel"/>
                <a:cs typeface="Corbel"/>
              </a:rPr>
              <a:t>dis</a:t>
            </a:r>
            <a:r>
              <a:rPr sz="1500" spc="-15" dirty="0">
                <a:latin typeface="Corbel"/>
                <a:cs typeface="Corbel"/>
              </a:rPr>
              <a:t>p</a:t>
            </a:r>
            <a:r>
              <a:rPr sz="1500" dirty="0">
                <a:latin typeface="Corbel"/>
                <a:cs typeface="Corbel"/>
              </a:rPr>
              <a:t>ras</a:t>
            </a:r>
            <a:r>
              <a:rPr sz="1500" spc="5" dirty="0">
                <a:latin typeface="Corbel"/>
                <a:cs typeface="Corbel"/>
              </a:rPr>
              <a:t>s</a:t>
            </a:r>
            <a:r>
              <a:rPr sz="1500" spc="-5" dirty="0">
                <a:latin typeface="Corbel"/>
                <a:cs typeface="Corbel"/>
              </a:rPr>
              <a:t>ia,</a:t>
            </a:r>
            <a:r>
              <a:rPr sz="1500"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spc="-5" dirty="0">
                <a:latin typeface="Corbel"/>
                <a:cs typeface="Corbel"/>
              </a:rPr>
              <a:t> n</a:t>
            </a:r>
            <a:r>
              <a:rPr sz="1500" dirty="0">
                <a:latin typeface="Corbel"/>
                <a:cs typeface="Corbel"/>
              </a:rPr>
              <a:t>on</a:t>
            </a:r>
            <a:r>
              <a:rPr sz="1500" spc="-15" dirty="0">
                <a:latin typeface="Corbel"/>
                <a:cs typeface="Corbel"/>
              </a:rPr>
              <a:t> </a:t>
            </a:r>
            <a:r>
              <a:rPr sz="1500" spc="-10" dirty="0">
                <a:latin typeface="Corbel"/>
                <a:cs typeface="Corbel"/>
              </a:rPr>
              <a:t>verbal</a:t>
            </a:r>
            <a:r>
              <a:rPr sz="1500" spc="-40" dirty="0">
                <a:latin typeface="Corbel"/>
                <a:cs typeface="Corbel"/>
              </a:rPr>
              <a:t>e</a:t>
            </a:r>
            <a:r>
              <a:rPr sz="1500" spc="-15" dirty="0">
                <a:latin typeface="Corbel"/>
                <a:cs typeface="Corbel"/>
              </a:rPr>
              <a:t>)</a:t>
            </a:r>
            <a:r>
              <a:rPr sz="1500" dirty="0">
                <a:latin typeface="Corbel"/>
                <a:cs typeface="Corbel"/>
              </a:rPr>
              <a:t>.</a:t>
            </a:r>
            <a:endParaRPr sz="1500">
              <a:latin typeface="Corbel"/>
              <a:cs typeface="Corbel"/>
            </a:endParaRPr>
          </a:p>
          <a:p>
            <a:pPr marL="127000" marR="5080" indent="-114300">
              <a:lnSpc>
                <a:spcPct val="91700"/>
              </a:lnSpc>
              <a:spcBef>
                <a:spcPts val="270"/>
              </a:spcBef>
              <a:buFont typeface="Corbel"/>
              <a:buChar char="•"/>
              <a:tabLst>
                <a:tab pos="127000" algn="l"/>
              </a:tabLst>
            </a:pPr>
            <a:r>
              <a:rPr sz="1500" b="1" i="1" spc="-5" dirty="0">
                <a:latin typeface="Corbel"/>
                <a:cs typeface="Corbel"/>
              </a:rPr>
              <a:t>A</a:t>
            </a:r>
            <a:r>
              <a:rPr sz="1500" b="1" i="1" dirty="0">
                <a:latin typeface="Corbel"/>
                <a:cs typeface="Corbel"/>
              </a:rPr>
              <a:t>r</a:t>
            </a:r>
            <a:r>
              <a:rPr sz="1500" b="1" i="1" spc="-20" dirty="0">
                <a:latin typeface="Corbel"/>
                <a:cs typeface="Corbel"/>
              </a:rPr>
              <a:t>e</a:t>
            </a:r>
            <a:r>
              <a:rPr sz="1500" b="1" i="1" dirty="0">
                <a:latin typeface="Corbel"/>
                <a:cs typeface="Corbel"/>
              </a:rPr>
              <a:t>a</a:t>
            </a:r>
            <a:r>
              <a:rPr sz="1500" b="1" i="1" spc="-15" dirty="0">
                <a:latin typeface="Corbel"/>
                <a:cs typeface="Corbel"/>
              </a:rPr>
              <a:t> </a:t>
            </a:r>
            <a:r>
              <a:rPr sz="1500" b="1" i="1" spc="-10" dirty="0">
                <a:latin typeface="Corbel"/>
                <a:cs typeface="Corbel"/>
              </a:rPr>
              <a:t>della </a:t>
            </a:r>
            <a:r>
              <a:rPr sz="1500" b="1" i="1" spc="-5" dirty="0">
                <a:latin typeface="Corbel"/>
                <a:cs typeface="Corbel"/>
              </a:rPr>
              <a:t>social</a:t>
            </a:r>
            <a:r>
              <a:rPr sz="1500" b="1" i="1" dirty="0">
                <a:latin typeface="Corbel"/>
                <a:cs typeface="Corbel"/>
              </a:rPr>
              <a:t>i</a:t>
            </a:r>
            <a:r>
              <a:rPr sz="1500" b="1" i="1" spc="-10" dirty="0">
                <a:latin typeface="Corbel"/>
                <a:cs typeface="Corbel"/>
              </a:rPr>
              <a:t>zzazione</a:t>
            </a:r>
            <a:r>
              <a:rPr sz="1500" b="1" i="1" spc="-5" dirty="0">
                <a:latin typeface="Corbel"/>
                <a:cs typeface="Corbel"/>
              </a:rPr>
              <a:t> </a:t>
            </a:r>
            <a:r>
              <a:rPr sz="1500" spc="-15" dirty="0">
                <a:latin typeface="Corbel"/>
                <a:cs typeface="Corbel"/>
              </a:rPr>
              <a:t>(</a:t>
            </a:r>
            <a:r>
              <a:rPr sz="1500" spc="-10" dirty="0">
                <a:latin typeface="Corbel"/>
                <a:cs typeface="Corbel"/>
              </a:rPr>
              <a:t>ad</a:t>
            </a:r>
            <a:r>
              <a:rPr sz="1500" dirty="0">
                <a:latin typeface="Corbel"/>
                <a:cs typeface="Corbel"/>
              </a:rPr>
              <a:t> </a:t>
            </a:r>
            <a:r>
              <a:rPr sz="1500" spc="-20" dirty="0">
                <a:latin typeface="Corbel"/>
                <a:cs typeface="Corbel"/>
              </a:rPr>
              <a:t>e</a:t>
            </a:r>
            <a:r>
              <a:rPr sz="1500" dirty="0">
                <a:latin typeface="Corbel"/>
                <a:cs typeface="Corbel"/>
              </a:rPr>
              <a:t>s.</a:t>
            </a:r>
            <a:r>
              <a:rPr sz="1500" spc="-15"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dirty="0">
                <a:latin typeface="Corbel"/>
                <a:cs typeface="Corbel"/>
              </a:rPr>
              <a:t> </a:t>
            </a:r>
            <a:r>
              <a:rPr sz="1500" spc="-10" dirty="0">
                <a:latin typeface="Corbel"/>
                <a:cs typeface="Corbel"/>
              </a:rPr>
              <a:t>dello</a:t>
            </a:r>
            <a:r>
              <a:rPr sz="1500" spc="-5" dirty="0">
                <a:latin typeface="Corbel"/>
                <a:cs typeface="Corbel"/>
              </a:rPr>
              <a:t> </a:t>
            </a:r>
            <a:r>
              <a:rPr sz="1500" spc="5" dirty="0">
                <a:latin typeface="Corbel"/>
                <a:cs typeface="Corbel"/>
              </a:rPr>
              <a:t>s</a:t>
            </a:r>
            <a:r>
              <a:rPr sz="1500" spc="-15" dirty="0">
                <a:latin typeface="Corbel"/>
                <a:cs typeface="Corbel"/>
              </a:rPr>
              <a:t>p</a:t>
            </a:r>
            <a:r>
              <a:rPr sz="1500" spc="-10" dirty="0">
                <a:latin typeface="Corbel"/>
                <a:cs typeface="Corbel"/>
              </a:rPr>
              <a:t>e</a:t>
            </a:r>
            <a:r>
              <a:rPr sz="1500" spc="-20" dirty="0">
                <a:latin typeface="Corbel"/>
                <a:cs typeface="Corbel"/>
              </a:rPr>
              <a:t>t</a:t>
            </a:r>
            <a:r>
              <a:rPr sz="1500" spc="-5" dirty="0">
                <a:latin typeface="Corbel"/>
                <a:cs typeface="Corbel"/>
              </a:rPr>
              <a:t>t</a:t>
            </a:r>
            <a:r>
              <a:rPr sz="1500" dirty="0">
                <a:latin typeface="Corbel"/>
                <a:cs typeface="Corbel"/>
              </a:rPr>
              <a:t>ro </a:t>
            </a:r>
            <a:r>
              <a:rPr sz="1500" spc="-10" dirty="0">
                <a:latin typeface="Corbel"/>
                <a:cs typeface="Corbel"/>
              </a:rPr>
              <a:t>au</a:t>
            </a:r>
            <a:r>
              <a:rPr sz="1500" spc="-15" dirty="0">
                <a:latin typeface="Corbel"/>
                <a:cs typeface="Corbel"/>
              </a:rPr>
              <a:t>t</a:t>
            </a:r>
            <a:r>
              <a:rPr sz="1500" dirty="0">
                <a:latin typeface="Corbel"/>
                <a:cs typeface="Corbel"/>
              </a:rPr>
              <a:t>is</a:t>
            </a:r>
            <a:r>
              <a:rPr sz="1500" spc="-5" dirty="0">
                <a:latin typeface="Corbel"/>
                <a:cs typeface="Corbel"/>
              </a:rPr>
              <a:t>t</a:t>
            </a:r>
            <a:r>
              <a:rPr sz="1500" dirty="0">
                <a:latin typeface="Corbel"/>
                <a:cs typeface="Corbel"/>
              </a:rPr>
              <a:t>ico</a:t>
            </a:r>
            <a:r>
              <a:rPr sz="1500" spc="-10" dirty="0">
                <a:latin typeface="Corbel"/>
                <a:cs typeface="Corbel"/>
              </a:rPr>
              <a:t> </a:t>
            </a:r>
            <a:r>
              <a:rPr sz="1500" spc="-5" dirty="0">
                <a:latin typeface="Corbel"/>
                <a:cs typeface="Corbel"/>
              </a:rPr>
              <a:t>li</a:t>
            </a:r>
            <a:r>
              <a:rPr sz="1500" spc="-25" dirty="0">
                <a:latin typeface="Corbel"/>
                <a:cs typeface="Corbel"/>
              </a:rPr>
              <a:t>e</a:t>
            </a:r>
            <a:r>
              <a:rPr sz="1500" spc="-10" dirty="0">
                <a:latin typeface="Corbel"/>
                <a:cs typeface="Corbel"/>
              </a:rPr>
              <a:t>v</a:t>
            </a:r>
            <a:r>
              <a:rPr sz="1500" spc="-35" dirty="0">
                <a:latin typeface="Corbel"/>
                <a:cs typeface="Corbel"/>
              </a:rPr>
              <a:t>e</a:t>
            </a:r>
            <a:r>
              <a:rPr sz="1500" spc="-15" dirty="0">
                <a:latin typeface="Corbel"/>
                <a:cs typeface="Corbel"/>
              </a:rPr>
              <a:t>)</a:t>
            </a:r>
            <a:r>
              <a:rPr sz="1500" dirty="0">
                <a:latin typeface="Corbel"/>
                <a:cs typeface="Corbel"/>
              </a:rPr>
              <a:t>.</a:t>
            </a:r>
            <a:endParaRPr sz="1500">
              <a:latin typeface="Corbel"/>
              <a:cs typeface="Corbel"/>
            </a:endParaRPr>
          </a:p>
        </p:txBody>
      </p:sp>
      <p:sp>
        <p:nvSpPr>
          <p:cNvPr id="11" name="object 11"/>
          <p:cNvSpPr/>
          <p:nvPr/>
        </p:nvSpPr>
        <p:spPr>
          <a:xfrm>
            <a:off x="3302634"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12" name="object 12"/>
          <p:cNvSpPr/>
          <p:nvPr/>
        </p:nvSpPr>
        <p:spPr>
          <a:xfrm>
            <a:off x="3302634"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13" name="object 13"/>
          <p:cNvSpPr txBox="1"/>
          <p:nvPr/>
        </p:nvSpPr>
        <p:spPr>
          <a:xfrm>
            <a:off x="3435222" y="2410526"/>
            <a:ext cx="2345055" cy="424815"/>
          </a:xfrm>
          <a:prstGeom prst="rect">
            <a:avLst/>
          </a:prstGeom>
        </p:spPr>
        <p:txBody>
          <a:bodyPr vert="horz" wrap="square" lIns="0" tIns="0" rIns="0" bIns="0" rtlCol="0">
            <a:spAutoFit/>
          </a:bodyPr>
          <a:lstStyle/>
          <a:p>
            <a:pPr algn="ctr">
              <a:lnSpc>
                <a:spcPts val="1720"/>
              </a:lnSpc>
            </a:pPr>
            <a:r>
              <a:rPr sz="1500" b="1" spc="-10" dirty="0">
                <a:solidFill>
                  <a:srgbClr val="0D5671"/>
                </a:solidFill>
                <a:latin typeface="Corbel"/>
                <a:cs typeface="Corbel"/>
              </a:rPr>
              <a:t>Dis</a:t>
            </a:r>
            <a:r>
              <a:rPr sz="1500" b="1" spc="-20" dirty="0">
                <a:solidFill>
                  <a:srgbClr val="0D5671"/>
                </a:solidFill>
                <a:latin typeface="Corbel"/>
                <a:cs typeface="Corbel"/>
              </a:rPr>
              <a:t>t</a:t>
            </a:r>
            <a:r>
              <a:rPr sz="1500" b="1" spc="-10" dirty="0">
                <a:solidFill>
                  <a:srgbClr val="0D5671"/>
                </a:solidFill>
                <a:latin typeface="Corbel"/>
                <a:cs typeface="Corbel"/>
              </a:rPr>
              <a:t>urbo</a:t>
            </a:r>
            <a:r>
              <a:rPr sz="1500" b="1" spc="-15" dirty="0">
                <a:solidFill>
                  <a:srgbClr val="0D5671"/>
                </a:solidFill>
                <a:latin typeface="Corbel"/>
                <a:cs typeface="Corbel"/>
              </a:rPr>
              <a:t> </a:t>
            </a:r>
            <a:r>
              <a:rPr sz="1500" b="1" spc="-10" dirty="0">
                <a:solidFill>
                  <a:srgbClr val="0D5671"/>
                </a:solidFill>
                <a:latin typeface="Corbel"/>
                <a:cs typeface="Corbel"/>
              </a:rPr>
              <a:t>da</a:t>
            </a:r>
            <a:r>
              <a:rPr sz="1500" b="1" dirty="0">
                <a:solidFill>
                  <a:srgbClr val="0D5671"/>
                </a:solidFill>
                <a:latin typeface="Corbel"/>
                <a:cs typeface="Corbel"/>
              </a:rPr>
              <a:t> </a:t>
            </a:r>
            <a:r>
              <a:rPr sz="1500" b="1" spc="-10" dirty="0">
                <a:solidFill>
                  <a:srgbClr val="0D5671"/>
                </a:solidFill>
                <a:latin typeface="Corbel"/>
                <a:cs typeface="Corbel"/>
              </a:rPr>
              <a:t>defi</a:t>
            </a:r>
            <a:r>
              <a:rPr sz="1500" b="1" spc="-15" dirty="0">
                <a:solidFill>
                  <a:srgbClr val="0D5671"/>
                </a:solidFill>
                <a:latin typeface="Corbel"/>
                <a:cs typeface="Corbel"/>
              </a:rPr>
              <a:t>c</a:t>
            </a:r>
            <a:r>
              <a:rPr sz="1500" b="1" spc="-5" dirty="0">
                <a:solidFill>
                  <a:srgbClr val="0D5671"/>
                </a:solidFill>
                <a:latin typeface="Corbel"/>
                <a:cs typeface="Corbel"/>
              </a:rPr>
              <a:t>it</a:t>
            </a:r>
            <a:endParaRPr sz="1500">
              <a:latin typeface="Corbel"/>
              <a:cs typeface="Corbel"/>
            </a:endParaRPr>
          </a:p>
          <a:p>
            <a:pPr algn="ctr">
              <a:lnSpc>
                <a:spcPts val="1720"/>
              </a:lnSpc>
            </a:pPr>
            <a:r>
              <a:rPr sz="1500" b="1" dirty="0">
                <a:solidFill>
                  <a:srgbClr val="0D5671"/>
                </a:solidFill>
                <a:latin typeface="Corbel"/>
                <a:cs typeface="Corbel"/>
              </a:rPr>
              <a:t>del</a:t>
            </a:r>
            <a:r>
              <a:rPr sz="1500" b="1" spc="5" dirty="0">
                <a:solidFill>
                  <a:srgbClr val="0D5671"/>
                </a:solidFill>
                <a:latin typeface="Corbel"/>
                <a:cs typeface="Corbel"/>
              </a:rPr>
              <a:t>l</a:t>
            </a:r>
            <a:r>
              <a:rPr sz="1500" b="1" spc="-55" dirty="0">
                <a:solidFill>
                  <a:srgbClr val="0D5671"/>
                </a:solidFill>
                <a:latin typeface="Corbel"/>
                <a:cs typeface="Corbel"/>
              </a:rPr>
              <a:t>’</a:t>
            </a:r>
            <a:r>
              <a:rPr sz="1500" b="1" spc="-10" dirty="0">
                <a:solidFill>
                  <a:srgbClr val="0D5671"/>
                </a:solidFill>
                <a:latin typeface="Corbel"/>
                <a:cs typeface="Corbel"/>
              </a:rPr>
              <a:t>att</a:t>
            </a:r>
            <a:r>
              <a:rPr sz="1500" b="1" dirty="0">
                <a:solidFill>
                  <a:srgbClr val="0D5671"/>
                </a:solidFill>
                <a:latin typeface="Corbel"/>
                <a:cs typeface="Corbel"/>
              </a:rPr>
              <a:t>e</a:t>
            </a:r>
            <a:r>
              <a:rPr sz="1500" b="1" spc="-10" dirty="0">
                <a:solidFill>
                  <a:srgbClr val="0D5671"/>
                </a:solidFill>
                <a:latin typeface="Corbel"/>
                <a:cs typeface="Corbel"/>
              </a:rPr>
              <a:t>nz</a:t>
            </a:r>
            <a:r>
              <a:rPr sz="1500" b="1" dirty="0">
                <a:solidFill>
                  <a:srgbClr val="0D5671"/>
                </a:solidFill>
                <a:latin typeface="Corbel"/>
                <a:cs typeface="Corbel"/>
              </a:rPr>
              <a:t>i</a:t>
            </a:r>
            <a:r>
              <a:rPr sz="1500" b="1" spc="-10" dirty="0">
                <a:solidFill>
                  <a:srgbClr val="0D5671"/>
                </a:solidFill>
                <a:latin typeface="Corbel"/>
                <a:cs typeface="Corbel"/>
              </a:rPr>
              <a:t>on</a:t>
            </a:r>
            <a:r>
              <a:rPr sz="1500" b="1" dirty="0">
                <a:solidFill>
                  <a:srgbClr val="0D5671"/>
                </a:solidFill>
                <a:latin typeface="Corbel"/>
                <a:cs typeface="Corbel"/>
              </a:rPr>
              <a:t>e e iper</a:t>
            </a:r>
            <a:r>
              <a:rPr sz="1500" b="1" spc="-10" dirty="0">
                <a:solidFill>
                  <a:srgbClr val="0D5671"/>
                </a:solidFill>
                <a:latin typeface="Corbel"/>
                <a:cs typeface="Corbel"/>
              </a:rPr>
              <a:t>att</a:t>
            </a:r>
            <a:r>
              <a:rPr sz="1500" b="1" dirty="0">
                <a:solidFill>
                  <a:srgbClr val="0D5671"/>
                </a:solidFill>
                <a:latin typeface="Corbel"/>
                <a:cs typeface="Corbel"/>
              </a:rPr>
              <a:t>i</a:t>
            </a:r>
            <a:r>
              <a:rPr sz="1500" b="1" spc="-10" dirty="0">
                <a:solidFill>
                  <a:srgbClr val="0D5671"/>
                </a:solidFill>
                <a:latin typeface="Corbel"/>
                <a:cs typeface="Corbel"/>
              </a:rPr>
              <a:t>v</a:t>
            </a:r>
            <a:r>
              <a:rPr sz="1500" b="1" dirty="0">
                <a:solidFill>
                  <a:srgbClr val="0D5671"/>
                </a:solidFill>
                <a:latin typeface="Corbel"/>
                <a:cs typeface="Corbel"/>
              </a:rPr>
              <a:t>i</a:t>
            </a:r>
            <a:r>
              <a:rPr sz="1500" b="1" spc="-10" dirty="0">
                <a:solidFill>
                  <a:srgbClr val="0D5671"/>
                </a:solidFill>
                <a:latin typeface="Corbel"/>
                <a:cs typeface="Corbel"/>
              </a:rPr>
              <a:t>t</a:t>
            </a:r>
            <a:r>
              <a:rPr sz="1500" b="1" dirty="0">
                <a:solidFill>
                  <a:srgbClr val="0D5671"/>
                </a:solidFill>
                <a:latin typeface="Corbel"/>
                <a:cs typeface="Corbel"/>
              </a:rPr>
              <a:t>à</a:t>
            </a:r>
            <a:endParaRPr sz="1500">
              <a:latin typeface="Corbel"/>
              <a:cs typeface="Corbel"/>
            </a:endParaRPr>
          </a:p>
        </p:txBody>
      </p:sp>
      <p:sp>
        <p:nvSpPr>
          <p:cNvPr id="14" name="object 14"/>
          <p:cNvSpPr/>
          <p:nvPr/>
        </p:nvSpPr>
        <p:spPr>
          <a:xfrm>
            <a:off x="3302634"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15" name="object 15"/>
          <p:cNvSpPr/>
          <p:nvPr/>
        </p:nvSpPr>
        <p:spPr>
          <a:xfrm>
            <a:off x="3302634"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16" name="object 16"/>
          <p:cNvSpPr txBox="1"/>
          <p:nvPr/>
        </p:nvSpPr>
        <p:spPr>
          <a:xfrm>
            <a:off x="3370579" y="2973517"/>
            <a:ext cx="2392680" cy="3426460"/>
          </a:xfrm>
          <a:prstGeom prst="rect">
            <a:avLst/>
          </a:prstGeom>
        </p:spPr>
        <p:txBody>
          <a:bodyPr vert="horz" wrap="square" lIns="0" tIns="0" rIns="0" bIns="0" rtlCol="0">
            <a:spAutoFit/>
          </a:bodyPr>
          <a:lstStyle/>
          <a:p>
            <a:pPr marL="127000" marR="5080" indent="-114300">
              <a:lnSpc>
                <a:spcPct val="91600"/>
              </a:lnSpc>
              <a:buFont typeface="Corbel"/>
              <a:buChar char="•"/>
              <a:tabLst>
                <a:tab pos="127000" algn="l"/>
              </a:tabLst>
            </a:pPr>
            <a:r>
              <a:rPr sz="1500" spc="-110" dirty="0">
                <a:latin typeface="Corbel"/>
                <a:cs typeface="Corbel"/>
              </a:rPr>
              <a:t>L</a:t>
            </a:r>
            <a:r>
              <a:rPr sz="1500" spc="-140" dirty="0">
                <a:latin typeface="Corbel"/>
                <a:cs typeface="Corbel"/>
              </a:rPr>
              <a:t>’</a:t>
            </a:r>
            <a:r>
              <a:rPr sz="1500" spc="-5" dirty="0">
                <a:latin typeface="Corbel"/>
                <a:cs typeface="Corbel"/>
              </a:rPr>
              <a:t>A</a:t>
            </a:r>
            <a:r>
              <a:rPr sz="1500" dirty="0">
                <a:latin typeface="Corbel"/>
                <a:cs typeface="Corbel"/>
              </a:rPr>
              <a:t>DHD</a:t>
            </a:r>
            <a:r>
              <a:rPr sz="1500" spc="5" dirty="0">
                <a:latin typeface="Corbel"/>
                <a:cs typeface="Corbel"/>
              </a:rPr>
              <a:t> </a:t>
            </a:r>
            <a:r>
              <a:rPr sz="1500" dirty="0">
                <a:latin typeface="Corbel"/>
                <a:cs typeface="Corbel"/>
              </a:rPr>
              <a:t>si</a:t>
            </a:r>
            <a:r>
              <a:rPr sz="1500" spc="-15" dirty="0">
                <a:latin typeface="Corbel"/>
                <a:cs typeface="Corbel"/>
              </a:rPr>
              <a:t> </a:t>
            </a:r>
            <a:r>
              <a:rPr sz="1500" dirty="0">
                <a:latin typeface="Corbel"/>
                <a:cs typeface="Corbel"/>
              </a:rPr>
              <a:t>ri</a:t>
            </a:r>
            <a:r>
              <a:rPr sz="1500" spc="5" dirty="0">
                <a:latin typeface="Corbel"/>
                <a:cs typeface="Corbel"/>
              </a:rPr>
              <a:t>s</a:t>
            </a:r>
            <a:r>
              <a:rPr sz="1500" dirty="0">
                <a:latin typeface="Corbel"/>
                <a:cs typeface="Corbel"/>
              </a:rPr>
              <a:t>c</a:t>
            </a:r>
            <a:r>
              <a:rPr sz="1500" spc="5" dirty="0">
                <a:latin typeface="Corbel"/>
                <a:cs typeface="Corbel"/>
              </a:rPr>
              <a:t>o</a:t>
            </a:r>
            <a:r>
              <a:rPr sz="1500" dirty="0">
                <a:latin typeface="Corbel"/>
                <a:cs typeface="Corbel"/>
              </a:rPr>
              <a:t>ntra</a:t>
            </a:r>
            <a:r>
              <a:rPr sz="1500" spc="-20" dirty="0">
                <a:latin typeface="Corbel"/>
                <a:cs typeface="Corbel"/>
              </a:rPr>
              <a:t> </a:t>
            </a:r>
            <a:r>
              <a:rPr sz="1500" dirty="0">
                <a:latin typeface="Corbel"/>
                <a:cs typeface="Corbel"/>
              </a:rPr>
              <a:t>s</a:t>
            </a:r>
            <a:r>
              <a:rPr sz="1500" spc="-5" dirty="0">
                <a:latin typeface="Corbel"/>
                <a:cs typeface="Corbel"/>
              </a:rPr>
              <a:t>p</a:t>
            </a:r>
            <a:r>
              <a:rPr sz="1500" dirty="0">
                <a:latin typeface="Corbel"/>
                <a:cs typeface="Corbel"/>
              </a:rPr>
              <a:t>es</a:t>
            </a:r>
            <a:r>
              <a:rPr sz="1500" spc="5" dirty="0">
                <a:latin typeface="Corbel"/>
                <a:cs typeface="Corbel"/>
              </a:rPr>
              <a:t>s</a:t>
            </a:r>
            <a:r>
              <a:rPr sz="1500" dirty="0">
                <a:latin typeface="Corbel"/>
                <a:cs typeface="Corbel"/>
              </a:rPr>
              <a:t>o</a:t>
            </a:r>
            <a:r>
              <a:rPr sz="1500" spc="-10" dirty="0">
                <a:latin typeface="Corbel"/>
                <a:cs typeface="Corbel"/>
              </a:rPr>
              <a:t> </a:t>
            </a:r>
            <a:r>
              <a:rPr sz="1500" dirty="0">
                <a:latin typeface="Corbel"/>
                <a:cs typeface="Corbel"/>
              </a:rPr>
              <a:t>in </a:t>
            </a:r>
            <a:r>
              <a:rPr sz="1500" b="1" spc="-10" dirty="0">
                <a:latin typeface="Corbel"/>
                <a:cs typeface="Corbel"/>
              </a:rPr>
              <a:t>c</a:t>
            </a:r>
            <a:r>
              <a:rPr sz="1500" b="1" spc="-15" dirty="0">
                <a:latin typeface="Corbel"/>
                <a:cs typeface="Corbel"/>
              </a:rPr>
              <a:t>o</a:t>
            </a:r>
            <a:r>
              <a:rPr sz="1500" b="1" dirty="0">
                <a:latin typeface="Corbel"/>
                <a:cs typeface="Corbel"/>
              </a:rPr>
              <a:t>m</a:t>
            </a:r>
            <a:r>
              <a:rPr sz="1500" b="1" spc="-10" dirty="0">
                <a:latin typeface="Corbel"/>
                <a:cs typeface="Corbel"/>
              </a:rPr>
              <a:t>orbili</a:t>
            </a:r>
            <a:r>
              <a:rPr sz="1500" b="1" spc="-20" dirty="0">
                <a:latin typeface="Corbel"/>
                <a:cs typeface="Corbel"/>
              </a:rPr>
              <a:t>t</a:t>
            </a:r>
            <a:r>
              <a:rPr sz="1500" b="1" spc="-10" dirty="0">
                <a:latin typeface="Corbel"/>
                <a:cs typeface="Corbel"/>
              </a:rPr>
              <a:t>à</a:t>
            </a:r>
            <a:r>
              <a:rPr sz="1500" b="1" spc="-25"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10" dirty="0">
                <a:latin typeface="Corbel"/>
                <a:cs typeface="Corbel"/>
              </a:rPr>
              <a:t>DSA</a:t>
            </a:r>
            <a:r>
              <a:rPr sz="1500" spc="5" dirty="0">
                <a:latin typeface="Corbel"/>
                <a:cs typeface="Corbel"/>
              </a:rPr>
              <a:t> </a:t>
            </a:r>
            <a:r>
              <a:rPr sz="1500" dirty="0">
                <a:latin typeface="Corbel"/>
                <a:cs typeface="Corbel"/>
              </a:rPr>
              <a:t>o</a:t>
            </a:r>
            <a:r>
              <a:rPr sz="1500" spc="-10" dirty="0">
                <a:latin typeface="Corbel"/>
                <a:cs typeface="Corbel"/>
              </a:rPr>
              <a:t> al</a:t>
            </a:r>
            <a:r>
              <a:rPr sz="1500" spc="-20" dirty="0">
                <a:latin typeface="Corbel"/>
                <a:cs typeface="Corbel"/>
              </a:rPr>
              <a:t>t</a:t>
            </a:r>
            <a:r>
              <a:rPr sz="1500" spc="-10" dirty="0">
                <a:latin typeface="Corbel"/>
                <a:cs typeface="Corbel"/>
              </a:rPr>
              <a:t>re</a:t>
            </a:r>
            <a:r>
              <a:rPr sz="1500" spc="-5" dirty="0">
                <a:latin typeface="Corbel"/>
                <a:cs typeface="Corbel"/>
              </a:rPr>
              <a:t> </a:t>
            </a:r>
            <a:r>
              <a:rPr sz="1500" spc="-15" dirty="0">
                <a:latin typeface="Corbel"/>
                <a:cs typeface="Corbel"/>
              </a:rPr>
              <a:t>p</a:t>
            </a:r>
            <a:r>
              <a:rPr sz="1500" dirty="0">
                <a:latin typeface="Corbel"/>
                <a:cs typeface="Corbel"/>
              </a:rPr>
              <a:t>ro</a:t>
            </a:r>
            <a:r>
              <a:rPr sz="1500" spc="-10" dirty="0">
                <a:latin typeface="Corbel"/>
                <a:cs typeface="Corbel"/>
              </a:rPr>
              <a:t>blema</a:t>
            </a:r>
            <a:r>
              <a:rPr sz="1500" spc="-20" dirty="0">
                <a:latin typeface="Corbel"/>
                <a:cs typeface="Corbel"/>
              </a:rPr>
              <a:t>t</a:t>
            </a:r>
            <a:r>
              <a:rPr sz="1500" dirty="0">
                <a:latin typeface="Corbel"/>
                <a:cs typeface="Corbel"/>
              </a:rPr>
              <a:t>ic</a:t>
            </a:r>
            <a:r>
              <a:rPr sz="1500" spc="5" dirty="0">
                <a:latin typeface="Corbel"/>
                <a:cs typeface="Corbel"/>
              </a:rPr>
              <a:t>h</a:t>
            </a:r>
            <a:r>
              <a:rPr sz="1500" spc="-10" dirty="0">
                <a:latin typeface="Corbel"/>
                <a:cs typeface="Corbel"/>
              </a:rPr>
              <a:t>e</a:t>
            </a:r>
            <a:r>
              <a:rPr sz="1500" spc="-15" dirty="0">
                <a:latin typeface="Corbel"/>
                <a:cs typeface="Corbel"/>
              </a:rPr>
              <a:t> </a:t>
            </a:r>
            <a:r>
              <a:rPr sz="1500" spc="-10" dirty="0">
                <a:latin typeface="Corbel"/>
                <a:cs typeface="Corbel"/>
              </a:rPr>
              <a:t>(</a:t>
            </a:r>
            <a:r>
              <a:rPr sz="1500" i="1" dirty="0">
                <a:latin typeface="Corbel"/>
                <a:cs typeface="Corbel"/>
              </a:rPr>
              <a:t>dis</a:t>
            </a:r>
            <a:r>
              <a:rPr sz="1500" i="1" spc="-5" dirty="0">
                <a:latin typeface="Corbel"/>
                <a:cs typeface="Corbel"/>
              </a:rPr>
              <a:t>tu</a:t>
            </a:r>
            <a:r>
              <a:rPr sz="1500" i="1" dirty="0">
                <a:latin typeface="Corbel"/>
                <a:cs typeface="Corbel"/>
              </a:rPr>
              <a:t>rbo </a:t>
            </a:r>
            <a:r>
              <a:rPr sz="1500" i="1" spc="-15" dirty="0">
                <a:latin typeface="Corbel"/>
                <a:cs typeface="Corbel"/>
              </a:rPr>
              <a:t>o</a:t>
            </a:r>
            <a:r>
              <a:rPr sz="1500" i="1" spc="-20" dirty="0">
                <a:latin typeface="Corbel"/>
                <a:cs typeface="Corbel"/>
              </a:rPr>
              <a:t>pp</a:t>
            </a:r>
            <a:r>
              <a:rPr sz="1500" i="1" spc="-5" dirty="0">
                <a:latin typeface="Corbel"/>
                <a:cs typeface="Corbel"/>
              </a:rPr>
              <a:t>osi</a:t>
            </a:r>
            <a:r>
              <a:rPr sz="1500" i="1" spc="5" dirty="0">
                <a:latin typeface="Corbel"/>
                <a:cs typeface="Corbel"/>
              </a:rPr>
              <a:t>t</a:t>
            </a:r>
            <a:r>
              <a:rPr sz="1500" i="1" dirty="0">
                <a:latin typeface="Corbel"/>
                <a:cs typeface="Corbel"/>
              </a:rPr>
              <a:t>i</a:t>
            </a:r>
            <a:r>
              <a:rPr sz="1500" i="1" spc="-5" dirty="0">
                <a:latin typeface="Corbel"/>
                <a:cs typeface="Corbel"/>
              </a:rPr>
              <a:t>v</a:t>
            </a:r>
            <a:r>
              <a:rPr sz="1500" i="1" dirty="0">
                <a:latin typeface="Corbel"/>
                <a:cs typeface="Corbel"/>
              </a:rPr>
              <a:t>o</a:t>
            </a:r>
            <a:r>
              <a:rPr sz="1500" i="1" spc="-10" dirty="0">
                <a:latin typeface="Corbel"/>
                <a:cs typeface="Corbel"/>
              </a:rPr>
              <a:t> </a:t>
            </a:r>
            <a:r>
              <a:rPr sz="1500" i="1" spc="-20" dirty="0">
                <a:latin typeface="Corbel"/>
                <a:cs typeface="Corbel"/>
              </a:rPr>
              <a:t>p</a:t>
            </a:r>
            <a:r>
              <a:rPr sz="1500" i="1" dirty="0">
                <a:latin typeface="Corbel"/>
                <a:cs typeface="Corbel"/>
              </a:rPr>
              <a:t>ro</a:t>
            </a:r>
            <a:r>
              <a:rPr sz="1500" i="1" spc="-10" dirty="0">
                <a:latin typeface="Corbel"/>
                <a:cs typeface="Corbel"/>
              </a:rPr>
              <a:t>v</a:t>
            </a:r>
            <a:r>
              <a:rPr sz="1500" i="1" spc="-5" dirty="0">
                <a:latin typeface="Corbel"/>
                <a:cs typeface="Corbel"/>
              </a:rPr>
              <a:t>oc</a:t>
            </a:r>
            <a:r>
              <a:rPr sz="1500" i="1" spc="-10" dirty="0">
                <a:latin typeface="Corbel"/>
                <a:cs typeface="Corbel"/>
              </a:rPr>
              <a:t>a</a:t>
            </a:r>
            <a:r>
              <a:rPr sz="1500" i="1" spc="-5" dirty="0">
                <a:latin typeface="Corbel"/>
                <a:cs typeface="Corbel"/>
              </a:rPr>
              <a:t>tor</a:t>
            </a:r>
            <a:r>
              <a:rPr sz="1500" i="1" spc="5" dirty="0">
                <a:latin typeface="Corbel"/>
                <a:cs typeface="Corbel"/>
              </a:rPr>
              <a:t>i</a:t>
            </a:r>
            <a:r>
              <a:rPr sz="1500" i="1" spc="-15" dirty="0">
                <a:latin typeface="Corbel"/>
                <a:cs typeface="Corbel"/>
              </a:rPr>
              <a:t>o;</a:t>
            </a:r>
            <a:r>
              <a:rPr sz="1500" i="1" spc="-10" dirty="0">
                <a:latin typeface="Corbel"/>
                <a:cs typeface="Corbel"/>
              </a:rPr>
              <a:t> </a:t>
            </a:r>
            <a:r>
              <a:rPr sz="1500" i="1" dirty="0">
                <a:latin typeface="Corbel"/>
                <a:cs typeface="Corbel"/>
              </a:rPr>
              <a:t>disturbo</a:t>
            </a:r>
            <a:r>
              <a:rPr sz="1500" i="1" spc="-25" dirty="0">
                <a:latin typeface="Corbel"/>
                <a:cs typeface="Corbel"/>
              </a:rPr>
              <a:t> </a:t>
            </a:r>
            <a:r>
              <a:rPr sz="1500" i="1" dirty="0">
                <a:latin typeface="Corbel"/>
                <a:cs typeface="Corbel"/>
              </a:rPr>
              <a:t>del</a:t>
            </a:r>
            <a:r>
              <a:rPr sz="1500" i="1" spc="-5" dirty="0">
                <a:latin typeface="Corbel"/>
                <a:cs typeface="Corbel"/>
              </a:rPr>
              <a:t>l</a:t>
            </a:r>
            <a:r>
              <a:rPr sz="1500" i="1" dirty="0">
                <a:latin typeface="Corbel"/>
                <a:cs typeface="Corbel"/>
              </a:rPr>
              <a:t>a</a:t>
            </a:r>
            <a:r>
              <a:rPr sz="1500" i="1" spc="-5" dirty="0">
                <a:latin typeface="Corbel"/>
                <a:cs typeface="Corbel"/>
              </a:rPr>
              <a:t> </a:t>
            </a:r>
            <a:r>
              <a:rPr sz="1500" i="1" dirty="0">
                <a:latin typeface="Corbel"/>
                <a:cs typeface="Corbel"/>
              </a:rPr>
              <a:t>c</a:t>
            </a:r>
            <a:r>
              <a:rPr sz="1500" i="1" spc="-5" dirty="0">
                <a:latin typeface="Corbel"/>
                <a:cs typeface="Corbel"/>
              </a:rPr>
              <a:t>o</a:t>
            </a:r>
            <a:r>
              <a:rPr sz="1500" i="1" dirty="0">
                <a:latin typeface="Corbel"/>
                <a:cs typeface="Corbel"/>
              </a:rPr>
              <a:t>nd</a:t>
            </a:r>
            <a:r>
              <a:rPr sz="1500" i="1" spc="-10" dirty="0">
                <a:latin typeface="Corbel"/>
                <a:cs typeface="Corbel"/>
              </a:rPr>
              <a:t>o</a:t>
            </a:r>
            <a:r>
              <a:rPr sz="1500" i="1" spc="-5" dirty="0">
                <a:latin typeface="Corbel"/>
                <a:cs typeface="Corbel"/>
              </a:rPr>
              <a:t>t</a:t>
            </a:r>
            <a:r>
              <a:rPr sz="1500" i="1" spc="5" dirty="0">
                <a:latin typeface="Corbel"/>
                <a:cs typeface="Corbel"/>
              </a:rPr>
              <a:t>t</a:t>
            </a:r>
            <a:r>
              <a:rPr sz="1500" i="1" spc="-5" dirty="0">
                <a:latin typeface="Corbel"/>
                <a:cs typeface="Corbel"/>
              </a:rPr>
              <a:t>a; </a:t>
            </a:r>
            <a:r>
              <a:rPr sz="1500" i="1" dirty="0">
                <a:latin typeface="Corbel"/>
                <a:cs typeface="Corbel"/>
              </a:rPr>
              <a:t>dis</a:t>
            </a:r>
            <a:r>
              <a:rPr sz="1500" i="1" spc="-5" dirty="0">
                <a:latin typeface="Corbel"/>
                <a:cs typeface="Corbel"/>
              </a:rPr>
              <a:t>tu</a:t>
            </a:r>
            <a:r>
              <a:rPr sz="1500" i="1" dirty="0">
                <a:latin typeface="Corbel"/>
                <a:cs typeface="Corbel"/>
              </a:rPr>
              <a:t>rbi</a:t>
            </a:r>
            <a:r>
              <a:rPr sz="1500" i="1" spc="-25" dirty="0">
                <a:latin typeface="Corbel"/>
                <a:cs typeface="Corbel"/>
              </a:rPr>
              <a:t> </a:t>
            </a:r>
            <a:r>
              <a:rPr sz="1500" i="1" spc="-10" dirty="0">
                <a:latin typeface="Corbel"/>
                <a:cs typeface="Corbel"/>
              </a:rPr>
              <a:t>d'</a:t>
            </a:r>
            <a:r>
              <a:rPr sz="1500" i="1" spc="-5" dirty="0">
                <a:latin typeface="Corbel"/>
                <a:cs typeface="Corbel"/>
              </a:rPr>
              <a:t>ans</a:t>
            </a:r>
            <a:r>
              <a:rPr sz="1500" i="1" spc="5" dirty="0">
                <a:latin typeface="Corbel"/>
                <a:cs typeface="Corbel"/>
              </a:rPr>
              <a:t>i</a:t>
            </a:r>
            <a:r>
              <a:rPr sz="1500" i="1" spc="-15" dirty="0">
                <a:latin typeface="Corbel"/>
                <a:cs typeface="Corbel"/>
              </a:rPr>
              <a:t>a</a:t>
            </a:r>
            <a:r>
              <a:rPr sz="1500" i="1" spc="-5" dirty="0">
                <a:latin typeface="Corbel"/>
                <a:cs typeface="Corbel"/>
              </a:rPr>
              <a:t>;</a:t>
            </a:r>
            <a:r>
              <a:rPr sz="1500" i="1" dirty="0">
                <a:latin typeface="Corbel"/>
                <a:cs typeface="Corbel"/>
              </a:rPr>
              <a:t> </a:t>
            </a:r>
            <a:r>
              <a:rPr sz="1500" i="1" spc="-20" dirty="0">
                <a:latin typeface="Corbel"/>
                <a:cs typeface="Corbel"/>
              </a:rPr>
              <a:t>d</a:t>
            </a:r>
            <a:r>
              <a:rPr sz="1500" i="1" dirty="0">
                <a:latin typeface="Corbel"/>
                <a:cs typeface="Corbel"/>
              </a:rPr>
              <a:t>i</a:t>
            </a:r>
            <a:r>
              <a:rPr sz="1500" i="1" spc="-5" dirty="0">
                <a:latin typeface="Corbel"/>
                <a:cs typeface="Corbel"/>
              </a:rPr>
              <a:t>s</a:t>
            </a:r>
            <a:r>
              <a:rPr sz="1500" i="1" spc="5" dirty="0">
                <a:latin typeface="Corbel"/>
                <a:cs typeface="Corbel"/>
              </a:rPr>
              <a:t>t</a:t>
            </a:r>
            <a:r>
              <a:rPr sz="1500" i="1" dirty="0">
                <a:latin typeface="Corbel"/>
                <a:cs typeface="Corbel"/>
              </a:rPr>
              <a:t>urbi </a:t>
            </a:r>
            <a:r>
              <a:rPr sz="1500" i="1" spc="-10" dirty="0">
                <a:latin typeface="Corbel"/>
                <a:cs typeface="Corbel"/>
              </a:rPr>
              <a:t>dell'</a:t>
            </a:r>
            <a:r>
              <a:rPr sz="1500" i="1" dirty="0">
                <a:latin typeface="Corbel"/>
                <a:cs typeface="Corbel"/>
              </a:rPr>
              <a:t>umor</a:t>
            </a:r>
            <a:r>
              <a:rPr sz="1500" i="1" spc="-5" dirty="0">
                <a:latin typeface="Corbel"/>
                <a:cs typeface="Corbel"/>
              </a:rPr>
              <a:t>e</a:t>
            </a:r>
            <a:r>
              <a:rPr sz="1500" spc="-15" dirty="0">
                <a:latin typeface="Corbel"/>
                <a:cs typeface="Corbel"/>
              </a:rPr>
              <a:t>).</a:t>
            </a:r>
            <a:endParaRPr sz="1500">
              <a:latin typeface="Corbel"/>
              <a:cs typeface="Corbel"/>
            </a:endParaRPr>
          </a:p>
          <a:p>
            <a:pPr marL="127000" marR="11430" indent="-114300">
              <a:lnSpc>
                <a:spcPct val="91600"/>
              </a:lnSpc>
              <a:spcBef>
                <a:spcPts val="270"/>
              </a:spcBef>
              <a:buFont typeface="Corbel"/>
              <a:buChar char="•"/>
              <a:tabLst>
                <a:tab pos="127000" algn="l"/>
              </a:tabLst>
            </a:pPr>
            <a:r>
              <a:rPr sz="1500" spc="-10" dirty="0">
                <a:latin typeface="Corbel"/>
                <a:cs typeface="Corbel"/>
              </a:rPr>
              <a:t>Ha</a:t>
            </a:r>
            <a:r>
              <a:rPr sz="1500" dirty="0">
                <a:latin typeface="Corbel"/>
                <a:cs typeface="Corbel"/>
              </a:rPr>
              <a:t> </a:t>
            </a:r>
            <a:r>
              <a:rPr sz="1500" spc="-10" dirty="0">
                <a:latin typeface="Corbel"/>
                <a:cs typeface="Corbel"/>
              </a:rPr>
              <a:t>una</a:t>
            </a:r>
            <a:r>
              <a:rPr sz="1500" spc="-5" dirty="0">
                <a:latin typeface="Corbel"/>
                <a:cs typeface="Corbel"/>
              </a:rPr>
              <a:t> </a:t>
            </a:r>
            <a:r>
              <a:rPr sz="1500" b="1" spc="-10" dirty="0">
                <a:latin typeface="Corbel"/>
                <a:cs typeface="Corbel"/>
              </a:rPr>
              <a:t>c</a:t>
            </a:r>
            <a:r>
              <a:rPr sz="1500" b="1" spc="-20" dirty="0">
                <a:latin typeface="Corbel"/>
                <a:cs typeface="Corbel"/>
              </a:rPr>
              <a:t>a</a:t>
            </a:r>
            <a:r>
              <a:rPr sz="1500" b="1" spc="-10" dirty="0">
                <a:latin typeface="Corbel"/>
                <a:cs typeface="Corbel"/>
              </a:rPr>
              <a:t>usa</a:t>
            </a:r>
            <a:r>
              <a:rPr sz="1500" b="1" spc="-5" dirty="0">
                <a:latin typeface="Corbel"/>
                <a:cs typeface="Corbel"/>
              </a:rPr>
              <a:t> </a:t>
            </a:r>
            <a:r>
              <a:rPr sz="1500" b="1" spc="-15" dirty="0">
                <a:latin typeface="Corbel"/>
                <a:cs typeface="Corbel"/>
              </a:rPr>
              <a:t>n</a:t>
            </a:r>
            <a:r>
              <a:rPr sz="1500" b="1" spc="-10" dirty="0">
                <a:latin typeface="Corbel"/>
                <a:cs typeface="Corbel"/>
              </a:rPr>
              <a:t>eurobiologica</a:t>
            </a:r>
            <a:r>
              <a:rPr sz="1500" b="1" spc="-15" dirty="0">
                <a:latin typeface="Corbel"/>
                <a:cs typeface="Corbel"/>
              </a:rPr>
              <a:t> </a:t>
            </a:r>
            <a:r>
              <a:rPr sz="1500" spc="-10" dirty="0">
                <a:latin typeface="Corbel"/>
                <a:cs typeface="Corbel"/>
              </a:rPr>
              <a:t>e</a:t>
            </a:r>
            <a:r>
              <a:rPr sz="1500" dirty="0">
                <a:latin typeface="Corbel"/>
                <a:cs typeface="Corbel"/>
              </a:rPr>
              <a:t> </a:t>
            </a:r>
            <a:r>
              <a:rPr sz="1500" spc="-20" dirty="0">
                <a:latin typeface="Corbel"/>
                <a:cs typeface="Corbel"/>
              </a:rPr>
              <a:t>g</a:t>
            </a:r>
            <a:r>
              <a:rPr sz="1500" spc="-10" dirty="0">
                <a:latin typeface="Corbel"/>
                <a:cs typeface="Corbel"/>
              </a:rPr>
              <a:t>enera</a:t>
            </a:r>
            <a:r>
              <a:rPr sz="1500" spc="-5" dirty="0">
                <a:latin typeface="Corbel"/>
                <a:cs typeface="Corbel"/>
              </a:rPr>
              <a:t> diff</a:t>
            </a:r>
            <a:r>
              <a:rPr sz="1500" dirty="0">
                <a:latin typeface="Corbel"/>
                <a:cs typeface="Corbel"/>
              </a:rPr>
              <a:t>icol</a:t>
            </a:r>
            <a:r>
              <a:rPr sz="1500" spc="-5"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di</a:t>
            </a:r>
            <a:r>
              <a:rPr sz="1500" spc="-5" dirty="0">
                <a:latin typeface="Corbel"/>
                <a:cs typeface="Corbel"/>
              </a:rPr>
              <a:t> </a:t>
            </a:r>
            <a:r>
              <a:rPr sz="1500" spc="-15" dirty="0">
                <a:latin typeface="Corbel"/>
                <a:cs typeface="Corbel"/>
              </a:rPr>
              <a:t>p</a:t>
            </a:r>
            <a:r>
              <a:rPr sz="1500" dirty="0">
                <a:latin typeface="Corbel"/>
                <a:cs typeface="Corbel"/>
              </a:rPr>
              <a:t>ianificazio</a:t>
            </a:r>
            <a:r>
              <a:rPr sz="1500" spc="-15" dirty="0">
                <a:latin typeface="Corbel"/>
                <a:cs typeface="Corbel"/>
              </a:rPr>
              <a:t>ne</a:t>
            </a:r>
            <a:r>
              <a:rPr sz="1500" spc="-5" dirty="0">
                <a:latin typeface="Corbel"/>
                <a:cs typeface="Corbel"/>
              </a:rPr>
              <a:t>,</a:t>
            </a:r>
            <a:r>
              <a:rPr sz="1500" spc="-15" dirty="0">
                <a:latin typeface="Corbel"/>
                <a:cs typeface="Corbel"/>
              </a:rPr>
              <a:t> </a:t>
            </a:r>
            <a:r>
              <a:rPr sz="1500" spc="-10" dirty="0">
                <a:latin typeface="Corbel"/>
                <a:cs typeface="Corbel"/>
              </a:rPr>
              <a:t>di</a:t>
            </a:r>
            <a:r>
              <a:rPr sz="1500" spc="-5" dirty="0">
                <a:latin typeface="Corbel"/>
                <a:cs typeface="Corbel"/>
              </a:rPr>
              <a:t> </a:t>
            </a:r>
            <a:r>
              <a:rPr sz="1500" dirty="0">
                <a:latin typeface="Corbel"/>
                <a:cs typeface="Corbel"/>
              </a:rPr>
              <a:t>a</a:t>
            </a:r>
            <a:r>
              <a:rPr sz="1500" spc="-15" dirty="0">
                <a:latin typeface="Corbel"/>
                <a:cs typeface="Corbel"/>
              </a:rPr>
              <a:t>p</a:t>
            </a:r>
            <a:r>
              <a:rPr sz="1500" spc="-10" dirty="0">
                <a:latin typeface="Corbel"/>
                <a:cs typeface="Corbel"/>
              </a:rPr>
              <a:t>p</a:t>
            </a:r>
            <a:r>
              <a:rPr sz="1500" dirty="0">
                <a:latin typeface="Corbel"/>
                <a:cs typeface="Corbel"/>
              </a:rPr>
              <a:t>ren</a:t>
            </a:r>
            <a:r>
              <a:rPr sz="1500" spc="-5" dirty="0">
                <a:latin typeface="Corbel"/>
                <a:cs typeface="Corbel"/>
              </a:rPr>
              <a:t>d</a:t>
            </a:r>
            <a:r>
              <a:rPr sz="1500" dirty="0">
                <a:latin typeface="Corbel"/>
                <a:cs typeface="Corbel"/>
              </a:rPr>
              <a:t>imen</a:t>
            </a:r>
            <a:r>
              <a:rPr sz="1500" spc="-10" dirty="0">
                <a:latin typeface="Corbel"/>
                <a:cs typeface="Corbel"/>
              </a:rPr>
              <a:t>t</a:t>
            </a:r>
            <a:r>
              <a:rPr sz="1500" dirty="0">
                <a:latin typeface="Corbel"/>
                <a:cs typeface="Corbel"/>
              </a:rPr>
              <a:t>o e di so</a:t>
            </a:r>
            <a:r>
              <a:rPr sz="1500" spc="-5" dirty="0">
                <a:latin typeface="Corbel"/>
                <a:cs typeface="Corbel"/>
              </a:rPr>
              <a:t>ciali</a:t>
            </a:r>
            <a:r>
              <a:rPr sz="1500" spc="5" dirty="0">
                <a:latin typeface="Corbel"/>
                <a:cs typeface="Corbel"/>
              </a:rPr>
              <a:t>z</a:t>
            </a:r>
            <a:r>
              <a:rPr sz="1500" dirty="0">
                <a:latin typeface="Corbel"/>
                <a:cs typeface="Corbel"/>
              </a:rPr>
              <a:t>zazio</a:t>
            </a:r>
            <a:r>
              <a:rPr sz="1500" spc="-15" dirty="0">
                <a:latin typeface="Corbel"/>
                <a:cs typeface="Corbel"/>
              </a:rPr>
              <a:t>n</a:t>
            </a:r>
            <a:r>
              <a:rPr sz="1500" spc="-10" dirty="0">
                <a:latin typeface="Corbel"/>
                <a:cs typeface="Corbel"/>
              </a:rPr>
              <a:t>e</a:t>
            </a:r>
            <a:r>
              <a:rPr sz="1500" spc="-40" dirty="0">
                <a:latin typeface="Corbel"/>
                <a:cs typeface="Corbel"/>
              </a:rPr>
              <a:t> </a:t>
            </a:r>
            <a:r>
              <a:rPr sz="1500" spc="-5" dirty="0">
                <a:latin typeface="Corbel"/>
                <a:cs typeface="Corbel"/>
              </a:rPr>
              <a:t>c</a:t>
            </a:r>
            <a:r>
              <a:rPr sz="1500" spc="5" dirty="0">
                <a:latin typeface="Corbel"/>
                <a:cs typeface="Corbel"/>
              </a:rPr>
              <a:t>o</a:t>
            </a:r>
            <a:r>
              <a:rPr sz="1500" dirty="0">
                <a:latin typeface="Corbel"/>
                <a:cs typeface="Corbel"/>
              </a:rPr>
              <a:t>n</a:t>
            </a:r>
            <a:r>
              <a:rPr sz="1500" spc="-15" dirty="0">
                <a:latin typeface="Corbel"/>
                <a:cs typeface="Corbel"/>
              </a:rPr>
              <a:t> </a:t>
            </a:r>
            <a:r>
              <a:rPr sz="1500" spc="-5" dirty="0">
                <a:latin typeface="Corbel"/>
                <a:cs typeface="Corbel"/>
              </a:rPr>
              <a:t>i c</a:t>
            </a:r>
            <a:r>
              <a:rPr sz="1500" spc="5" dirty="0">
                <a:latin typeface="Corbel"/>
                <a:cs typeface="Corbel"/>
              </a:rPr>
              <a:t>o</a:t>
            </a:r>
            <a:r>
              <a:rPr sz="1500" spc="-10" dirty="0">
                <a:latin typeface="Corbel"/>
                <a:cs typeface="Corbel"/>
              </a:rPr>
              <a:t>e</a:t>
            </a:r>
            <a:r>
              <a:rPr sz="1500" spc="-20" dirty="0">
                <a:latin typeface="Corbel"/>
                <a:cs typeface="Corbel"/>
              </a:rPr>
              <a:t>t</a:t>
            </a:r>
            <a:r>
              <a:rPr sz="1500" spc="-10" dirty="0">
                <a:latin typeface="Corbel"/>
                <a:cs typeface="Corbel"/>
              </a:rPr>
              <a:t>anei.</a:t>
            </a:r>
            <a:endParaRPr sz="1500">
              <a:latin typeface="Corbel"/>
              <a:cs typeface="Corbel"/>
            </a:endParaRPr>
          </a:p>
          <a:p>
            <a:pPr marL="127000" marR="75565" indent="-114300">
              <a:lnSpc>
                <a:spcPct val="91700"/>
              </a:lnSpc>
              <a:spcBef>
                <a:spcPts val="270"/>
              </a:spcBef>
              <a:buFont typeface="Corbel"/>
              <a:buChar char="•"/>
              <a:tabLst>
                <a:tab pos="127000" algn="l"/>
              </a:tabLst>
            </a:pPr>
            <a:r>
              <a:rPr sz="1500" spc="-10" dirty="0">
                <a:latin typeface="Corbel"/>
                <a:cs typeface="Corbel"/>
              </a:rPr>
              <a:t>In</a:t>
            </a:r>
            <a:r>
              <a:rPr sz="1500" spc="-5" dirty="0">
                <a:latin typeface="Corbel"/>
                <a:cs typeface="Corbel"/>
              </a:rPr>
              <a:t>t</a:t>
            </a:r>
            <a:r>
              <a:rPr sz="1500" spc="-10" dirty="0">
                <a:latin typeface="Corbel"/>
                <a:cs typeface="Corbel"/>
              </a:rPr>
              <a:t>eressa</a:t>
            </a:r>
            <a:r>
              <a:rPr sz="1500" spc="-15" dirty="0">
                <a:latin typeface="Corbel"/>
                <a:cs typeface="Corbel"/>
              </a:rPr>
              <a:t> </a:t>
            </a:r>
            <a:r>
              <a:rPr sz="1500" spc="-5" dirty="0">
                <a:latin typeface="Corbel"/>
                <a:cs typeface="Corbel"/>
              </a:rPr>
              <a:t>ci</a:t>
            </a:r>
            <a:r>
              <a:rPr sz="1500" dirty="0">
                <a:latin typeface="Corbel"/>
                <a:cs typeface="Corbel"/>
              </a:rPr>
              <a:t>r</a:t>
            </a:r>
            <a:r>
              <a:rPr sz="1500" spc="-5" dirty="0">
                <a:latin typeface="Corbel"/>
                <a:cs typeface="Corbel"/>
              </a:rPr>
              <a:t>c</a:t>
            </a:r>
            <a:r>
              <a:rPr sz="1500" dirty="0">
                <a:latin typeface="Corbel"/>
                <a:cs typeface="Corbel"/>
              </a:rPr>
              <a:t>a</a:t>
            </a:r>
            <a:r>
              <a:rPr sz="1500" spc="-10" dirty="0">
                <a:latin typeface="Corbel"/>
                <a:cs typeface="Corbel"/>
              </a:rPr>
              <a:t> </a:t>
            </a:r>
            <a:r>
              <a:rPr sz="1500" b="1" dirty="0">
                <a:latin typeface="Corbel"/>
                <a:cs typeface="Corbel"/>
              </a:rPr>
              <a:t>l</a:t>
            </a:r>
            <a:r>
              <a:rPr sz="1500" b="1" spc="-5" dirty="0">
                <a:latin typeface="Corbel"/>
                <a:cs typeface="Corbel"/>
              </a:rPr>
              <a:t>’</a:t>
            </a:r>
            <a:r>
              <a:rPr sz="1500" b="1" dirty="0">
                <a:latin typeface="Corbel"/>
                <a:cs typeface="Corbel"/>
              </a:rPr>
              <a:t>1% </a:t>
            </a:r>
            <a:r>
              <a:rPr sz="1500" spc="-10" dirty="0">
                <a:latin typeface="Corbel"/>
                <a:cs typeface="Corbel"/>
              </a:rPr>
              <a:t>della</a:t>
            </a:r>
            <a:r>
              <a:rPr sz="1500" spc="-5" dirty="0">
                <a:latin typeface="Corbel"/>
                <a:cs typeface="Corbel"/>
              </a:rPr>
              <a:t> </a:t>
            </a:r>
            <a:r>
              <a:rPr sz="1500" spc="-15" dirty="0">
                <a:latin typeface="Corbel"/>
                <a:cs typeface="Corbel"/>
              </a:rPr>
              <a:t>p</a:t>
            </a:r>
            <a:r>
              <a:rPr sz="1500" dirty="0">
                <a:latin typeface="Corbel"/>
                <a:cs typeface="Corbel"/>
              </a:rPr>
              <a:t>o</a:t>
            </a:r>
            <a:r>
              <a:rPr sz="1500" spc="-15" dirty="0">
                <a:latin typeface="Corbel"/>
                <a:cs typeface="Corbel"/>
              </a:rPr>
              <a:t>p</a:t>
            </a:r>
            <a:r>
              <a:rPr sz="1500" dirty="0">
                <a:latin typeface="Corbel"/>
                <a:cs typeface="Corbel"/>
              </a:rPr>
              <a:t>olazi</a:t>
            </a:r>
            <a:r>
              <a:rPr sz="1500" spc="5" dirty="0">
                <a:latin typeface="Corbel"/>
                <a:cs typeface="Corbel"/>
              </a:rPr>
              <a:t>o</a:t>
            </a:r>
            <a:r>
              <a:rPr sz="1500" spc="-15" dirty="0">
                <a:latin typeface="Corbel"/>
                <a:cs typeface="Corbel"/>
              </a:rPr>
              <a:t>n</a:t>
            </a:r>
            <a:r>
              <a:rPr sz="1500" spc="-10" dirty="0">
                <a:latin typeface="Corbel"/>
                <a:cs typeface="Corbel"/>
              </a:rPr>
              <a:t>e</a:t>
            </a:r>
            <a:r>
              <a:rPr sz="1500" spc="-15" dirty="0">
                <a:latin typeface="Corbel"/>
                <a:cs typeface="Corbel"/>
              </a:rPr>
              <a:t> </a:t>
            </a:r>
            <a:r>
              <a:rPr sz="1500" dirty="0">
                <a:latin typeface="Corbel"/>
                <a:cs typeface="Corbel"/>
              </a:rPr>
              <a:t>s</a:t>
            </a:r>
            <a:r>
              <a:rPr sz="1500" spc="-5" dirty="0">
                <a:latin typeface="Corbel"/>
                <a:cs typeface="Corbel"/>
              </a:rPr>
              <a:t>c</a:t>
            </a:r>
            <a:r>
              <a:rPr sz="1500" spc="5" dirty="0">
                <a:latin typeface="Corbel"/>
                <a:cs typeface="Corbel"/>
              </a:rPr>
              <a:t>o</a:t>
            </a:r>
            <a:r>
              <a:rPr sz="1500" spc="-10" dirty="0">
                <a:latin typeface="Corbel"/>
                <a:cs typeface="Corbel"/>
              </a:rPr>
              <a:t>lastica,</a:t>
            </a:r>
            <a:r>
              <a:rPr sz="1500" spc="-15" dirty="0">
                <a:latin typeface="Corbel"/>
                <a:cs typeface="Corbel"/>
              </a:rPr>
              <a:t> </a:t>
            </a:r>
            <a:r>
              <a:rPr sz="1500" spc="-5" dirty="0">
                <a:latin typeface="Corbel"/>
                <a:cs typeface="Corbel"/>
              </a:rPr>
              <a:t>ci</a:t>
            </a:r>
            <a:r>
              <a:rPr sz="1500" spc="5" dirty="0">
                <a:latin typeface="Corbel"/>
                <a:cs typeface="Corbel"/>
              </a:rPr>
              <a:t>o</a:t>
            </a:r>
            <a:r>
              <a:rPr sz="1500" spc="-10" dirty="0">
                <a:latin typeface="Corbel"/>
                <a:cs typeface="Corbel"/>
              </a:rPr>
              <a:t>è</a:t>
            </a:r>
            <a:r>
              <a:rPr sz="1500" spc="-5" dirty="0">
                <a:latin typeface="Corbel"/>
                <a:cs typeface="Corbel"/>
              </a:rPr>
              <a:t> </a:t>
            </a:r>
            <a:r>
              <a:rPr sz="1500" spc="-15" dirty="0">
                <a:latin typeface="Corbel"/>
                <a:cs typeface="Corbel"/>
              </a:rPr>
              <a:t>quas</a:t>
            </a:r>
            <a:r>
              <a:rPr sz="1500" spc="-5" dirty="0">
                <a:latin typeface="Corbel"/>
                <a:cs typeface="Corbel"/>
              </a:rPr>
              <a:t>i</a:t>
            </a:r>
            <a:r>
              <a:rPr sz="1500" spc="-10" dirty="0">
                <a:latin typeface="Corbel"/>
                <a:cs typeface="Corbel"/>
              </a:rPr>
              <a:t> </a:t>
            </a:r>
            <a:r>
              <a:rPr sz="1500" spc="-15" dirty="0">
                <a:latin typeface="Corbel"/>
                <a:cs typeface="Corbel"/>
              </a:rPr>
              <a:t>8</a:t>
            </a:r>
            <a:r>
              <a:rPr sz="1500" spc="-10" dirty="0">
                <a:latin typeface="Corbel"/>
                <a:cs typeface="Corbel"/>
              </a:rPr>
              <a:t>0.</a:t>
            </a:r>
            <a:r>
              <a:rPr sz="1500" spc="-20" dirty="0">
                <a:latin typeface="Corbel"/>
                <a:cs typeface="Corbel"/>
              </a:rPr>
              <a:t>0</a:t>
            </a:r>
            <a:r>
              <a:rPr sz="1500" spc="-10" dirty="0">
                <a:latin typeface="Corbel"/>
                <a:cs typeface="Corbel"/>
              </a:rPr>
              <a:t>00</a:t>
            </a:r>
            <a:r>
              <a:rPr sz="1500" spc="5" dirty="0">
                <a:latin typeface="Corbel"/>
                <a:cs typeface="Corbel"/>
              </a:rPr>
              <a:t> </a:t>
            </a:r>
            <a:r>
              <a:rPr sz="1500" dirty="0">
                <a:latin typeface="Corbel"/>
                <a:cs typeface="Corbel"/>
              </a:rPr>
              <a:t>alunni.</a:t>
            </a:r>
            <a:endParaRPr sz="1500">
              <a:latin typeface="Corbel"/>
              <a:cs typeface="Corbel"/>
            </a:endParaRPr>
          </a:p>
        </p:txBody>
      </p:sp>
      <p:sp>
        <p:nvSpPr>
          <p:cNvPr id="17" name="object 17"/>
          <p:cNvSpPr/>
          <p:nvPr/>
        </p:nvSpPr>
        <p:spPr>
          <a:xfrm>
            <a:off x="6279007"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solidFill>
            <a:srgbClr val="FFFFFF"/>
          </a:solidFill>
        </p:spPr>
        <p:txBody>
          <a:bodyPr wrap="square" lIns="0" tIns="0" rIns="0" bIns="0" rtlCol="0"/>
          <a:lstStyle/>
          <a:p>
            <a:endParaRPr/>
          </a:p>
        </p:txBody>
      </p:sp>
      <p:sp>
        <p:nvSpPr>
          <p:cNvPr id="18" name="object 18"/>
          <p:cNvSpPr/>
          <p:nvPr/>
        </p:nvSpPr>
        <p:spPr>
          <a:xfrm>
            <a:off x="6279007" y="2341803"/>
            <a:ext cx="2611120" cy="547370"/>
          </a:xfrm>
          <a:custGeom>
            <a:avLst/>
            <a:gdLst/>
            <a:ahLst/>
            <a:cxnLst/>
            <a:rect l="l" t="t" r="r" b="b"/>
            <a:pathLst>
              <a:path w="2611120" h="547369">
                <a:moveTo>
                  <a:pt x="0" y="546811"/>
                </a:moveTo>
                <a:lnTo>
                  <a:pt x="2610866" y="546811"/>
                </a:lnTo>
                <a:lnTo>
                  <a:pt x="2610866" y="0"/>
                </a:lnTo>
                <a:lnTo>
                  <a:pt x="0" y="0"/>
                </a:lnTo>
                <a:lnTo>
                  <a:pt x="0" y="546811"/>
                </a:lnTo>
                <a:close/>
              </a:path>
            </a:pathLst>
          </a:custGeom>
          <a:ln w="38100">
            <a:solidFill>
              <a:srgbClr val="1382AC"/>
            </a:solidFill>
          </a:ln>
        </p:spPr>
        <p:txBody>
          <a:bodyPr wrap="square" lIns="0" tIns="0" rIns="0" bIns="0" rtlCol="0"/>
          <a:lstStyle/>
          <a:p>
            <a:endParaRPr/>
          </a:p>
        </p:txBody>
      </p:sp>
      <p:sp>
        <p:nvSpPr>
          <p:cNvPr id="19" name="object 19"/>
          <p:cNvSpPr txBox="1"/>
          <p:nvPr/>
        </p:nvSpPr>
        <p:spPr>
          <a:xfrm>
            <a:off x="6523481" y="2410526"/>
            <a:ext cx="2124075" cy="424815"/>
          </a:xfrm>
          <a:prstGeom prst="rect">
            <a:avLst/>
          </a:prstGeom>
        </p:spPr>
        <p:txBody>
          <a:bodyPr vert="horz" wrap="square" lIns="0" tIns="0" rIns="0" bIns="0" rtlCol="0">
            <a:spAutoFit/>
          </a:bodyPr>
          <a:lstStyle/>
          <a:p>
            <a:pPr algn="ctr">
              <a:lnSpc>
                <a:spcPts val="1720"/>
              </a:lnSpc>
            </a:pPr>
            <a:r>
              <a:rPr sz="1500" b="1" spc="-10" dirty="0">
                <a:solidFill>
                  <a:srgbClr val="0D5671"/>
                </a:solidFill>
                <a:latin typeface="Corbel"/>
                <a:cs typeface="Corbel"/>
              </a:rPr>
              <a:t>Fu</a:t>
            </a:r>
            <a:r>
              <a:rPr sz="1500" b="1" spc="-20" dirty="0">
                <a:solidFill>
                  <a:srgbClr val="0D5671"/>
                </a:solidFill>
                <a:latin typeface="Corbel"/>
                <a:cs typeface="Corbel"/>
              </a:rPr>
              <a:t>nz</a:t>
            </a:r>
            <a:r>
              <a:rPr sz="1500" b="1" spc="-5" dirty="0">
                <a:solidFill>
                  <a:srgbClr val="0D5671"/>
                </a:solidFill>
                <a:latin typeface="Corbel"/>
                <a:cs typeface="Corbel"/>
              </a:rPr>
              <a:t>i</a:t>
            </a:r>
            <a:r>
              <a:rPr sz="1500" b="1" spc="-15" dirty="0">
                <a:solidFill>
                  <a:srgbClr val="0D5671"/>
                </a:solidFill>
                <a:latin typeface="Corbel"/>
                <a:cs typeface="Corbel"/>
              </a:rPr>
              <a:t>ona</a:t>
            </a:r>
            <a:r>
              <a:rPr sz="1500" b="1" dirty="0">
                <a:solidFill>
                  <a:srgbClr val="0D5671"/>
                </a:solidFill>
                <a:latin typeface="Corbel"/>
                <a:cs typeface="Corbel"/>
              </a:rPr>
              <a:t>m</a:t>
            </a:r>
            <a:r>
              <a:rPr sz="1500" b="1" spc="-10" dirty="0">
                <a:solidFill>
                  <a:srgbClr val="0D5671"/>
                </a:solidFill>
                <a:latin typeface="Corbel"/>
                <a:cs typeface="Corbel"/>
              </a:rPr>
              <a:t>e</a:t>
            </a:r>
            <a:r>
              <a:rPr sz="1500" b="1" spc="-20" dirty="0">
                <a:solidFill>
                  <a:srgbClr val="0D5671"/>
                </a:solidFill>
                <a:latin typeface="Corbel"/>
                <a:cs typeface="Corbel"/>
              </a:rPr>
              <a:t>n</a:t>
            </a:r>
            <a:r>
              <a:rPr sz="1500" b="1" spc="-5" dirty="0">
                <a:solidFill>
                  <a:srgbClr val="0D5671"/>
                </a:solidFill>
                <a:latin typeface="Corbel"/>
                <a:cs typeface="Corbel"/>
              </a:rPr>
              <a:t>t</a:t>
            </a:r>
            <a:r>
              <a:rPr sz="1500" b="1" spc="-10" dirty="0">
                <a:solidFill>
                  <a:srgbClr val="0D5671"/>
                </a:solidFill>
                <a:latin typeface="Corbel"/>
                <a:cs typeface="Corbel"/>
              </a:rPr>
              <a:t>o</a:t>
            </a:r>
            <a:r>
              <a:rPr sz="1500" b="1" spc="10" dirty="0">
                <a:solidFill>
                  <a:srgbClr val="0D5671"/>
                </a:solidFill>
                <a:latin typeface="Corbel"/>
                <a:cs typeface="Corbel"/>
              </a:rPr>
              <a:t> </a:t>
            </a:r>
            <a:r>
              <a:rPr sz="1500" b="1" spc="-10" dirty="0">
                <a:solidFill>
                  <a:srgbClr val="0D5671"/>
                </a:solidFill>
                <a:latin typeface="Corbel"/>
                <a:cs typeface="Corbel"/>
              </a:rPr>
              <a:t>c</a:t>
            </a:r>
            <a:r>
              <a:rPr sz="1500" b="1" spc="-15" dirty="0">
                <a:solidFill>
                  <a:srgbClr val="0D5671"/>
                </a:solidFill>
                <a:latin typeface="Corbel"/>
                <a:cs typeface="Corbel"/>
              </a:rPr>
              <a:t>o</a:t>
            </a:r>
            <a:r>
              <a:rPr sz="1500" b="1" spc="-10" dirty="0">
                <a:solidFill>
                  <a:srgbClr val="0D5671"/>
                </a:solidFill>
                <a:latin typeface="Corbel"/>
                <a:cs typeface="Corbel"/>
              </a:rPr>
              <a:t>gni</a:t>
            </a:r>
            <a:r>
              <a:rPr sz="1500" b="1" spc="-20" dirty="0">
                <a:solidFill>
                  <a:srgbClr val="0D5671"/>
                </a:solidFill>
                <a:latin typeface="Corbel"/>
                <a:cs typeface="Corbel"/>
              </a:rPr>
              <a:t>t</a:t>
            </a:r>
            <a:r>
              <a:rPr sz="1500" b="1" spc="-5" dirty="0">
                <a:solidFill>
                  <a:srgbClr val="0D5671"/>
                </a:solidFill>
                <a:latin typeface="Corbel"/>
                <a:cs typeface="Corbel"/>
              </a:rPr>
              <a:t>i</a:t>
            </a:r>
            <a:r>
              <a:rPr sz="1500" b="1" spc="-20" dirty="0">
                <a:solidFill>
                  <a:srgbClr val="0D5671"/>
                </a:solidFill>
                <a:latin typeface="Corbel"/>
                <a:cs typeface="Corbel"/>
              </a:rPr>
              <a:t>v</a:t>
            </a:r>
            <a:r>
              <a:rPr sz="1500" b="1" spc="-10" dirty="0">
                <a:solidFill>
                  <a:srgbClr val="0D5671"/>
                </a:solidFill>
                <a:latin typeface="Corbel"/>
                <a:cs typeface="Corbel"/>
              </a:rPr>
              <a:t>o</a:t>
            </a:r>
            <a:endParaRPr sz="1500">
              <a:latin typeface="Corbel"/>
              <a:cs typeface="Corbel"/>
            </a:endParaRPr>
          </a:p>
          <a:p>
            <a:pPr algn="ctr">
              <a:lnSpc>
                <a:spcPts val="1720"/>
              </a:lnSpc>
            </a:pPr>
            <a:r>
              <a:rPr sz="1500" b="1" dirty="0">
                <a:solidFill>
                  <a:srgbClr val="0D5671"/>
                </a:solidFill>
                <a:latin typeface="Corbel"/>
                <a:cs typeface="Corbel"/>
              </a:rPr>
              <a:t>limi</a:t>
            </a:r>
            <a:r>
              <a:rPr sz="1500" b="1" spc="-10" dirty="0">
                <a:solidFill>
                  <a:srgbClr val="0D5671"/>
                </a:solidFill>
                <a:latin typeface="Corbel"/>
                <a:cs typeface="Corbel"/>
              </a:rPr>
              <a:t>t</a:t>
            </a:r>
            <a:r>
              <a:rPr sz="1500" b="1" dirty="0">
                <a:solidFill>
                  <a:srgbClr val="0D5671"/>
                </a:solidFill>
                <a:latin typeface="Corbel"/>
                <a:cs typeface="Corbel"/>
              </a:rPr>
              <a:t>e</a:t>
            </a:r>
            <a:r>
              <a:rPr sz="1500" b="1" spc="-25" dirty="0">
                <a:solidFill>
                  <a:srgbClr val="0D5671"/>
                </a:solidFill>
                <a:latin typeface="Corbel"/>
                <a:cs typeface="Corbel"/>
              </a:rPr>
              <a:t> </a:t>
            </a:r>
            <a:r>
              <a:rPr sz="1500" b="1" spc="-30" dirty="0">
                <a:solidFill>
                  <a:srgbClr val="0D5671"/>
                </a:solidFill>
                <a:latin typeface="Corbel"/>
                <a:cs typeface="Corbel"/>
              </a:rPr>
              <a:t>(</a:t>
            </a:r>
            <a:r>
              <a:rPr sz="1500" b="1" dirty="0">
                <a:solidFill>
                  <a:srgbClr val="0D5671"/>
                </a:solidFill>
                <a:latin typeface="Corbel"/>
                <a:cs typeface="Corbel"/>
              </a:rPr>
              <a:t>o </a:t>
            </a:r>
            <a:r>
              <a:rPr sz="1500" b="1" spc="-5" dirty="0">
                <a:solidFill>
                  <a:srgbClr val="0D5671"/>
                </a:solidFill>
                <a:latin typeface="Corbel"/>
                <a:cs typeface="Corbel"/>
              </a:rPr>
              <a:t>border</a:t>
            </a:r>
            <a:r>
              <a:rPr sz="1500" b="1" spc="5" dirty="0">
                <a:solidFill>
                  <a:srgbClr val="0D5671"/>
                </a:solidFill>
                <a:latin typeface="Corbel"/>
                <a:cs typeface="Corbel"/>
              </a:rPr>
              <a:t>l</a:t>
            </a:r>
            <a:r>
              <a:rPr sz="1500" b="1" dirty="0">
                <a:solidFill>
                  <a:srgbClr val="0D5671"/>
                </a:solidFill>
                <a:latin typeface="Corbel"/>
                <a:cs typeface="Corbel"/>
              </a:rPr>
              <a:t>i</a:t>
            </a:r>
            <a:r>
              <a:rPr sz="1500" b="1" spc="-10" dirty="0">
                <a:solidFill>
                  <a:srgbClr val="0D5671"/>
                </a:solidFill>
                <a:latin typeface="Corbel"/>
                <a:cs typeface="Corbel"/>
              </a:rPr>
              <a:t>n</a:t>
            </a:r>
            <a:r>
              <a:rPr sz="1500" b="1" spc="-30" dirty="0">
                <a:solidFill>
                  <a:srgbClr val="0D5671"/>
                </a:solidFill>
                <a:latin typeface="Corbel"/>
                <a:cs typeface="Corbel"/>
              </a:rPr>
              <a:t>e</a:t>
            </a:r>
            <a:r>
              <a:rPr sz="1500" b="1" dirty="0">
                <a:solidFill>
                  <a:srgbClr val="0D5671"/>
                </a:solidFill>
                <a:latin typeface="Corbel"/>
                <a:cs typeface="Corbel"/>
              </a:rPr>
              <a:t>)</a:t>
            </a:r>
            <a:endParaRPr sz="1500">
              <a:latin typeface="Corbel"/>
              <a:cs typeface="Corbel"/>
            </a:endParaRPr>
          </a:p>
        </p:txBody>
      </p:sp>
      <p:sp>
        <p:nvSpPr>
          <p:cNvPr id="20" name="object 20"/>
          <p:cNvSpPr/>
          <p:nvPr/>
        </p:nvSpPr>
        <p:spPr>
          <a:xfrm>
            <a:off x="6279007"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solidFill>
            <a:srgbClr val="FFFFFF"/>
          </a:solidFill>
        </p:spPr>
        <p:txBody>
          <a:bodyPr wrap="square" lIns="0" tIns="0" rIns="0" bIns="0" rtlCol="0"/>
          <a:lstStyle/>
          <a:p>
            <a:endParaRPr/>
          </a:p>
        </p:txBody>
      </p:sp>
      <p:sp>
        <p:nvSpPr>
          <p:cNvPr id="21" name="object 21"/>
          <p:cNvSpPr/>
          <p:nvPr/>
        </p:nvSpPr>
        <p:spPr>
          <a:xfrm>
            <a:off x="6279007" y="2888640"/>
            <a:ext cx="2611120" cy="3656965"/>
          </a:xfrm>
          <a:custGeom>
            <a:avLst/>
            <a:gdLst/>
            <a:ahLst/>
            <a:cxnLst/>
            <a:rect l="l" t="t" r="r" b="b"/>
            <a:pathLst>
              <a:path w="2611120" h="3656965">
                <a:moveTo>
                  <a:pt x="0" y="3656838"/>
                </a:moveTo>
                <a:lnTo>
                  <a:pt x="2610866" y="3656838"/>
                </a:lnTo>
                <a:lnTo>
                  <a:pt x="2610866" y="0"/>
                </a:lnTo>
                <a:lnTo>
                  <a:pt x="0" y="0"/>
                </a:lnTo>
                <a:lnTo>
                  <a:pt x="0" y="3656838"/>
                </a:lnTo>
                <a:close/>
              </a:path>
            </a:pathLst>
          </a:custGeom>
          <a:ln w="38100">
            <a:solidFill>
              <a:srgbClr val="254456"/>
            </a:solidFill>
          </a:ln>
        </p:spPr>
        <p:txBody>
          <a:bodyPr wrap="square" lIns="0" tIns="0" rIns="0" bIns="0" rtlCol="0"/>
          <a:lstStyle/>
          <a:p>
            <a:endParaRPr/>
          </a:p>
        </p:txBody>
      </p:sp>
      <p:sp>
        <p:nvSpPr>
          <p:cNvPr id="22" name="object 22"/>
          <p:cNvSpPr txBox="1"/>
          <p:nvPr/>
        </p:nvSpPr>
        <p:spPr>
          <a:xfrm>
            <a:off x="6347205" y="3217357"/>
            <a:ext cx="2392045" cy="1959610"/>
          </a:xfrm>
          <a:prstGeom prst="rect">
            <a:avLst/>
          </a:prstGeom>
        </p:spPr>
        <p:txBody>
          <a:bodyPr vert="horz" wrap="square" lIns="0" tIns="0" rIns="0" bIns="0" rtlCol="0">
            <a:spAutoFit/>
          </a:bodyPr>
          <a:lstStyle/>
          <a:p>
            <a:pPr marL="127000" marR="588645" indent="-114300" algn="just">
              <a:lnSpc>
                <a:spcPct val="91700"/>
              </a:lnSpc>
              <a:buFont typeface="Corbel"/>
              <a:buChar char="•"/>
              <a:tabLst>
                <a:tab pos="127000" algn="l"/>
              </a:tabLst>
            </a:pPr>
            <a:r>
              <a:rPr sz="1500" b="1" spc="-5" dirty="0">
                <a:latin typeface="Corbel"/>
                <a:cs typeface="Corbel"/>
              </a:rPr>
              <a:t>Ca</a:t>
            </a:r>
            <a:r>
              <a:rPr sz="1500" b="1" spc="-10" dirty="0">
                <a:latin typeface="Corbel"/>
                <a:cs typeface="Corbel"/>
              </a:rPr>
              <a:t>so</a:t>
            </a:r>
            <a:r>
              <a:rPr sz="1500" b="1" spc="-15" dirty="0">
                <a:latin typeface="Corbel"/>
                <a:cs typeface="Corbel"/>
              </a:rPr>
              <a:t> </a:t>
            </a:r>
            <a:r>
              <a:rPr sz="1500" b="1" spc="-10" dirty="0">
                <a:latin typeface="Corbel"/>
                <a:cs typeface="Corbel"/>
              </a:rPr>
              <a:t>di</a:t>
            </a:r>
            <a:r>
              <a:rPr sz="1500" b="1" dirty="0">
                <a:latin typeface="Corbel"/>
                <a:cs typeface="Corbel"/>
              </a:rPr>
              <a:t> </a:t>
            </a:r>
            <a:r>
              <a:rPr sz="1500" b="1" spc="-10" dirty="0">
                <a:latin typeface="Corbel"/>
                <a:cs typeface="Corbel"/>
              </a:rPr>
              <a:t>c</a:t>
            </a:r>
            <a:r>
              <a:rPr sz="1500" b="1" spc="-15" dirty="0">
                <a:latin typeface="Corbel"/>
                <a:cs typeface="Corbel"/>
              </a:rPr>
              <a:t>onfin</a:t>
            </a:r>
            <a:r>
              <a:rPr sz="1500" b="1" spc="-10" dirty="0">
                <a:latin typeface="Corbel"/>
                <a:cs typeface="Corbel"/>
              </a:rPr>
              <a:t>e</a:t>
            </a:r>
            <a:r>
              <a:rPr sz="1500" b="1" spc="15" dirty="0">
                <a:latin typeface="Corbel"/>
                <a:cs typeface="Corbel"/>
              </a:rPr>
              <a:t> </a:t>
            </a:r>
            <a:r>
              <a:rPr sz="1500" spc="-10" dirty="0">
                <a:latin typeface="Corbel"/>
                <a:cs typeface="Corbel"/>
              </a:rPr>
              <a:t>fra</a:t>
            </a:r>
            <a:r>
              <a:rPr sz="1500" dirty="0">
                <a:latin typeface="Corbel"/>
                <a:cs typeface="Corbel"/>
              </a:rPr>
              <a:t> </a:t>
            </a:r>
            <a:r>
              <a:rPr sz="1500" spc="-10" dirty="0">
                <a:latin typeface="Corbel"/>
                <a:cs typeface="Corbel"/>
              </a:rPr>
              <a:t>la disabili</a:t>
            </a:r>
            <a:r>
              <a:rPr sz="1500" spc="-20" dirty="0">
                <a:latin typeface="Corbel"/>
                <a:cs typeface="Corbel"/>
              </a:rPr>
              <a:t>t</a:t>
            </a:r>
            <a:r>
              <a:rPr sz="1500" spc="-10" dirty="0">
                <a:latin typeface="Corbel"/>
                <a:cs typeface="Corbel"/>
              </a:rPr>
              <a:t>à</a:t>
            </a:r>
            <a:r>
              <a:rPr sz="1500" spc="-15" dirty="0">
                <a:latin typeface="Corbel"/>
                <a:cs typeface="Corbel"/>
              </a:rPr>
              <a:t> </a:t>
            </a:r>
            <a:r>
              <a:rPr sz="1500" spc="-10" dirty="0">
                <a:latin typeface="Corbel"/>
                <a:cs typeface="Corbel"/>
              </a:rPr>
              <a:t>e</a:t>
            </a:r>
            <a:r>
              <a:rPr sz="1500" spc="5" dirty="0">
                <a:latin typeface="Corbel"/>
                <a:cs typeface="Corbel"/>
              </a:rPr>
              <a:t> </a:t>
            </a:r>
            <a:r>
              <a:rPr sz="1500" spc="-5" dirty="0">
                <a:latin typeface="Corbel"/>
                <a:cs typeface="Corbel"/>
              </a:rPr>
              <a:t>il</a:t>
            </a:r>
            <a:r>
              <a:rPr sz="1500" dirty="0">
                <a:latin typeface="Corbel"/>
                <a:cs typeface="Corbel"/>
              </a:rPr>
              <a:t> </a:t>
            </a:r>
            <a:r>
              <a:rPr sz="1500" spc="-10" dirty="0">
                <a:latin typeface="Corbel"/>
                <a:cs typeface="Corbel"/>
              </a:rPr>
              <a:t>dis</a:t>
            </a:r>
            <a:r>
              <a:rPr sz="1500" spc="-5" dirty="0">
                <a:latin typeface="Corbel"/>
                <a:cs typeface="Corbel"/>
              </a:rPr>
              <a:t>t</a:t>
            </a:r>
            <a:r>
              <a:rPr sz="1500" spc="-10" dirty="0">
                <a:latin typeface="Corbel"/>
                <a:cs typeface="Corbel"/>
              </a:rPr>
              <a:t>urbo</a:t>
            </a:r>
            <a:r>
              <a:rPr sz="1500" spc="-5" dirty="0">
                <a:latin typeface="Corbel"/>
                <a:cs typeface="Corbel"/>
              </a:rPr>
              <a:t> </a:t>
            </a:r>
            <a:r>
              <a:rPr sz="1500" dirty="0">
                <a:latin typeface="Corbel"/>
                <a:cs typeface="Corbel"/>
              </a:rPr>
              <a:t>s</a:t>
            </a:r>
            <a:r>
              <a:rPr sz="1500" spc="-15" dirty="0">
                <a:latin typeface="Corbel"/>
                <a:cs typeface="Corbel"/>
              </a:rPr>
              <a:t>p</a:t>
            </a:r>
            <a:r>
              <a:rPr sz="1500" dirty="0">
                <a:latin typeface="Corbel"/>
                <a:cs typeface="Corbel"/>
              </a:rPr>
              <a:t>ecifico.</a:t>
            </a:r>
            <a:endParaRPr sz="1500">
              <a:latin typeface="Corbel"/>
              <a:cs typeface="Corbel"/>
            </a:endParaRPr>
          </a:p>
          <a:p>
            <a:pPr marL="127000" marR="408940" indent="-114300">
              <a:lnSpc>
                <a:spcPts val="1639"/>
              </a:lnSpc>
              <a:spcBef>
                <a:spcPts val="310"/>
              </a:spcBef>
              <a:buFont typeface="Corbel"/>
              <a:buChar char="•"/>
              <a:tabLst>
                <a:tab pos="127000" algn="l"/>
              </a:tabLst>
            </a:pPr>
            <a:r>
              <a:rPr sz="1500" spc="-5" dirty="0">
                <a:latin typeface="Corbel"/>
                <a:cs typeface="Corbel"/>
              </a:rPr>
              <a:t>QI</a:t>
            </a:r>
            <a:r>
              <a:rPr sz="1500" spc="-10" dirty="0">
                <a:latin typeface="Corbel"/>
                <a:cs typeface="Corbel"/>
              </a:rPr>
              <a:t> </a:t>
            </a:r>
            <a:r>
              <a:rPr sz="1500" spc="-15" dirty="0">
                <a:latin typeface="Corbel"/>
                <a:cs typeface="Corbel"/>
              </a:rPr>
              <a:t>g</a:t>
            </a:r>
            <a:r>
              <a:rPr sz="1500" dirty="0">
                <a:latin typeface="Corbel"/>
                <a:cs typeface="Corbel"/>
              </a:rPr>
              <a:t>lo</a:t>
            </a:r>
            <a:r>
              <a:rPr sz="1500" spc="-10" dirty="0">
                <a:latin typeface="Corbel"/>
                <a:cs typeface="Corbel"/>
              </a:rPr>
              <a:t>bale</a:t>
            </a:r>
            <a:r>
              <a:rPr sz="1500" dirty="0">
                <a:latin typeface="Corbel"/>
                <a:cs typeface="Corbel"/>
              </a:rPr>
              <a:t> </a:t>
            </a:r>
            <a:r>
              <a:rPr sz="1500" spc="-10" dirty="0">
                <a:latin typeface="Corbel"/>
                <a:cs typeface="Corbel"/>
              </a:rPr>
              <a:t>dai</a:t>
            </a:r>
            <a:r>
              <a:rPr sz="1500" spc="-5" dirty="0">
                <a:latin typeface="Corbel"/>
                <a:cs typeface="Corbel"/>
              </a:rPr>
              <a:t> </a:t>
            </a:r>
            <a:r>
              <a:rPr sz="1500" spc="-20" dirty="0">
                <a:latin typeface="Corbel"/>
                <a:cs typeface="Corbel"/>
              </a:rPr>
              <a:t>7</a:t>
            </a:r>
            <a:r>
              <a:rPr sz="1500" spc="-10" dirty="0">
                <a:latin typeface="Corbel"/>
                <a:cs typeface="Corbel"/>
              </a:rPr>
              <a:t>0</a:t>
            </a:r>
            <a:r>
              <a:rPr sz="1500" dirty="0">
                <a:latin typeface="Corbel"/>
                <a:cs typeface="Corbel"/>
              </a:rPr>
              <a:t> </a:t>
            </a:r>
            <a:r>
              <a:rPr sz="1500" spc="-20" dirty="0">
                <a:latin typeface="Corbel"/>
                <a:cs typeface="Corbel"/>
              </a:rPr>
              <a:t>a</a:t>
            </a:r>
            <a:r>
              <a:rPr sz="1500" spc="-15" dirty="0">
                <a:latin typeface="Corbel"/>
                <a:cs typeface="Corbel"/>
              </a:rPr>
              <a:t>g</a:t>
            </a:r>
            <a:r>
              <a:rPr sz="1500" spc="-5" dirty="0">
                <a:latin typeface="Corbel"/>
                <a:cs typeface="Corbel"/>
              </a:rPr>
              <a:t>li</a:t>
            </a:r>
            <a:r>
              <a:rPr sz="1500" spc="10" dirty="0">
                <a:latin typeface="Corbel"/>
                <a:cs typeface="Corbel"/>
              </a:rPr>
              <a:t> </a:t>
            </a:r>
            <a:r>
              <a:rPr sz="1500" spc="-15" dirty="0">
                <a:latin typeface="Corbel"/>
                <a:cs typeface="Corbel"/>
              </a:rPr>
              <a:t>8</a:t>
            </a:r>
            <a:r>
              <a:rPr sz="1500" spc="-10" dirty="0">
                <a:latin typeface="Corbel"/>
                <a:cs typeface="Corbel"/>
              </a:rPr>
              <a:t>5</a:t>
            </a:r>
            <a:r>
              <a:rPr sz="1500" spc="-5" dirty="0">
                <a:latin typeface="Corbel"/>
                <a:cs typeface="Corbel"/>
              </a:rPr>
              <a:t> </a:t>
            </a:r>
            <a:r>
              <a:rPr sz="1500" spc="-15" dirty="0">
                <a:latin typeface="Corbel"/>
                <a:cs typeface="Corbel"/>
              </a:rPr>
              <a:t>p</a:t>
            </a:r>
            <a:r>
              <a:rPr sz="1500" spc="-10" dirty="0">
                <a:latin typeface="Corbel"/>
                <a:cs typeface="Corbel"/>
              </a:rPr>
              <a:t>un</a:t>
            </a:r>
            <a:r>
              <a:rPr sz="1500" spc="-5" dirty="0">
                <a:latin typeface="Corbel"/>
                <a:cs typeface="Corbel"/>
              </a:rPr>
              <a:t>t</a:t>
            </a:r>
            <a:r>
              <a:rPr sz="1500" dirty="0">
                <a:latin typeface="Corbel"/>
                <a:cs typeface="Corbel"/>
              </a:rPr>
              <a:t>i.</a:t>
            </a:r>
            <a:endParaRPr sz="1500">
              <a:latin typeface="Corbel"/>
              <a:cs typeface="Corbel"/>
            </a:endParaRPr>
          </a:p>
          <a:p>
            <a:pPr marL="127000" marR="5080" indent="-114300">
              <a:lnSpc>
                <a:spcPct val="91600"/>
              </a:lnSpc>
              <a:spcBef>
                <a:spcPts val="240"/>
              </a:spcBef>
              <a:buFont typeface="Corbel"/>
              <a:buChar char="•"/>
              <a:tabLst>
                <a:tab pos="127000" algn="l"/>
              </a:tabLst>
            </a:pPr>
            <a:r>
              <a:rPr sz="1500" spc="-10" dirty="0">
                <a:latin typeface="Corbel"/>
                <a:cs typeface="Corbel"/>
              </a:rPr>
              <a:t>In</a:t>
            </a:r>
            <a:r>
              <a:rPr sz="1500" spc="-5" dirty="0">
                <a:latin typeface="Corbel"/>
                <a:cs typeface="Corbel"/>
              </a:rPr>
              <a:t>t</a:t>
            </a:r>
            <a:r>
              <a:rPr sz="1500" spc="-10" dirty="0">
                <a:latin typeface="Corbel"/>
                <a:cs typeface="Corbel"/>
              </a:rPr>
              <a:t>eressa</a:t>
            </a:r>
            <a:r>
              <a:rPr sz="1500" spc="-15" dirty="0">
                <a:latin typeface="Corbel"/>
                <a:cs typeface="Corbel"/>
              </a:rPr>
              <a:t> </a:t>
            </a:r>
            <a:r>
              <a:rPr sz="1500" dirty="0">
                <a:latin typeface="Corbel"/>
                <a:cs typeface="Corbel"/>
              </a:rPr>
              <a:t>intorno</a:t>
            </a:r>
            <a:r>
              <a:rPr sz="1500" spc="-10" dirty="0">
                <a:latin typeface="Corbel"/>
                <a:cs typeface="Corbel"/>
              </a:rPr>
              <a:t> al</a:t>
            </a:r>
            <a:r>
              <a:rPr sz="1500" spc="5" dirty="0">
                <a:latin typeface="Corbel"/>
                <a:cs typeface="Corbel"/>
              </a:rPr>
              <a:t> </a:t>
            </a:r>
            <a:r>
              <a:rPr sz="1500" b="1" spc="-5" dirty="0">
                <a:latin typeface="Corbel"/>
                <a:cs typeface="Corbel"/>
              </a:rPr>
              <a:t>2,5% </a:t>
            </a:r>
            <a:r>
              <a:rPr sz="1500" dirty="0">
                <a:latin typeface="Corbel"/>
                <a:cs typeface="Corbel"/>
              </a:rPr>
              <a:t>dell</a:t>
            </a:r>
            <a:r>
              <a:rPr sz="1500" spc="-10" dirty="0">
                <a:latin typeface="Corbel"/>
                <a:cs typeface="Corbel"/>
              </a:rPr>
              <a:t>’</a:t>
            </a:r>
            <a:r>
              <a:rPr sz="1500" dirty="0">
                <a:latin typeface="Corbel"/>
                <a:cs typeface="Corbel"/>
              </a:rPr>
              <a:t>int</a:t>
            </a:r>
            <a:r>
              <a:rPr sz="1500" spc="-10" dirty="0">
                <a:latin typeface="Corbel"/>
                <a:cs typeface="Corbel"/>
              </a:rPr>
              <a:t>e</a:t>
            </a:r>
            <a:r>
              <a:rPr sz="1500" dirty="0">
                <a:latin typeface="Corbel"/>
                <a:cs typeface="Corbel"/>
              </a:rPr>
              <a:t>ra </a:t>
            </a:r>
            <a:r>
              <a:rPr sz="1500" spc="-10" dirty="0">
                <a:latin typeface="Corbel"/>
                <a:cs typeface="Corbel"/>
              </a:rPr>
              <a:t>p</a:t>
            </a:r>
            <a:r>
              <a:rPr sz="1500" dirty="0">
                <a:latin typeface="Corbel"/>
                <a:cs typeface="Corbel"/>
              </a:rPr>
              <a:t>o</a:t>
            </a:r>
            <a:r>
              <a:rPr sz="1500" spc="-5" dirty="0">
                <a:latin typeface="Corbel"/>
                <a:cs typeface="Corbel"/>
              </a:rPr>
              <a:t>p</a:t>
            </a:r>
            <a:r>
              <a:rPr sz="1500" dirty="0">
                <a:latin typeface="Corbel"/>
                <a:cs typeface="Corbel"/>
              </a:rPr>
              <a:t>olazi</a:t>
            </a:r>
            <a:r>
              <a:rPr sz="1500" spc="5" dirty="0">
                <a:latin typeface="Corbel"/>
                <a:cs typeface="Corbel"/>
              </a:rPr>
              <a:t>o</a:t>
            </a:r>
            <a:r>
              <a:rPr sz="1500" dirty="0">
                <a:latin typeface="Corbel"/>
                <a:cs typeface="Corbel"/>
              </a:rPr>
              <a:t>ne s</a:t>
            </a:r>
            <a:r>
              <a:rPr sz="1500" spc="-5" dirty="0">
                <a:latin typeface="Corbel"/>
                <a:cs typeface="Corbel"/>
              </a:rPr>
              <a:t>c</a:t>
            </a:r>
            <a:r>
              <a:rPr sz="1500" spc="5" dirty="0">
                <a:latin typeface="Corbel"/>
                <a:cs typeface="Corbel"/>
              </a:rPr>
              <a:t>o</a:t>
            </a:r>
            <a:r>
              <a:rPr sz="1500" spc="-10" dirty="0">
                <a:latin typeface="Corbel"/>
                <a:cs typeface="Corbel"/>
              </a:rPr>
              <a:t>lastica,</a:t>
            </a:r>
            <a:r>
              <a:rPr sz="1500" spc="-30" dirty="0">
                <a:latin typeface="Corbel"/>
                <a:cs typeface="Corbel"/>
              </a:rPr>
              <a:t> </a:t>
            </a:r>
            <a:r>
              <a:rPr sz="1500" spc="-5" dirty="0">
                <a:latin typeface="Corbel"/>
                <a:cs typeface="Corbel"/>
              </a:rPr>
              <a:t>ci</a:t>
            </a:r>
            <a:r>
              <a:rPr sz="1500" spc="5" dirty="0">
                <a:latin typeface="Corbel"/>
                <a:cs typeface="Corbel"/>
              </a:rPr>
              <a:t>o</a:t>
            </a:r>
            <a:r>
              <a:rPr sz="1500" spc="-10" dirty="0">
                <a:latin typeface="Corbel"/>
                <a:cs typeface="Corbel"/>
              </a:rPr>
              <a:t>è</a:t>
            </a:r>
            <a:r>
              <a:rPr sz="1500" dirty="0">
                <a:latin typeface="Corbel"/>
                <a:cs typeface="Corbel"/>
              </a:rPr>
              <a:t> </a:t>
            </a:r>
            <a:r>
              <a:rPr sz="1500" spc="-5" dirty="0">
                <a:latin typeface="Corbel"/>
                <a:cs typeface="Corbel"/>
              </a:rPr>
              <a:t>circ</a:t>
            </a:r>
            <a:r>
              <a:rPr sz="1500" dirty="0">
                <a:latin typeface="Corbel"/>
                <a:cs typeface="Corbel"/>
              </a:rPr>
              <a:t>a </a:t>
            </a:r>
            <a:r>
              <a:rPr sz="1500" spc="-35" dirty="0">
                <a:latin typeface="Corbel"/>
                <a:cs typeface="Corbel"/>
              </a:rPr>
              <a:t>2</a:t>
            </a:r>
            <a:r>
              <a:rPr sz="1500" spc="-10" dirty="0">
                <a:latin typeface="Corbel"/>
                <a:cs typeface="Corbel"/>
              </a:rPr>
              <a:t>0</a:t>
            </a:r>
            <a:r>
              <a:rPr sz="1500" spc="-20" dirty="0">
                <a:latin typeface="Corbel"/>
                <a:cs typeface="Corbel"/>
              </a:rPr>
              <a:t>0</a:t>
            </a:r>
            <a:r>
              <a:rPr sz="1500" spc="-15" dirty="0">
                <a:latin typeface="Corbel"/>
                <a:cs typeface="Corbel"/>
              </a:rPr>
              <a:t>.00</a:t>
            </a:r>
            <a:r>
              <a:rPr sz="1500" spc="-10" dirty="0">
                <a:latin typeface="Corbel"/>
                <a:cs typeface="Corbel"/>
              </a:rPr>
              <a:t>0</a:t>
            </a:r>
            <a:r>
              <a:rPr sz="1500" spc="-5" dirty="0">
                <a:latin typeface="Corbel"/>
                <a:cs typeface="Corbel"/>
              </a:rPr>
              <a:t> </a:t>
            </a:r>
            <a:r>
              <a:rPr sz="1500" dirty="0">
                <a:latin typeface="Corbel"/>
                <a:cs typeface="Corbel"/>
              </a:rPr>
              <a:t>alunni.</a:t>
            </a:r>
            <a:endParaRPr sz="1500">
              <a:latin typeface="Corbel"/>
              <a:cs typeface="Corbel"/>
            </a:endParaRPr>
          </a:p>
        </p:txBody>
      </p:sp>
      <p:sp>
        <p:nvSpPr>
          <p:cNvPr id="23" name="object 23"/>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58</a:t>
            </a:r>
            <a:endParaRPr sz="1000">
              <a:latin typeface="Arial"/>
              <a:cs typeface="Arial"/>
            </a:endParaRPr>
          </a:p>
        </p:txBody>
      </p:sp>
      <p:sp>
        <p:nvSpPr>
          <p:cNvPr id="24" name="object 24"/>
          <p:cNvSpPr txBox="1">
            <a:spLocks noGrp="1"/>
          </p:cNvSpPr>
          <p:nvPr>
            <p:ph type="title"/>
          </p:nvPr>
        </p:nvSpPr>
        <p:spPr>
          <a:prstGeom prst="rect">
            <a:avLst/>
          </a:prstGeom>
        </p:spPr>
        <p:txBody>
          <a:bodyPr vert="horz" wrap="square" lIns="0" tIns="221296" rIns="0" bIns="0" rtlCol="0">
            <a:spAutoFit/>
          </a:bodyPr>
          <a:lstStyle/>
          <a:p>
            <a:pPr marL="249554">
              <a:lnSpc>
                <a:spcPct val="100000"/>
              </a:lnSpc>
            </a:pPr>
            <a:r>
              <a:rPr sz="3000" spc="-5" dirty="0"/>
              <a:t>No</a:t>
            </a:r>
            <a:r>
              <a:rPr sz="3000" dirty="0"/>
              <a:t>n </a:t>
            </a:r>
            <a:r>
              <a:rPr sz="3000" spc="-5" dirty="0"/>
              <a:t>sol</a:t>
            </a:r>
            <a:r>
              <a:rPr sz="3000" dirty="0"/>
              <a:t>o </a:t>
            </a:r>
            <a:r>
              <a:rPr sz="3000" spc="-20" dirty="0"/>
              <a:t>DS</a:t>
            </a:r>
            <a:r>
              <a:rPr sz="3000" spc="-15" dirty="0"/>
              <a:t>A</a:t>
            </a:r>
            <a:r>
              <a:rPr sz="3000" dirty="0"/>
              <a:t>:</a:t>
            </a:r>
            <a:r>
              <a:rPr sz="3000" spc="-25" dirty="0"/>
              <a:t> </a:t>
            </a:r>
            <a:r>
              <a:rPr sz="3000" spc="-10" dirty="0"/>
              <a:t>altri</a:t>
            </a:r>
            <a:r>
              <a:rPr sz="3000" dirty="0"/>
              <a:t> </a:t>
            </a:r>
            <a:r>
              <a:rPr sz="3000" i="1" spc="-5" dirty="0">
                <a:latin typeface="Corbel"/>
                <a:cs typeface="Corbel"/>
              </a:rPr>
              <a:t>Di</a:t>
            </a:r>
            <a:r>
              <a:rPr sz="3000" i="1" dirty="0">
                <a:latin typeface="Corbel"/>
                <a:cs typeface="Corbel"/>
              </a:rPr>
              <a:t>s</a:t>
            </a:r>
            <a:r>
              <a:rPr sz="3000" i="1" spc="-5" dirty="0">
                <a:latin typeface="Corbel"/>
                <a:cs typeface="Corbel"/>
              </a:rPr>
              <a:t>turb</a:t>
            </a:r>
            <a:r>
              <a:rPr sz="3000" i="1" dirty="0">
                <a:latin typeface="Corbel"/>
                <a:cs typeface="Corbel"/>
              </a:rPr>
              <a:t>i</a:t>
            </a:r>
            <a:r>
              <a:rPr sz="3000" i="1" spc="5" dirty="0">
                <a:latin typeface="Corbel"/>
                <a:cs typeface="Corbel"/>
              </a:rPr>
              <a:t> </a:t>
            </a:r>
            <a:r>
              <a:rPr sz="3000" i="1" dirty="0">
                <a:latin typeface="Corbel"/>
                <a:cs typeface="Corbel"/>
              </a:rPr>
              <a:t>Evolutivi</a:t>
            </a:r>
            <a:r>
              <a:rPr sz="3000" i="1" spc="-120" dirty="0">
                <a:latin typeface="Corbel"/>
                <a:cs typeface="Corbel"/>
              </a:rPr>
              <a:t> </a:t>
            </a:r>
            <a:r>
              <a:rPr sz="3000" i="1" spc="-15" dirty="0">
                <a:latin typeface="Corbel"/>
                <a:cs typeface="Corbel"/>
              </a:rPr>
              <a:t>Specif</a:t>
            </a:r>
            <a:r>
              <a:rPr sz="3000" i="1" spc="-5" dirty="0">
                <a:latin typeface="Corbel"/>
                <a:cs typeface="Corbel"/>
              </a:rPr>
              <a:t>ic</a:t>
            </a:r>
            <a:r>
              <a:rPr sz="3000" i="1" dirty="0">
                <a:latin typeface="Corbel"/>
                <a:cs typeface="Corbel"/>
              </a:rPr>
              <a:t>i</a:t>
            </a:r>
            <a:r>
              <a:rPr sz="3000" i="1" spc="-40" dirty="0">
                <a:latin typeface="Corbel"/>
                <a:cs typeface="Corbel"/>
              </a:rPr>
              <a:t> </a:t>
            </a:r>
            <a:r>
              <a:rPr sz="3000" i="1" spc="-5" dirty="0">
                <a:latin typeface="Corbel"/>
                <a:cs typeface="Corbel"/>
              </a:rPr>
              <a:t>(</a:t>
            </a:r>
            <a:r>
              <a:rPr sz="3000" i="1" dirty="0">
                <a:latin typeface="Corbel"/>
                <a:cs typeface="Corbel"/>
              </a:rPr>
              <a:t>D</a:t>
            </a:r>
            <a:r>
              <a:rPr sz="3000" i="1" spc="-20" dirty="0">
                <a:latin typeface="Corbel"/>
                <a:cs typeface="Corbel"/>
              </a:rPr>
              <a:t>E</a:t>
            </a:r>
            <a:r>
              <a:rPr sz="3000" i="1" spc="-90" dirty="0">
                <a:latin typeface="Corbel"/>
                <a:cs typeface="Corbel"/>
              </a:rPr>
              <a:t>S</a:t>
            </a:r>
            <a:r>
              <a:rPr sz="3000" i="1" dirty="0">
                <a:latin typeface="Corbel"/>
                <a:cs typeface="Corbel"/>
              </a:rPr>
              <a:t>)</a:t>
            </a:r>
            <a:endParaRPr sz="3000">
              <a:latin typeface="Corbel"/>
              <a:cs typeface="Corbel"/>
            </a:endParaRPr>
          </a:p>
        </p:txBody>
      </p:sp>
      <p:sp>
        <p:nvSpPr>
          <p:cNvPr id="25" name="object 25"/>
          <p:cNvSpPr/>
          <p:nvPr/>
        </p:nvSpPr>
        <p:spPr>
          <a:xfrm>
            <a:off x="6097523" y="1040890"/>
            <a:ext cx="117348" cy="5722620"/>
          </a:xfrm>
          <a:prstGeom prst="rect">
            <a:avLst/>
          </a:prstGeom>
          <a:blipFill>
            <a:blip r:embed="rId3" cstate="print"/>
            <a:stretch>
              <a:fillRect/>
            </a:stretch>
          </a:blipFill>
        </p:spPr>
        <p:txBody>
          <a:bodyPr wrap="square" lIns="0" tIns="0" rIns="0" bIns="0" rtlCol="0"/>
          <a:lstStyle/>
          <a:p>
            <a:endParaRPr/>
          </a:p>
        </p:txBody>
      </p:sp>
      <p:sp>
        <p:nvSpPr>
          <p:cNvPr id="26" name="object 26"/>
          <p:cNvSpPr/>
          <p:nvPr/>
        </p:nvSpPr>
        <p:spPr>
          <a:xfrm>
            <a:off x="6168897" y="1054608"/>
            <a:ext cx="0" cy="5644515"/>
          </a:xfrm>
          <a:custGeom>
            <a:avLst/>
            <a:gdLst/>
            <a:ahLst/>
            <a:cxnLst/>
            <a:rect l="l" t="t" r="r" b="b"/>
            <a:pathLst>
              <a:path h="5644515">
                <a:moveTo>
                  <a:pt x="0" y="0"/>
                </a:moveTo>
                <a:lnTo>
                  <a:pt x="0" y="5643994"/>
                </a:lnTo>
              </a:path>
            </a:pathLst>
          </a:custGeom>
          <a:ln w="13970">
            <a:solidFill>
              <a:srgbClr val="61A29F"/>
            </a:solidFill>
          </a:ln>
        </p:spPr>
        <p:txBody>
          <a:bodyPr wrap="square" lIns="0" tIns="0" rIns="0" bIns="0" rtlCol="0"/>
          <a:lstStyle/>
          <a:p>
            <a:endParaRPr/>
          </a:p>
        </p:txBody>
      </p:sp>
      <p:sp>
        <p:nvSpPr>
          <p:cNvPr id="27" name="object 27"/>
          <p:cNvSpPr/>
          <p:nvPr/>
        </p:nvSpPr>
        <p:spPr>
          <a:xfrm>
            <a:off x="6143497" y="1054608"/>
            <a:ext cx="0" cy="5644515"/>
          </a:xfrm>
          <a:custGeom>
            <a:avLst/>
            <a:gdLst/>
            <a:ahLst/>
            <a:cxnLst/>
            <a:rect l="l" t="t" r="r" b="b"/>
            <a:pathLst>
              <a:path h="5644515">
                <a:moveTo>
                  <a:pt x="0" y="0"/>
                </a:moveTo>
                <a:lnTo>
                  <a:pt x="0" y="5643994"/>
                </a:lnTo>
              </a:path>
            </a:pathLst>
          </a:custGeom>
          <a:ln w="13970">
            <a:solidFill>
              <a:srgbClr val="61A29F"/>
            </a:solidFill>
          </a:ln>
        </p:spPr>
        <p:txBody>
          <a:bodyPr wrap="square" lIns="0" tIns="0" rIns="0" bIns="0" rtlCol="0"/>
          <a:lstStyle/>
          <a:p>
            <a:endParaRPr/>
          </a:p>
        </p:txBody>
      </p:sp>
      <p:sp>
        <p:nvSpPr>
          <p:cNvPr id="28" name="object 28"/>
          <p:cNvSpPr txBox="1"/>
          <p:nvPr/>
        </p:nvSpPr>
        <p:spPr>
          <a:xfrm>
            <a:off x="6664197" y="1033136"/>
            <a:ext cx="1814195" cy="280670"/>
          </a:xfrm>
          <a:prstGeom prst="rect">
            <a:avLst/>
          </a:prstGeom>
        </p:spPr>
        <p:txBody>
          <a:bodyPr vert="horz" wrap="square" lIns="0" tIns="0" rIns="0" bIns="0" rtlCol="0">
            <a:spAutoFit/>
          </a:bodyPr>
          <a:lstStyle/>
          <a:p>
            <a:pPr marL="12700">
              <a:lnSpc>
                <a:spcPct val="100000"/>
              </a:lnSpc>
            </a:pPr>
            <a:r>
              <a:rPr sz="2000" spc="-50" dirty="0">
                <a:latin typeface="Corbel"/>
                <a:cs typeface="Corbel"/>
              </a:rPr>
              <a:t>D</a:t>
            </a:r>
            <a:r>
              <a:rPr sz="2000" spc="-5" dirty="0">
                <a:latin typeface="Corbel"/>
                <a:cs typeface="Corbel"/>
              </a:rPr>
              <a:t>.</a:t>
            </a:r>
            <a:r>
              <a:rPr sz="2000" spc="-10" dirty="0">
                <a:latin typeface="Corbel"/>
                <a:cs typeface="Corbel"/>
              </a:rPr>
              <a:t>M</a:t>
            </a:r>
            <a:r>
              <a:rPr sz="2000" dirty="0">
                <a:latin typeface="Corbel"/>
                <a:cs typeface="Corbel"/>
              </a:rPr>
              <a:t>.</a:t>
            </a:r>
            <a:r>
              <a:rPr sz="2000" spc="-30" dirty="0">
                <a:latin typeface="Corbel"/>
                <a:cs typeface="Corbel"/>
              </a:rPr>
              <a:t> </a:t>
            </a:r>
            <a:r>
              <a:rPr sz="2000" spc="-10" dirty="0">
                <a:latin typeface="Corbel"/>
                <a:cs typeface="Corbel"/>
              </a:rPr>
              <a:t>d</a:t>
            </a:r>
            <a:r>
              <a:rPr sz="2000" dirty="0">
                <a:latin typeface="Corbel"/>
                <a:cs typeface="Corbel"/>
              </a:rPr>
              <a:t>el </a:t>
            </a:r>
            <a:r>
              <a:rPr sz="2000" spc="-50" dirty="0">
                <a:latin typeface="Corbel"/>
                <a:cs typeface="Corbel"/>
              </a:rPr>
              <a:t>2</a:t>
            </a:r>
            <a:r>
              <a:rPr sz="2000" spc="-10" dirty="0">
                <a:latin typeface="Corbel"/>
                <a:cs typeface="Corbel"/>
              </a:rPr>
              <a:t>7</a:t>
            </a:r>
            <a:r>
              <a:rPr sz="2000" dirty="0">
                <a:latin typeface="Corbel"/>
                <a:cs typeface="Corbel"/>
              </a:rPr>
              <a:t>/12/12</a:t>
            </a:r>
            <a:endParaRPr sz="2000">
              <a:latin typeface="Corbel"/>
              <a:cs typeface="Corbe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289686" y="333699"/>
            <a:ext cx="8564626" cy="1797928"/>
          </a:xfrm>
          <a:prstGeom prst="rect">
            <a:avLst/>
          </a:prstGeom>
        </p:spPr>
        <p:txBody>
          <a:bodyPr vert="horz" wrap="square" lIns="0" tIns="0" rIns="0" bIns="0" rtlCol="0">
            <a:spAutoFit/>
          </a:bodyPr>
          <a:lstStyle/>
          <a:p>
            <a:pPr marL="269240">
              <a:lnSpc>
                <a:spcPct val="100000"/>
              </a:lnSpc>
            </a:pPr>
            <a:r>
              <a:rPr sz="3200" spc="-90" dirty="0" smtClean="0">
                <a:solidFill>
                  <a:srgbClr val="1CACE3"/>
                </a:solidFill>
              </a:rPr>
              <a:t> </a:t>
            </a:r>
            <a:r>
              <a:rPr sz="3200" dirty="0">
                <a:solidFill>
                  <a:srgbClr val="1CACE3"/>
                </a:solidFill>
              </a:rPr>
              <a:t>Stru</a:t>
            </a:r>
            <a:r>
              <a:rPr sz="3200" spc="-15" dirty="0">
                <a:solidFill>
                  <a:srgbClr val="1CACE3"/>
                </a:solidFill>
              </a:rPr>
              <a:t>m</a:t>
            </a:r>
            <a:r>
              <a:rPr sz="3200" dirty="0">
                <a:solidFill>
                  <a:srgbClr val="1CACE3"/>
                </a:solidFill>
              </a:rPr>
              <a:t>enti</a:t>
            </a:r>
            <a:r>
              <a:rPr sz="3200" spc="-10" dirty="0">
                <a:solidFill>
                  <a:srgbClr val="1CACE3"/>
                </a:solidFill>
              </a:rPr>
              <a:t> </a:t>
            </a:r>
            <a:r>
              <a:rPr sz="3200" dirty="0">
                <a:solidFill>
                  <a:srgbClr val="1CACE3"/>
                </a:solidFill>
              </a:rPr>
              <a:t>e</a:t>
            </a:r>
            <a:r>
              <a:rPr sz="3200" spc="-25" dirty="0">
                <a:solidFill>
                  <a:srgbClr val="1CACE3"/>
                </a:solidFill>
              </a:rPr>
              <a:t> </a:t>
            </a:r>
            <a:r>
              <a:rPr sz="3200" dirty="0">
                <a:solidFill>
                  <a:srgbClr val="1CACE3"/>
                </a:solidFill>
              </a:rPr>
              <a:t>docu</a:t>
            </a:r>
            <a:r>
              <a:rPr sz="3200" spc="-20" dirty="0">
                <a:solidFill>
                  <a:srgbClr val="1CACE3"/>
                </a:solidFill>
              </a:rPr>
              <a:t>m</a:t>
            </a:r>
            <a:r>
              <a:rPr sz="3200" dirty="0">
                <a:solidFill>
                  <a:srgbClr val="1CACE3"/>
                </a:solidFill>
              </a:rPr>
              <a:t>enti</a:t>
            </a:r>
            <a:r>
              <a:rPr sz="3200" spc="-10" dirty="0">
                <a:solidFill>
                  <a:srgbClr val="1CACE3"/>
                </a:solidFill>
              </a:rPr>
              <a:t> </a:t>
            </a:r>
            <a:r>
              <a:rPr sz="3200" dirty="0">
                <a:solidFill>
                  <a:srgbClr val="1CACE3"/>
                </a:solidFill>
              </a:rPr>
              <a:t>di</a:t>
            </a:r>
            <a:r>
              <a:rPr sz="3200" spc="-30" dirty="0">
                <a:solidFill>
                  <a:srgbClr val="1CACE3"/>
                </a:solidFill>
              </a:rPr>
              <a:t> </a:t>
            </a:r>
            <a:r>
              <a:rPr sz="3200" dirty="0" err="1" smtClean="0">
                <a:solidFill>
                  <a:srgbClr val="1CACE3"/>
                </a:solidFill>
              </a:rPr>
              <a:t>progra</a:t>
            </a:r>
            <a:r>
              <a:rPr sz="3200" spc="-15" dirty="0" err="1" smtClean="0">
                <a:solidFill>
                  <a:srgbClr val="1CACE3"/>
                </a:solidFill>
              </a:rPr>
              <a:t>m</a:t>
            </a:r>
            <a:r>
              <a:rPr sz="3200" dirty="0" err="1" smtClean="0">
                <a:solidFill>
                  <a:srgbClr val="1CACE3"/>
                </a:solidFill>
              </a:rPr>
              <a:t>mazione</a:t>
            </a:r>
            <a:endParaRPr sz="3200" dirty="0"/>
          </a:p>
          <a:p>
            <a:pPr marL="509905" algn="ctr">
              <a:lnSpc>
                <a:spcPct val="100000"/>
              </a:lnSpc>
              <a:spcBef>
                <a:spcPts val="60"/>
              </a:spcBef>
            </a:pPr>
            <a:r>
              <a:rPr sz="1600" spc="-15" dirty="0">
                <a:solidFill>
                  <a:srgbClr val="1CACE3"/>
                </a:solidFill>
              </a:rPr>
              <a:t>Not</a:t>
            </a:r>
            <a:r>
              <a:rPr sz="1600" spc="-10" dirty="0">
                <a:solidFill>
                  <a:srgbClr val="1CACE3"/>
                </a:solidFill>
              </a:rPr>
              <a:t>a</a:t>
            </a:r>
            <a:r>
              <a:rPr sz="1600" spc="5" dirty="0">
                <a:solidFill>
                  <a:srgbClr val="1CACE3"/>
                </a:solidFill>
              </a:rPr>
              <a:t> </a:t>
            </a:r>
            <a:r>
              <a:rPr sz="1600" spc="-10" dirty="0">
                <a:solidFill>
                  <a:srgbClr val="1CACE3"/>
                </a:solidFill>
              </a:rPr>
              <a:t>MIUR</a:t>
            </a:r>
            <a:r>
              <a:rPr sz="1600" spc="10" dirty="0">
                <a:solidFill>
                  <a:srgbClr val="1CACE3"/>
                </a:solidFill>
              </a:rPr>
              <a:t> </a:t>
            </a:r>
            <a:r>
              <a:rPr sz="1600" spc="-15" dirty="0">
                <a:solidFill>
                  <a:srgbClr val="1CACE3"/>
                </a:solidFill>
              </a:rPr>
              <a:t>n</a:t>
            </a:r>
            <a:r>
              <a:rPr sz="1600" spc="-5" dirty="0">
                <a:solidFill>
                  <a:srgbClr val="1CACE3"/>
                </a:solidFill>
              </a:rPr>
              <a:t>.</a:t>
            </a:r>
            <a:r>
              <a:rPr sz="1600" spc="10" dirty="0">
                <a:solidFill>
                  <a:srgbClr val="1CACE3"/>
                </a:solidFill>
              </a:rPr>
              <a:t> </a:t>
            </a:r>
            <a:r>
              <a:rPr sz="1600" spc="-10" dirty="0">
                <a:solidFill>
                  <a:srgbClr val="1CACE3"/>
                </a:solidFill>
              </a:rPr>
              <a:t>1551</a:t>
            </a:r>
            <a:r>
              <a:rPr sz="1600" spc="-15" dirty="0">
                <a:solidFill>
                  <a:srgbClr val="1CACE3"/>
                </a:solidFill>
              </a:rPr>
              <a:t> </a:t>
            </a:r>
            <a:r>
              <a:rPr sz="1600" spc="-10" dirty="0">
                <a:solidFill>
                  <a:srgbClr val="1CACE3"/>
                </a:solidFill>
              </a:rPr>
              <a:t>d</a:t>
            </a:r>
            <a:r>
              <a:rPr sz="1600" spc="-20" dirty="0">
                <a:solidFill>
                  <a:srgbClr val="1CACE3"/>
                </a:solidFill>
              </a:rPr>
              <a:t>e</a:t>
            </a:r>
            <a:r>
              <a:rPr sz="1600" spc="-5" dirty="0">
                <a:solidFill>
                  <a:srgbClr val="1CACE3"/>
                </a:solidFill>
              </a:rPr>
              <a:t>l</a:t>
            </a:r>
            <a:r>
              <a:rPr sz="1600" spc="25" dirty="0">
                <a:solidFill>
                  <a:srgbClr val="1CACE3"/>
                </a:solidFill>
              </a:rPr>
              <a:t> </a:t>
            </a:r>
            <a:r>
              <a:rPr sz="1600" spc="-45" dirty="0" smtClean="0">
                <a:solidFill>
                  <a:srgbClr val="1CACE3"/>
                </a:solidFill>
              </a:rPr>
              <a:t>2</a:t>
            </a:r>
            <a:r>
              <a:rPr sz="1600" spc="-10" dirty="0" smtClean="0">
                <a:solidFill>
                  <a:srgbClr val="1CACE3"/>
                </a:solidFill>
              </a:rPr>
              <a:t>7</a:t>
            </a:r>
            <a:r>
              <a:rPr sz="1600" dirty="0" smtClean="0">
                <a:solidFill>
                  <a:srgbClr val="1CACE3"/>
                </a:solidFill>
              </a:rPr>
              <a:t>/</a:t>
            </a:r>
            <a:r>
              <a:rPr sz="1600" spc="-10" dirty="0" smtClean="0">
                <a:solidFill>
                  <a:srgbClr val="1CACE3"/>
                </a:solidFill>
              </a:rPr>
              <a:t>06/</a:t>
            </a:r>
            <a:r>
              <a:rPr sz="1600" spc="-40" dirty="0" smtClean="0">
                <a:solidFill>
                  <a:srgbClr val="1CACE3"/>
                </a:solidFill>
              </a:rPr>
              <a:t>1</a:t>
            </a:r>
            <a:r>
              <a:rPr sz="1600" spc="-10" dirty="0" smtClean="0">
                <a:solidFill>
                  <a:srgbClr val="1CACE3"/>
                </a:solidFill>
              </a:rPr>
              <a:t>3</a:t>
            </a:r>
            <a:r>
              <a:rPr lang="it-IT" sz="1600" spc="-10" dirty="0" smtClean="0">
                <a:solidFill>
                  <a:srgbClr val="1CACE3"/>
                </a:solidFill>
              </a:rPr>
              <a:t/>
            </a:r>
            <a:br>
              <a:rPr lang="it-IT" sz="1600" spc="-10" dirty="0" smtClean="0">
                <a:solidFill>
                  <a:srgbClr val="1CACE3"/>
                </a:solidFill>
              </a:rPr>
            </a:br>
            <a:r>
              <a:rPr lang="it-IT" sz="3600" spc="-10" dirty="0" smtClean="0">
                <a:solidFill>
                  <a:srgbClr val="1CACE3"/>
                </a:solidFill>
              </a:rPr>
              <a:t>LIVELLO COLLEGIO</a:t>
            </a:r>
            <a:r>
              <a:rPr lang="it-IT" sz="1600" spc="-10" dirty="0" smtClean="0">
                <a:solidFill>
                  <a:srgbClr val="1CACE3"/>
                </a:solidFill>
              </a:rPr>
              <a:t/>
            </a:r>
            <a:br>
              <a:rPr lang="it-IT" sz="1600" spc="-10" dirty="0" smtClean="0">
                <a:solidFill>
                  <a:srgbClr val="1CACE3"/>
                </a:solidFill>
              </a:rPr>
            </a:br>
            <a:r>
              <a:rPr lang="it-IT" sz="1600" spc="-10" dirty="0" smtClean="0">
                <a:solidFill>
                  <a:srgbClr val="1CACE3"/>
                </a:solidFill>
              </a:rPr>
              <a:t/>
            </a:r>
            <a:br>
              <a:rPr lang="it-IT" sz="1600" spc="-10" dirty="0" smtClean="0">
                <a:solidFill>
                  <a:srgbClr val="1CACE3"/>
                </a:solidFill>
              </a:rPr>
            </a:br>
            <a:endParaRPr sz="1600" dirty="0"/>
          </a:p>
        </p:txBody>
      </p:sp>
      <p:sp>
        <p:nvSpPr>
          <p:cNvPr id="4" name="object 4"/>
          <p:cNvSpPr txBox="1"/>
          <p:nvPr/>
        </p:nvSpPr>
        <p:spPr>
          <a:xfrm>
            <a:off x="4536566" y="3701364"/>
            <a:ext cx="4213225" cy="2793365"/>
          </a:xfrm>
          <a:prstGeom prst="rect">
            <a:avLst/>
          </a:prstGeom>
        </p:spPr>
        <p:txBody>
          <a:bodyPr vert="horz" wrap="square" lIns="0" tIns="0" rIns="0" bIns="0" rtlCol="0">
            <a:spAutoFit/>
          </a:bodyPr>
          <a:lstStyle/>
          <a:p>
            <a:pPr marR="556260" algn="r">
              <a:lnSpc>
                <a:spcPct val="100000"/>
              </a:lnSpc>
            </a:pPr>
            <a:r>
              <a:rPr sz="1000" spc="-15" dirty="0">
                <a:solidFill>
                  <a:srgbClr val="1CACE3"/>
                </a:solidFill>
                <a:latin typeface="Arial"/>
                <a:cs typeface="Arial"/>
              </a:rPr>
              <a:t>13</a:t>
            </a:r>
            <a:endParaRPr sz="1000">
              <a:latin typeface="Arial"/>
              <a:cs typeface="Arial"/>
            </a:endParaRPr>
          </a:p>
        </p:txBody>
      </p:sp>
      <p:sp>
        <p:nvSpPr>
          <p:cNvPr id="5" name="object 5"/>
          <p:cNvSpPr/>
          <p:nvPr/>
        </p:nvSpPr>
        <p:spPr>
          <a:xfrm>
            <a:off x="323532" y="3100908"/>
            <a:ext cx="8426450" cy="605790"/>
          </a:xfrm>
          <a:custGeom>
            <a:avLst/>
            <a:gdLst/>
            <a:ahLst/>
            <a:cxnLst/>
            <a:rect l="l" t="t" r="r" b="b"/>
            <a:pathLst>
              <a:path w="8426450" h="605789">
                <a:moveTo>
                  <a:pt x="0" y="605205"/>
                </a:moveTo>
                <a:lnTo>
                  <a:pt x="8426069" y="605205"/>
                </a:lnTo>
                <a:lnTo>
                  <a:pt x="8426069" y="0"/>
                </a:lnTo>
                <a:lnTo>
                  <a:pt x="0" y="0"/>
                </a:lnTo>
                <a:lnTo>
                  <a:pt x="0" y="605205"/>
                </a:lnTo>
                <a:close/>
              </a:path>
            </a:pathLst>
          </a:custGeom>
          <a:solidFill>
            <a:srgbClr val="FFFFFF"/>
          </a:solidFill>
        </p:spPr>
        <p:txBody>
          <a:bodyPr wrap="square" lIns="0" tIns="0" rIns="0" bIns="0" rtlCol="0"/>
          <a:lstStyle/>
          <a:p>
            <a:endParaRPr/>
          </a:p>
        </p:txBody>
      </p:sp>
      <p:sp>
        <p:nvSpPr>
          <p:cNvPr id="6" name="object 6"/>
          <p:cNvSpPr/>
          <p:nvPr/>
        </p:nvSpPr>
        <p:spPr>
          <a:xfrm>
            <a:off x="323532" y="3701364"/>
            <a:ext cx="4213225" cy="2793365"/>
          </a:xfrm>
          <a:custGeom>
            <a:avLst/>
            <a:gdLst/>
            <a:ahLst/>
            <a:cxnLst/>
            <a:rect l="l" t="t" r="r" b="b"/>
            <a:pathLst>
              <a:path w="4213225" h="2793365">
                <a:moveTo>
                  <a:pt x="0" y="2792856"/>
                </a:moveTo>
                <a:lnTo>
                  <a:pt x="4213098" y="2792856"/>
                </a:lnTo>
                <a:lnTo>
                  <a:pt x="4213098" y="0"/>
                </a:lnTo>
                <a:lnTo>
                  <a:pt x="0" y="0"/>
                </a:lnTo>
                <a:lnTo>
                  <a:pt x="0" y="2792856"/>
                </a:lnTo>
                <a:close/>
              </a:path>
            </a:pathLst>
          </a:custGeom>
          <a:solidFill>
            <a:srgbClr val="FFFFFF"/>
          </a:solidFill>
        </p:spPr>
        <p:txBody>
          <a:bodyPr wrap="square" lIns="0" tIns="0" rIns="0" bIns="0" rtlCol="0"/>
          <a:lstStyle/>
          <a:p>
            <a:endParaRPr/>
          </a:p>
        </p:txBody>
      </p:sp>
      <p:sp>
        <p:nvSpPr>
          <p:cNvPr id="7" name="object 7"/>
          <p:cNvSpPr/>
          <p:nvPr/>
        </p:nvSpPr>
        <p:spPr>
          <a:xfrm>
            <a:off x="4536566" y="3701364"/>
            <a:ext cx="4213225" cy="2793365"/>
          </a:xfrm>
          <a:custGeom>
            <a:avLst/>
            <a:gdLst/>
            <a:ahLst/>
            <a:cxnLst/>
            <a:rect l="l" t="t" r="r" b="b"/>
            <a:pathLst>
              <a:path w="4213225" h="2793365">
                <a:moveTo>
                  <a:pt x="0" y="2792856"/>
                </a:moveTo>
                <a:lnTo>
                  <a:pt x="4213098" y="2792856"/>
                </a:lnTo>
                <a:lnTo>
                  <a:pt x="4213098" y="0"/>
                </a:lnTo>
                <a:lnTo>
                  <a:pt x="0" y="0"/>
                </a:lnTo>
                <a:lnTo>
                  <a:pt x="0" y="2792856"/>
                </a:lnTo>
                <a:close/>
              </a:path>
            </a:pathLst>
          </a:custGeom>
          <a:solidFill>
            <a:srgbClr val="FFFFFF"/>
          </a:solidFill>
        </p:spPr>
        <p:txBody>
          <a:bodyPr wrap="square" lIns="0" tIns="0" rIns="0" bIns="0" rtlCol="0"/>
          <a:lstStyle/>
          <a:p>
            <a:endParaRPr/>
          </a:p>
        </p:txBody>
      </p:sp>
      <p:sp>
        <p:nvSpPr>
          <p:cNvPr id="11" name="object 11"/>
          <p:cNvSpPr txBox="1"/>
          <p:nvPr/>
        </p:nvSpPr>
        <p:spPr>
          <a:xfrm>
            <a:off x="2057400" y="1524000"/>
            <a:ext cx="4871720" cy="861774"/>
          </a:xfrm>
          <a:prstGeom prst="rect">
            <a:avLst/>
          </a:prstGeom>
        </p:spPr>
        <p:txBody>
          <a:bodyPr vert="horz" wrap="square" lIns="0" tIns="0" rIns="0" bIns="0" rtlCol="0">
            <a:spAutoFit/>
          </a:bodyPr>
          <a:lstStyle/>
          <a:p>
            <a:pPr marL="12700" algn="ctr">
              <a:lnSpc>
                <a:spcPct val="100000"/>
              </a:lnSpc>
            </a:pPr>
            <a:r>
              <a:rPr sz="2800" b="1" dirty="0">
                <a:solidFill>
                  <a:srgbClr val="1CACE3"/>
                </a:solidFill>
                <a:latin typeface="Corbel"/>
                <a:cs typeface="Corbel"/>
              </a:rPr>
              <a:t>P</a:t>
            </a:r>
            <a:r>
              <a:rPr sz="2800" b="1" spc="-60" dirty="0">
                <a:solidFill>
                  <a:srgbClr val="1CACE3"/>
                </a:solidFill>
                <a:latin typeface="Corbel"/>
                <a:cs typeface="Corbel"/>
              </a:rPr>
              <a:t>T</a:t>
            </a:r>
            <a:r>
              <a:rPr sz="2800" b="1" spc="-5" dirty="0">
                <a:solidFill>
                  <a:srgbClr val="1CACE3"/>
                </a:solidFill>
                <a:latin typeface="Corbel"/>
                <a:cs typeface="Corbel"/>
              </a:rPr>
              <a:t>O</a:t>
            </a:r>
            <a:r>
              <a:rPr sz="2800" b="1" dirty="0">
                <a:solidFill>
                  <a:srgbClr val="1CACE3"/>
                </a:solidFill>
                <a:latin typeface="Corbel"/>
                <a:cs typeface="Corbel"/>
              </a:rPr>
              <a:t>F</a:t>
            </a:r>
            <a:r>
              <a:rPr sz="2800" b="1" spc="-15" dirty="0">
                <a:solidFill>
                  <a:srgbClr val="1CACE3"/>
                </a:solidFill>
                <a:latin typeface="Corbel"/>
                <a:cs typeface="Corbel"/>
              </a:rPr>
              <a:t> </a:t>
            </a:r>
            <a:r>
              <a:rPr sz="2800" b="1" dirty="0">
                <a:solidFill>
                  <a:srgbClr val="1CACE3"/>
                </a:solidFill>
                <a:latin typeface="Corbel"/>
                <a:cs typeface="Corbel"/>
              </a:rPr>
              <a:t>-</a:t>
            </a:r>
            <a:r>
              <a:rPr sz="2800" b="1" spc="-15" dirty="0">
                <a:solidFill>
                  <a:srgbClr val="1CACE3"/>
                </a:solidFill>
                <a:latin typeface="Corbel"/>
                <a:cs typeface="Corbel"/>
              </a:rPr>
              <a:t> </a:t>
            </a:r>
            <a:r>
              <a:rPr sz="2800" b="1" dirty="0">
                <a:solidFill>
                  <a:srgbClr val="1CACE3"/>
                </a:solidFill>
                <a:latin typeface="Corbel"/>
                <a:cs typeface="Corbel"/>
              </a:rPr>
              <a:t>Piano</a:t>
            </a:r>
            <a:r>
              <a:rPr sz="2800" b="1" spc="-10" dirty="0">
                <a:solidFill>
                  <a:srgbClr val="1CACE3"/>
                </a:solidFill>
                <a:latin typeface="Corbel"/>
                <a:cs typeface="Corbel"/>
              </a:rPr>
              <a:t> tr</a:t>
            </a:r>
            <a:r>
              <a:rPr sz="2800" b="1" dirty="0">
                <a:solidFill>
                  <a:srgbClr val="1CACE3"/>
                </a:solidFill>
                <a:latin typeface="Corbel"/>
                <a:cs typeface="Corbel"/>
              </a:rPr>
              <a:t>i</a:t>
            </a:r>
            <a:r>
              <a:rPr sz="2800" b="1" spc="5" dirty="0">
                <a:solidFill>
                  <a:srgbClr val="1CACE3"/>
                </a:solidFill>
                <a:latin typeface="Corbel"/>
                <a:cs typeface="Corbel"/>
              </a:rPr>
              <a:t>e</a:t>
            </a:r>
            <a:r>
              <a:rPr sz="2800" b="1" dirty="0">
                <a:solidFill>
                  <a:srgbClr val="1CACE3"/>
                </a:solidFill>
                <a:latin typeface="Corbel"/>
                <a:cs typeface="Corbel"/>
              </a:rPr>
              <a:t>nnale</a:t>
            </a:r>
            <a:r>
              <a:rPr sz="2800" b="1" spc="-25" dirty="0">
                <a:solidFill>
                  <a:srgbClr val="1CACE3"/>
                </a:solidFill>
                <a:latin typeface="Corbel"/>
                <a:cs typeface="Corbel"/>
              </a:rPr>
              <a:t> </a:t>
            </a:r>
            <a:r>
              <a:rPr sz="2800" b="1" dirty="0">
                <a:solidFill>
                  <a:srgbClr val="1CACE3"/>
                </a:solidFill>
                <a:latin typeface="Corbel"/>
                <a:cs typeface="Corbel"/>
              </a:rPr>
              <a:t>dell</a:t>
            </a:r>
            <a:r>
              <a:rPr sz="2800" b="1" spc="-110" dirty="0">
                <a:solidFill>
                  <a:srgbClr val="1CACE3"/>
                </a:solidFill>
                <a:latin typeface="Corbel"/>
                <a:cs typeface="Corbel"/>
              </a:rPr>
              <a:t>’</a:t>
            </a:r>
            <a:r>
              <a:rPr sz="2800" b="1" spc="-10" dirty="0">
                <a:solidFill>
                  <a:srgbClr val="1CACE3"/>
                </a:solidFill>
                <a:latin typeface="Corbel"/>
                <a:cs typeface="Corbel"/>
              </a:rPr>
              <a:t>o</a:t>
            </a:r>
            <a:r>
              <a:rPr sz="2800" b="1" dirty="0">
                <a:solidFill>
                  <a:srgbClr val="1CACE3"/>
                </a:solidFill>
                <a:latin typeface="Corbel"/>
                <a:cs typeface="Corbel"/>
              </a:rPr>
              <a:t>ffe</a:t>
            </a:r>
            <a:r>
              <a:rPr sz="2800" b="1" spc="-10" dirty="0">
                <a:solidFill>
                  <a:srgbClr val="1CACE3"/>
                </a:solidFill>
                <a:latin typeface="Corbel"/>
                <a:cs typeface="Corbel"/>
              </a:rPr>
              <a:t>r</a:t>
            </a:r>
            <a:r>
              <a:rPr sz="2800" b="1" dirty="0">
                <a:solidFill>
                  <a:srgbClr val="1CACE3"/>
                </a:solidFill>
                <a:latin typeface="Corbel"/>
                <a:cs typeface="Corbel"/>
              </a:rPr>
              <a:t>ta</a:t>
            </a:r>
            <a:r>
              <a:rPr sz="2800" b="1" spc="-25" dirty="0">
                <a:solidFill>
                  <a:srgbClr val="1CACE3"/>
                </a:solidFill>
                <a:latin typeface="Corbel"/>
                <a:cs typeface="Corbel"/>
              </a:rPr>
              <a:t> </a:t>
            </a:r>
            <a:r>
              <a:rPr sz="2800" b="1" dirty="0">
                <a:solidFill>
                  <a:srgbClr val="1CACE3"/>
                </a:solidFill>
                <a:latin typeface="Corbel"/>
                <a:cs typeface="Corbel"/>
              </a:rPr>
              <a:t>fo</a:t>
            </a:r>
            <a:r>
              <a:rPr sz="2800" b="1" spc="-15" dirty="0">
                <a:solidFill>
                  <a:srgbClr val="1CACE3"/>
                </a:solidFill>
                <a:latin typeface="Corbel"/>
                <a:cs typeface="Corbel"/>
              </a:rPr>
              <a:t>r</a:t>
            </a:r>
            <a:r>
              <a:rPr sz="2800" b="1" dirty="0">
                <a:solidFill>
                  <a:srgbClr val="1CACE3"/>
                </a:solidFill>
                <a:latin typeface="Corbel"/>
                <a:cs typeface="Corbel"/>
              </a:rPr>
              <a:t>m</a:t>
            </a:r>
            <a:r>
              <a:rPr sz="2800" b="1" spc="-10" dirty="0">
                <a:solidFill>
                  <a:srgbClr val="1CACE3"/>
                </a:solidFill>
                <a:latin typeface="Corbel"/>
                <a:cs typeface="Corbel"/>
              </a:rPr>
              <a:t>a</a:t>
            </a:r>
            <a:r>
              <a:rPr sz="2800" b="1" dirty="0">
                <a:solidFill>
                  <a:srgbClr val="1CACE3"/>
                </a:solidFill>
                <a:latin typeface="Corbel"/>
                <a:cs typeface="Corbel"/>
              </a:rPr>
              <a:t>tiva</a:t>
            </a:r>
            <a:endParaRPr sz="2800" dirty="0">
              <a:latin typeface="Corbel"/>
              <a:cs typeface="Corbel"/>
            </a:endParaRPr>
          </a:p>
        </p:txBody>
      </p:sp>
      <p:sp>
        <p:nvSpPr>
          <p:cNvPr id="13" name="object 13"/>
          <p:cNvSpPr txBox="1"/>
          <p:nvPr/>
        </p:nvSpPr>
        <p:spPr>
          <a:xfrm>
            <a:off x="228600" y="2362200"/>
            <a:ext cx="8426450" cy="615553"/>
          </a:xfrm>
          <a:prstGeom prst="rect">
            <a:avLst/>
          </a:prstGeom>
          <a:solidFill>
            <a:srgbClr val="FFFFFF"/>
          </a:solidFill>
          <a:ln w="19050">
            <a:solidFill>
              <a:srgbClr val="335B74"/>
            </a:solidFill>
          </a:ln>
        </p:spPr>
        <p:txBody>
          <a:bodyPr vert="horz" wrap="square" lIns="0" tIns="0" rIns="0" bIns="0" rtlCol="0">
            <a:spAutoFit/>
          </a:bodyPr>
          <a:lstStyle/>
          <a:p>
            <a:pPr marL="1188720" algn="ctr">
              <a:lnSpc>
                <a:spcPct val="100000"/>
              </a:lnSpc>
            </a:pPr>
            <a:r>
              <a:rPr sz="2000" dirty="0">
                <a:latin typeface="Corbel"/>
                <a:cs typeface="Corbel"/>
              </a:rPr>
              <a:t>L</a:t>
            </a:r>
            <a:r>
              <a:rPr sz="2000" b="1" dirty="0">
                <a:latin typeface="Corbel"/>
                <a:cs typeface="Corbel"/>
              </a:rPr>
              <a:t>e</a:t>
            </a:r>
            <a:r>
              <a:rPr sz="2000" b="1" spc="-25" dirty="0">
                <a:latin typeface="Corbel"/>
                <a:cs typeface="Corbel"/>
              </a:rPr>
              <a:t> </a:t>
            </a:r>
            <a:r>
              <a:rPr sz="2000" b="1" dirty="0">
                <a:latin typeface="Corbel"/>
                <a:cs typeface="Corbel"/>
              </a:rPr>
              <a:t>s</a:t>
            </a:r>
            <a:r>
              <a:rPr sz="2000" b="1" spc="-10" dirty="0">
                <a:latin typeface="Corbel"/>
                <a:cs typeface="Corbel"/>
              </a:rPr>
              <a:t>c</a:t>
            </a:r>
            <a:r>
              <a:rPr sz="2000" b="1" dirty="0">
                <a:latin typeface="Corbel"/>
                <a:cs typeface="Corbel"/>
              </a:rPr>
              <a:t>uo</a:t>
            </a:r>
            <a:r>
              <a:rPr sz="2000" b="1" spc="-5" dirty="0">
                <a:latin typeface="Corbel"/>
                <a:cs typeface="Corbel"/>
              </a:rPr>
              <a:t>l</a:t>
            </a:r>
            <a:r>
              <a:rPr sz="2000" b="1" dirty="0">
                <a:latin typeface="Corbel"/>
                <a:cs typeface="Corbel"/>
              </a:rPr>
              <a:t>e</a:t>
            </a:r>
            <a:r>
              <a:rPr sz="2000" b="1" spc="-10" dirty="0">
                <a:latin typeface="Corbel"/>
                <a:cs typeface="Corbel"/>
              </a:rPr>
              <a:t> </a:t>
            </a:r>
            <a:r>
              <a:rPr sz="2000" b="1" dirty="0">
                <a:latin typeface="Corbel"/>
                <a:cs typeface="Corbel"/>
              </a:rPr>
              <a:t>d</a:t>
            </a:r>
            <a:r>
              <a:rPr sz="2000" b="1" spc="-15" dirty="0">
                <a:latin typeface="Corbel"/>
                <a:cs typeface="Corbel"/>
              </a:rPr>
              <a:t>e</a:t>
            </a:r>
            <a:r>
              <a:rPr sz="2000" b="1" dirty="0">
                <a:latin typeface="Corbel"/>
                <a:cs typeface="Corbel"/>
              </a:rPr>
              <a:t>v</a:t>
            </a:r>
            <a:r>
              <a:rPr sz="2000" b="1" spc="-10" dirty="0">
                <a:latin typeface="Corbel"/>
                <a:cs typeface="Corbel"/>
              </a:rPr>
              <a:t>o</a:t>
            </a:r>
            <a:r>
              <a:rPr sz="2000" b="1" dirty="0">
                <a:latin typeface="Corbel"/>
                <a:cs typeface="Corbel"/>
              </a:rPr>
              <a:t>no “e</a:t>
            </a:r>
            <a:r>
              <a:rPr sz="2000" b="1" spc="-10" dirty="0">
                <a:latin typeface="Corbel"/>
                <a:cs typeface="Corbel"/>
              </a:rPr>
              <a:t>s</a:t>
            </a:r>
            <a:r>
              <a:rPr sz="2000" b="1" dirty="0">
                <a:latin typeface="Corbel"/>
                <a:cs typeface="Corbel"/>
              </a:rPr>
              <a:t>p</a:t>
            </a:r>
            <a:r>
              <a:rPr sz="2000" b="1" spc="-10" dirty="0">
                <a:latin typeface="Corbel"/>
                <a:cs typeface="Corbel"/>
              </a:rPr>
              <a:t>l</a:t>
            </a:r>
            <a:r>
              <a:rPr sz="2000" b="1" dirty="0">
                <a:latin typeface="Corbel"/>
                <a:cs typeface="Corbel"/>
              </a:rPr>
              <a:t>i</a:t>
            </a:r>
            <a:r>
              <a:rPr sz="2000" b="1" spc="-10" dirty="0">
                <a:latin typeface="Corbel"/>
                <a:cs typeface="Corbel"/>
              </a:rPr>
              <a:t>c</a:t>
            </a:r>
            <a:r>
              <a:rPr sz="2000" b="1" dirty="0">
                <a:latin typeface="Corbel"/>
                <a:cs typeface="Corbel"/>
              </a:rPr>
              <a:t>ita</a:t>
            </a:r>
            <a:r>
              <a:rPr sz="2000" b="1" spc="-10" dirty="0">
                <a:latin typeface="Corbel"/>
                <a:cs typeface="Corbel"/>
              </a:rPr>
              <a:t>r</a:t>
            </a:r>
            <a:r>
              <a:rPr sz="2000" b="1" dirty="0">
                <a:latin typeface="Corbel"/>
                <a:cs typeface="Corbel"/>
              </a:rPr>
              <a:t>e</a:t>
            </a:r>
            <a:r>
              <a:rPr sz="2000" b="1" spc="-10" dirty="0">
                <a:latin typeface="Corbel"/>
                <a:cs typeface="Corbel"/>
              </a:rPr>
              <a:t> </a:t>
            </a:r>
            <a:r>
              <a:rPr sz="2000" b="1" dirty="0">
                <a:latin typeface="Corbel"/>
                <a:cs typeface="Corbel"/>
              </a:rPr>
              <a:t>nel</a:t>
            </a:r>
            <a:r>
              <a:rPr sz="2000" b="1" spc="-10" dirty="0">
                <a:latin typeface="Corbel"/>
                <a:cs typeface="Corbel"/>
              </a:rPr>
              <a:t> </a:t>
            </a:r>
            <a:r>
              <a:rPr sz="2000" b="1" dirty="0">
                <a:latin typeface="Corbel"/>
                <a:cs typeface="Corbel"/>
              </a:rPr>
              <a:t>P</a:t>
            </a:r>
            <a:r>
              <a:rPr sz="2000" b="1" spc="-35" dirty="0">
                <a:latin typeface="Corbel"/>
                <a:cs typeface="Corbel"/>
              </a:rPr>
              <a:t>T</a:t>
            </a:r>
            <a:r>
              <a:rPr sz="2000" b="1" spc="-10" dirty="0">
                <a:latin typeface="Corbel"/>
                <a:cs typeface="Corbel"/>
              </a:rPr>
              <a:t>O</a:t>
            </a:r>
            <a:r>
              <a:rPr sz="2000" b="1" dirty="0">
                <a:latin typeface="Corbel"/>
                <a:cs typeface="Corbel"/>
              </a:rPr>
              <a:t>F</a:t>
            </a:r>
            <a:r>
              <a:rPr sz="2000" b="1" spc="-5" dirty="0">
                <a:latin typeface="Corbel"/>
                <a:cs typeface="Corbel"/>
              </a:rPr>
              <a:t> </a:t>
            </a:r>
            <a:r>
              <a:rPr sz="2000" b="1" dirty="0">
                <a:latin typeface="Corbel"/>
                <a:cs typeface="Corbel"/>
              </a:rPr>
              <a:t>l’im</a:t>
            </a:r>
            <a:r>
              <a:rPr sz="2000" b="1" spc="-10" dirty="0">
                <a:latin typeface="Corbel"/>
                <a:cs typeface="Corbel"/>
              </a:rPr>
              <a:t>p</a:t>
            </a:r>
            <a:r>
              <a:rPr sz="2000" b="1" spc="-5" dirty="0">
                <a:latin typeface="Corbel"/>
                <a:cs typeface="Corbel"/>
              </a:rPr>
              <a:t>e</a:t>
            </a:r>
            <a:r>
              <a:rPr sz="2000" b="1" dirty="0">
                <a:latin typeface="Corbel"/>
                <a:cs typeface="Corbel"/>
              </a:rPr>
              <a:t>gno</a:t>
            </a:r>
            <a:r>
              <a:rPr sz="2000" b="1" spc="-10" dirty="0">
                <a:latin typeface="Corbel"/>
                <a:cs typeface="Corbel"/>
              </a:rPr>
              <a:t> </a:t>
            </a:r>
            <a:r>
              <a:rPr sz="2000" b="1" dirty="0">
                <a:latin typeface="Corbel"/>
                <a:cs typeface="Corbel"/>
              </a:rPr>
              <a:t>p</a:t>
            </a:r>
            <a:r>
              <a:rPr sz="2000" b="1" spc="-10" dirty="0">
                <a:latin typeface="Corbel"/>
                <a:cs typeface="Corbel"/>
              </a:rPr>
              <a:t>ro</a:t>
            </a:r>
            <a:r>
              <a:rPr sz="2000" b="1" dirty="0">
                <a:latin typeface="Corbel"/>
                <a:cs typeface="Corbel"/>
              </a:rPr>
              <a:t>g</a:t>
            </a:r>
            <a:r>
              <a:rPr sz="2000" b="1" spc="-10" dirty="0">
                <a:latin typeface="Corbel"/>
                <a:cs typeface="Corbel"/>
              </a:rPr>
              <a:t>ra</a:t>
            </a:r>
            <a:r>
              <a:rPr sz="2000" b="1" dirty="0">
                <a:latin typeface="Corbel"/>
                <a:cs typeface="Corbel"/>
              </a:rPr>
              <a:t>mm</a:t>
            </a:r>
            <a:r>
              <a:rPr sz="2000" b="1" spc="-10" dirty="0">
                <a:latin typeface="Corbel"/>
                <a:cs typeface="Corbel"/>
              </a:rPr>
              <a:t>a</a:t>
            </a:r>
            <a:r>
              <a:rPr sz="2000" b="1" dirty="0">
                <a:latin typeface="Corbel"/>
                <a:cs typeface="Corbel"/>
              </a:rPr>
              <a:t>tico</a:t>
            </a:r>
            <a:r>
              <a:rPr sz="2000" b="1" spc="-15" dirty="0">
                <a:latin typeface="Corbel"/>
                <a:cs typeface="Corbel"/>
              </a:rPr>
              <a:t> </a:t>
            </a:r>
            <a:r>
              <a:rPr sz="2000" b="1" dirty="0">
                <a:latin typeface="Corbel"/>
                <a:cs typeface="Corbel"/>
              </a:rPr>
              <a:t>p</a:t>
            </a:r>
            <a:r>
              <a:rPr sz="2000" b="1" spc="-10" dirty="0">
                <a:latin typeface="Corbel"/>
                <a:cs typeface="Corbel"/>
              </a:rPr>
              <a:t>e</a:t>
            </a:r>
            <a:r>
              <a:rPr sz="2000" b="1" dirty="0">
                <a:latin typeface="Corbel"/>
                <a:cs typeface="Corbel"/>
              </a:rPr>
              <a:t>r</a:t>
            </a:r>
            <a:r>
              <a:rPr sz="2000" b="1" spc="-10" dirty="0">
                <a:latin typeface="Corbel"/>
                <a:cs typeface="Corbel"/>
              </a:rPr>
              <a:t> </a:t>
            </a:r>
            <a:r>
              <a:rPr sz="2000" b="1" dirty="0">
                <a:latin typeface="Corbel"/>
                <a:cs typeface="Corbel"/>
              </a:rPr>
              <a:t>l’inclu</a:t>
            </a:r>
            <a:r>
              <a:rPr sz="2000" b="1" spc="-5" dirty="0">
                <a:latin typeface="Corbel"/>
                <a:cs typeface="Corbel"/>
              </a:rPr>
              <a:t>s</a:t>
            </a:r>
            <a:r>
              <a:rPr sz="2000" b="1" dirty="0">
                <a:latin typeface="Corbel"/>
                <a:cs typeface="Corbel"/>
              </a:rPr>
              <a:t>i</a:t>
            </a:r>
            <a:r>
              <a:rPr sz="2000" b="1" spc="-10" dirty="0">
                <a:latin typeface="Corbel"/>
                <a:cs typeface="Corbel"/>
              </a:rPr>
              <a:t>o</a:t>
            </a:r>
            <a:r>
              <a:rPr sz="2000" b="1" dirty="0">
                <a:latin typeface="Corbel"/>
                <a:cs typeface="Corbel"/>
              </a:rPr>
              <a:t>ne</a:t>
            </a:r>
            <a:r>
              <a:rPr sz="2000" b="1" spc="-80" dirty="0">
                <a:latin typeface="Corbel"/>
                <a:cs typeface="Corbel"/>
              </a:rPr>
              <a:t>”</a:t>
            </a:r>
            <a:r>
              <a:rPr sz="2000" b="1" dirty="0">
                <a:latin typeface="Corbel"/>
                <a:cs typeface="Corbel"/>
              </a:rPr>
              <a:t>.</a:t>
            </a:r>
          </a:p>
        </p:txBody>
      </p:sp>
      <p:graphicFrame>
        <p:nvGraphicFramePr>
          <p:cNvPr id="8" name="object 8"/>
          <p:cNvGraphicFramePr>
            <a:graphicFrameLocks noGrp="1"/>
          </p:cNvGraphicFramePr>
          <p:nvPr/>
        </p:nvGraphicFramePr>
        <p:xfrm>
          <a:off x="314007" y="3091382"/>
          <a:ext cx="8426132" cy="3538017"/>
        </p:xfrm>
        <a:graphic>
          <a:graphicData uri="http://schemas.openxmlformats.org/drawingml/2006/table">
            <a:tbl>
              <a:tblPr firstRow="1" bandRow="1">
                <a:tableStyleId>{2D5ABB26-0587-4C30-8999-92F81FD0307C}</a:tableStyleId>
              </a:tblPr>
              <a:tblGrid>
                <a:gridCol w="4213066"/>
                <a:gridCol w="4213066"/>
              </a:tblGrid>
              <a:tr h="382150">
                <a:tc gridSpan="2">
                  <a:txBody>
                    <a:bodyPr/>
                    <a:lstStyle/>
                    <a:p>
                      <a:pPr marL="2271395">
                        <a:lnSpc>
                          <a:spcPct val="100000"/>
                        </a:lnSpc>
                      </a:pPr>
                      <a:r>
                        <a:rPr sz="2000" b="1" spc="-160" dirty="0">
                          <a:solidFill>
                            <a:srgbClr val="001F5F"/>
                          </a:solidFill>
                          <a:latin typeface="Corbel"/>
                          <a:cs typeface="Corbel"/>
                        </a:rPr>
                        <a:t>P</a:t>
                      </a:r>
                      <a:r>
                        <a:rPr sz="2000" b="1" spc="-5" dirty="0">
                          <a:solidFill>
                            <a:srgbClr val="001F5F"/>
                          </a:solidFill>
                          <a:latin typeface="Corbel"/>
                          <a:cs typeface="Corbel"/>
                        </a:rPr>
                        <a:t>A</a:t>
                      </a:r>
                      <a:r>
                        <a:rPr sz="2000" b="1" dirty="0">
                          <a:solidFill>
                            <a:srgbClr val="001F5F"/>
                          </a:solidFill>
                          <a:latin typeface="Corbel"/>
                          <a:cs typeface="Corbel"/>
                        </a:rPr>
                        <a:t>I </a:t>
                      </a:r>
                      <a:r>
                        <a:rPr sz="2000" b="1" spc="-20" dirty="0">
                          <a:solidFill>
                            <a:srgbClr val="001F5F"/>
                          </a:solidFill>
                          <a:latin typeface="Corbel"/>
                          <a:cs typeface="Corbel"/>
                        </a:rPr>
                        <a:t> </a:t>
                      </a:r>
                      <a:r>
                        <a:rPr sz="2000" b="1" dirty="0">
                          <a:solidFill>
                            <a:srgbClr val="001F5F"/>
                          </a:solidFill>
                          <a:latin typeface="Corbel"/>
                          <a:cs typeface="Corbel"/>
                        </a:rPr>
                        <a:t>- Piano</a:t>
                      </a:r>
                      <a:r>
                        <a:rPr sz="2000" b="1" spc="-20" dirty="0">
                          <a:solidFill>
                            <a:srgbClr val="001F5F"/>
                          </a:solidFill>
                          <a:latin typeface="Corbel"/>
                          <a:cs typeface="Corbel"/>
                        </a:rPr>
                        <a:t> </a:t>
                      </a:r>
                      <a:r>
                        <a:rPr sz="2000" b="1" dirty="0">
                          <a:solidFill>
                            <a:srgbClr val="001F5F"/>
                          </a:solidFill>
                          <a:latin typeface="Corbel"/>
                          <a:cs typeface="Corbel"/>
                        </a:rPr>
                        <a:t>an</a:t>
                      </a:r>
                      <a:r>
                        <a:rPr sz="2000" b="1" spc="5" dirty="0">
                          <a:solidFill>
                            <a:srgbClr val="001F5F"/>
                          </a:solidFill>
                          <a:latin typeface="Corbel"/>
                          <a:cs typeface="Corbel"/>
                        </a:rPr>
                        <a:t>n</a:t>
                      </a:r>
                      <a:r>
                        <a:rPr sz="2000" b="1" dirty="0">
                          <a:solidFill>
                            <a:srgbClr val="001F5F"/>
                          </a:solidFill>
                          <a:latin typeface="Corbel"/>
                          <a:cs typeface="Corbel"/>
                        </a:rPr>
                        <a:t>uale</a:t>
                      </a:r>
                      <a:r>
                        <a:rPr sz="2000" b="1" spc="-15" dirty="0">
                          <a:solidFill>
                            <a:srgbClr val="001F5F"/>
                          </a:solidFill>
                          <a:latin typeface="Corbel"/>
                          <a:cs typeface="Corbel"/>
                        </a:rPr>
                        <a:t> </a:t>
                      </a:r>
                      <a:r>
                        <a:rPr sz="2000" b="1" dirty="0">
                          <a:solidFill>
                            <a:srgbClr val="001F5F"/>
                          </a:solidFill>
                          <a:latin typeface="Corbel"/>
                          <a:cs typeface="Corbel"/>
                        </a:rPr>
                        <a:t>per</a:t>
                      </a:r>
                      <a:r>
                        <a:rPr sz="2000" b="1" spc="-20" dirty="0">
                          <a:solidFill>
                            <a:srgbClr val="001F5F"/>
                          </a:solidFill>
                          <a:latin typeface="Corbel"/>
                          <a:cs typeface="Corbel"/>
                        </a:rPr>
                        <a:t> </a:t>
                      </a:r>
                      <a:r>
                        <a:rPr sz="2000" b="1" dirty="0">
                          <a:solidFill>
                            <a:srgbClr val="001F5F"/>
                          </a:solidFill>
                          <a:latin typeface="Corbel"/>
                          <a:cs typeface="Corbel"/>
                        </a:rPr>
                        <a:t>l</a:t>
                      </a:r>
                      <a:r>
                        <a:rPr sz="2000" b="1" spc="5" dirty="0">
                          <a:solidFill>
                            <a:srgbClr val="001F5F"/>
                          </a:solidFill>
                          <a:latin typeface="Corbel"/>
                          <a:cs typeface="Corbel"/>
                        </a:rPr>
                        <a:t>’</a:t>
                      </a:r>
                      <a:r>
                        <a:rPr sz="2000" b="1" dirty="0">
                          <a:solidFill>
                            <a:srgbClr val="001F5F"/>
                          </a:solidFill>
                          <a:latin typeface="Corbel"/>
                          <a:cs typeface="Corbel"/>
                        </a:rPr>
                        <a:t>i</a:t>
                      </a:r>
                      <a:r>
                        <a:rPr sz="2000" b="1" spc="5" dirty="0">
                          <a:solidFill>
                            <a:srgbClr val="001F5F"/>
                          </a:solidFill>
                          <a:latin typeface="Corbel"/>
                          <a:cs typeface="Corbel"/>
                        </a:rPr>
                        <a:t>n</a:t>
                      </a:r>
                      <a:r>
                        <a:rPr sz="2000" b="1" dirty="0">
                          <a:solidFill>
                            <a:srgbClr val="001F5F"/>
                          </a:solidFill>
                          <a:latin typeface="Corbel"/>
                          <a:cs typeface="Corbel"/>
                        </a:rPr>
                        <a:t>clus</a:t>
                      </a:r>
                      <a:r>
                        <a:rPr sz="2000" b="1" spc="5" dirty="0">
                          <a:solidFill>
                            <a:srgbClr val="001F5F"/>
                          </a:solidFill>
                          <a:latin typeface="Corbel"/>
                          <a:cs typeface="Corbel"/>
                        </a:rPr>
                        <a:t>i</a:t>
                      </a:r>
                      <a:r>
                        <a:rPr sz="2000" b="1" spc="-5" dirty="0">
                          <a:solidFill>
                            <a:srgbClr val="001F5F"/>
                          </a:solidFill>
                          <a:latin typeface="Corbel"/>
                          <a:cs typeface="Corbel"/>
                        </a:rPr>
                        <a:t>vità</a:t>
                      </a:r>
                      <a:endParaRPr sz="2000" dirty="0">
                        <a:latin typeface="Corbel"/>
                        <a:cs typeface="Corbel"/>
                      </a:endParaRPr>
                    </a:p>
                  </a:txBody>
                  <a:tcPr marL="0" marR="0" marT="0" marB="0">
                    <a:lnL w="19050">
                      <a:solidFill>
                        <a:srgbClr val="2C5268"/>
                      </a:solidFill>
                      <a:prstDash val="solid"/>
                    </a:lnL>
                    <a:lnR w="19050">
                      <a:solidFill>
                        <a:srgbClr val="2C5268"/>
                      </a:solidFill>
                      <a:prstDash val="solid"/>
                    </a:lnR>
                    <a:lnT w="19050">
                      <a:solidFill>
                        <a:srgbClr val="2C5268"/>
                      </a:solidFill>
                      <a:prstDash val="solid"/>
                    </a:lnT>
                    <a:lnB w="19050">
                      <a:solidFill>
                        <a:srgbClr val="2C5268"/>
                      </a:solidFill>
                      <a:prstDash val="solid"/>
                    </a:lnB>
                    <a:solidFill>
                      <a:srgbClr val="FFFFFF"/>
                    </a:solidFill>
                  </a:tcPr>
                </a:tc>
                <a:tc hMerge="1">
                  <a:txBody>
                    <a:bodyPr/>
                    <a:lstStyle/>
                    <a:p>
                      <a:endParaRPr/>
                    </a:p>
                  </a:txBody>
                  <a:tcPr marL="0" marR="0" marT="0" marB="0"/>
                </a:tc>
              </a:tr>
              <a:tr h="3155867">
                <a:tc>
                  <a:txBody>
                    <a:bodyPr/>
                    <a:lstStyle/>
                    <a:p>
                      <a:pPr marL="82550" marR="311785">
                        <a:lnSpc>
                          <a:spcPts val="1430"/>
                        </a:lnSpc>
                        <a:spcBef>
                          <a:spcPts val="600"/>
                        </a:spcBef>
                      </a:pPr>
                      <a:r>
                        <a:rPr sz="1600" b="1" spc="-5" dirty="0" smtClean="0">
                          <a:latin typeface="Corbel"/>
                          <a:cs typeface="Corbel"/>
                        </a:rPr>
                        <a:t>A</a:t>
                      </a:r>
                      <a:r>
                        <a:rPr sz="1600" b="1" dirty="0" smtClean="0">
                          <a:latin typeface="Corbel"/>
                          <a:cs typeface="Corbel"/>
                        </a:rPr>
                        <a:t>l</a:t>
                      </a:r>
                      <a:r>
                        <a:rPr sz="1600" b="1" spc="-5" dirty="0" smtClean="0">
                          <a:latin typeface="Corbel"/>
                          <a:cs typeface="Corbel"/>
                        </a:rPr>
                        <a:t> </a:t>
                      </a:r>
                      <a:r>
                        <a:rPr sz="1600" b="1" spc="-5" dirty="0">
                          <a:latin typeface="Corbel"/>
                          <a:cs typeface="Corbel"/>
                        </a:rPr>
                        <a:t>t</a:t>
                      </a:r>
                      <a:r>
                        <a:rPr sz="1600" b="1" spc="-10" dirty="0">
                          <a:latin typeface="Corbel"/>
                          <a:cs typeface="Corbel"/>
                        </a:rPr>
                        <a:t>e</a:t>
                      </a:r>
                      <a:r>
                        <a:rPr sz="1600" b="1" dirty="0">
                          <a:latin typeface="Corbel"/>
                          <a:cs typeface="Corbel"/>
                        </a:rPr>
                        <a:t>rmine</a:t>
                      </a:r>
                      <a:r>
                        <a:rPr sz="1600" b="1" spc="10" dirty="0">
                          <a:latin typeface="Corbel"/>
                          <a:cs typeface="Corbel"/>
                        </a:rPr>
                        <a:t> </a:t>
                      </a:r>
                      <a:r>
                        <a:rPr sz="1600" b="1" spc="-5" dirty="0">
                          <a:latin typeface="Corbel"/>
                          <a:cs typeface="Corbel"/>
                        </a:rPr>
                        <a:t>d</a:t>
                      </a:r>
                      <a:r>
                        <a:rPr sz="1600" b="1" dirty="0">
                          <a:latin typeface="Corbel"/>
                          <a:cs typeface="Corbel"/>
                        </a:rPr>
                        <a:t>i o</a:t>
                      </a:r>
                      <a:r>
                        <a:rPr sz="1600" b="1" spc="-10" dirty="0">
                          <a:latin typeface="Corbel"/>
                          <a:cs typeface="Corbel"/>
                        </a:rPr>
                        <a:t>g</a:t>
                      </a:r>
                      <a:r>
                        <a:rPr sz="1600" b="1" dirty="0">
                          <a:latin typeface="Corbel"/>
                          <a:cs typeface="Corbel"/>
                        </a:rPr>
                        <a:t>ni</a:t>
                      </a:r>
                      <a:r>
                        <a:rPr sz="1600" b="1" spc="5" dirty="0">
                          <a:latin typeface="Corbel"/>
                          <a:cs typeface="Corbel"/>
                        </a:rPr>
                        <a:t> </a:t>
                      </a:r>
                      <a:r>
                        <a:rPr sz="1600" b="1" dirty="0">
                          <a:latin typeface="Corbel"/>
                          <a:cs typeface="Corbel"/>
                        </a:rPr>
                        <a:t>anno</a:t>
                      </a:r>
                      <a:r>
                        <a:rPr sz="1600" b="1" spc="-5" dirty="0">
                          <a:latin typeface="Corbel"/>
                          <a:cs typeface="Corbel"/>
                        </a:rPr>
                        <a:t> </a:t>
                      </a:r>
                      <a:r>
                        <a:rPr sz="1600" b="1" dirty="0">
                          <a:latin typeface="Corbel"/>
                          <a:cs typeface="Corbel"/>
                        </a:rPr>
                        <a:t>scolastico </a:t>
                      </a:r>
                      <a:r>
                        <a:rPr sz="1600" dirty="0">
                          <a:latin typeface="Corbel"/>
                          <a:cs typeface="Corbel"/>
                        </a:rPr>
                        <a:t>o</a:t>
                      </a:r>
                      <a:r>
                        <a:rPr sz="1600" spc="-5" dirty="0">
                          <a:latin typeface="Corbel"/>
                          <a:cs typeface="Corbel"/>
                        </a:rPr>
                        <a:t>gn</a:t>
                      </a:r>
                      <a:r>
                        <a:rPr sz="1600" dirty="0">
                          <a:latin typeface="Corbel"/>
                          <a:cs typeface="Corbel"/>
                        </a:rPr>
                        <a:t>i istituto</a:t>
                      </a:r>
                      <a:r>
                        <a:rPr sz="1600" spc="-10" dirty="0">
                          <a:latin typeface="Corbel"/>
                          <a:cs typeface="Corbel"/>
                        </a:rPr>
                        <a:t> </a:t>
                      </a:r>
                      <a:r>
                        <a:rPr sz="1600" dirty="0">
                          <a:latin typeface="Corbel"/>
                          <a:cs typeface="Corbel"/>
                        </a:rPr>
                        <a:t>elabora una</a:t>
                      </a:r>
                      <a:r>
                        <a:rPr sz="1600" spc="-10" dirty="0">
                          <a:latin typeface="Corbel"/>
                          <a:cs typeface="Corbel"/>
                        </a:rPr>
                        <a:t> </a:t>
                      </a:r>
                      <a:r>
                        <a:rPr sz="1600" spc="-5" dirty="0">
                          <a:latin typeface="Corbel"/>
                          <a:cs typeface="Corbel"/>
                        </a:rPr>
                        <a:t>p</a:t>
                      </a:r>
                      <a:r>
                        <a:rPr sz="1600" dirty="0">
                          <a:latin typeface="Corbel"/>
                          <a:cs typeface="Corbel"/>
                        </a:rPr>
                        <a:t>ropos</a:t>
                      </a:r>
                      <a:r>
                        <a:rPr sz="1600" spc="5" dirty="0">
                          <a:latin typeface="Corbel"/>
                          <a:cs typeface="Corbel"/>
                        </a:rPr>
                        <a:t>t</a:t>
                      </a:r>
                      <a:r>
                        <a:rPr sz="1600" dirty="0">
                          <a:latin typeface="Corbel"/>
                          <a:cs typeface="Corbel"/>
                        </a:rPr>
                        <a:t>a di </a:t>
                      </a:r>
                      <a:r>
                        <a:rPr sz="1600" spc="-95" dirty="0">
                          <a:latin typeface="Corbel"/>
                          <a:cs typeface="Corbel"/>
                        </a:rPr>
                        <a:t>P</a:t>
                      </a:r>
                      <a:r>
                        <a:rPr sz="1600" dirty="0">
                          <a:latin typeface="Corbel"/>
                          <a:cs typeface="Corbel"/>
                        </a:rPr>
                        <a:t>AI,</a:t>
                      </a:r>
                      <a:r>
                        <a:rPr sz="1600" spc="-15" dirty="0">
                          <a:latin typeface="Corbel"/>
                          <a:cs typeface="Corbel"/>
                        </a:rPr>
                        <a:t> </a:t>
                      </a:r>
                      <a:r>
                        <a:rPr sz="1600" dirty="0">
                          <a:latin typeface="Corbel"/>
                          <a:cs typeface="Corbel"/>
                        </a:rPr>
                        <a:t>ri</a:t>
                      </a:r>
                      <a:r>
                        <a:rPr sz="1600" spc="-10" dirty="0">
                          <a:latin typeface="Corbel"/>
                          <a:cs typeface="Corbel"/>
                        </a:rPr>
                        <a:t>f</a:t>
                      </a:r>
                      <a:r>
                        <a:rPr sz="1600" dirty="0">
                          <a:latin typeface="Corbel"/>
                          <a:cs typeface="Corbel"/>
                        </a:rPr>
                        <a:t>erito</a:t>
                      </a:r>
                      <a:r>
                        <a:rPr sz="1600" spc="5" dirty="0">
                          <a:latin typeface="Corbel"/>
                          <a:cs typeface="Corbel"/>
                        </a:rPr>
                        <a:t> </a:t>
                      </a:r>
                      <a:r>
                        <a:rPr sz="1600" dirty="0">
                          <a:latin typeface="Corbel"/>
                          <a:cs typeface="Corbel"/>
                        </a:rPr>
                        <a:t>a </a:t>
                      </a:r>
                      <a:r>
                        <a:rPr sz="1600" spc="5" dirty="0">
                          <a:latin typeface="Corbel"/>
                          <a:cs typeface="Corbel"/>
                        </a:rPr>
                        <a:t>t</a:t>
                      </a:r>
                      <a:r>
                        <a:rPr sz="1600" dirty="0">
                          <a:latin typeface="Corbel"/>
                          <a:cs typeface="Corbel"/>
                        </a:rPr>
                        <a:t>u</a:t>
                      </a:r>
                      <a:r>
                        <a:rPr sz="1600" spc="5" dirty="0">
                          <a:latin typeface="Corbel"/>
                          <a:cs typeface="Corbel"/>
                        </a:rPr>
                        <a:t>tt</a:t>
                      </a:r>
                      <a:r>
                        <a:rPr sz="1600" dirty="0">
                          <a:latin typeface="Corbel"/>
                          <a:cs typeface="Corbel"/>
                        </a:rPr>
                        <a:t>i</a:t>
                      </a:r>
                      <a:r>
                        <a:rPr sz="1600" spc="-10" dirty="0">
                          <a:latin typeface="Corbel"/>
                          <a:cs typeface="Corbel"/>
                        </a:rPr>
                        <a:t> </a:t>
                      </a:r>
                      <a:r>
                        <a:rPr sz="1600" spc="-5" dirty="0">
                          <a:latin typeface="Corbel"/>
                          <a:cs typeface="Corbel"/>
                        </a:rPr>
                        <a:t>g</a:t>
                      </a:r>
                      <a:r>
                        <a:rPr sz="1600" dirty="0">
                          <a:latin typeface="Corbel"/>
                          <a:cs typeface="Corbel"/>
                        </a:rPr>
                        <a:t>li</a:t>
                      </a:r>
                      <a:r>
                        <a:rPr sz="1600" spc="-5" dirty="0">
                          <a:latin typeface="Corbel"/>
                          <a:cs typeface="Corbel"/>
                        </a:rPr>
                        <a:t> </a:t>
                      </a:r>
                      <a:r>
                        <a:rPr sz="1600" dirty="0">
                          <a:latin typeface="Corbel"/>
                          <a:cs typeface="Corbel"/>
                        </a:rPr>
                        <a:t>alunni </a:t>
                      </a:r>
                      <a:r>
                        <a:rPr sz="1600" spc="-5" dirty="0">
                          <a:latin typeface="Corbel"/>
                          <a:cs typeface="Corbel"/>
                        </a:rPr>
                        <a:t>co</a:t>
                      </a:r>
                      <a:r>
                        <a:rPr sz="1600" dirty="0">
                          <a:latin typeface="Corbel"/>
                          <a:cs typeface="Corbel"/>
                        </a:rPr>
                        <a:t>n</a:t>
                      </a:r>
                      <a:r>
                        <a:rPr sz="1600" spc="15" dirty="0">
                          <a:latin typeface="Corbel"/>
                          <a:cs typeface="Corbel"/>
                        </a:rPr>
                        <a:t> </a:t>
                      </a:r>
                      <a:r>
                        <a:rPr sz="1600" spc="-5" dirty="0">
                          <a:latin typeface="Corbel"/>
                          <a:cs typeface="Corbel"/>
                        </a:rPr>
                        <a:t>B</a:t>
                      </a:r>
                      <a:r>
                        <a:rPr sz="1600" dirty="0">
                          <a:latin typeface="Corbel"/>
                          <a:cs typeface="Corbel"/>
                        </a:rPr>
                        <a:t>ES,</a:t>
                      </a:r>
                      <a:r>
                        <a:rPr sz="1600" spc="-5" dirty="0">
                          <a:latin typeface="Corbel"/>
                          <a:cs typeface="Corbel"/>
                        </a:rPr>
                        <a:t> </a:t>
                      </a:r>
                      <a:r>
                        <a:rPr sz="1600" dirty="0">
                          <a:latin typeface="Corbel"/>
                          <a:cs typeface="Corbel"/>
                        </a:rPr>
                        <a:t>da redigere</a:t>
                      </a:r>
                      <a:r>
                        <a:rPr sz="1600" spc="5" dirty="0">
                          <a:latin typeface="Corbel"/>
                          <a:cs typeface="Corbel"/>
                        </a:rPr>
                        <a:t> </a:t>
                      </a:r>
                      <a:r>
                        <a:rPr sz="1600" spc="-5" dirty="0">
                          <a:latin typeface="Corbel"/>
                          <a:cs typeface="Corbel"/>
                        </a:rPr>
                        <a:t>co</a:t>
                      </a:r>
                      <a:r>
                        <a:rPr sz="1600" dirty="0">
                          <a:latin typeface="Corbel"/>
                          <a:cs typeface="Corbel"/>
                        </a:rPr>
                        <a:t>n</a:t>
                      </a:r>
                      <a:r>
                        <a:rPr sz="1600" spc="5" dirty="0">
                          <a:latin typeface="Corbel"/>
                          <a:cs typeface="Corbel"/>
                        </a:rPr>
                        <a:t> </a:t>
                      </a:r>
                      <a:r>
                        <a:rPr sz="1600" dirty="0">
                          <a:latin typeface="Corbel"/>
                          <a:cs typeface="Corbel"/>
                        </a:rPr>
                        <a:t>il</a:t>
                      </a:r>
                      <a:r>
                        <a:rPr sz="1600" spc="-5" dirty="0">
                          <a:latin typeface="Corbel"/>
                          <a:cs typeface="Corbel"/>
                        </a:rPr>
                        <a:t> </a:t>
                      </a:r>
                      <a:r>
                        <a:rPr sz="1600" spc="5" dirty="0">
                          <a:latin typeface="Corbel"/>
                          <a:cs typeface="Corbel"/>
                        </a:rPr>
                        <a:t>s</a:t>
                      </a:r>
                      <a:r>
                        <a:rPr sz="1600" dirty="0">
                          <a:latin typeface="Corbel"/>
                          <a:cs typeface="Corbel"/>
                        </a:rPr>
                        <a:t>up</a:t>
                      </a:r>
                      <a:r>
                        <a:rPr sz="1600" spc="-10" dirty="0">
                          <a:latin typeface="Corbel"/>
                          <a:cs typeface="Corbel"/>
                        </a:rPr>
                        <a:t>p</a:t>
                      </a:r>
                      <a:r>
                        <a:rPr sz="1600" dirty="0">
                          <a:latin typeface="Corbel"/>
                          <a:cs typeface="Corbel"/>
                        </a:rPr>
                        <a:t>orto</a:t>
                      </a:r>
                      <a:r>
                        <a:rPr sz="1600" spc="5" dirty="0">
                          <a:latin typeface="Corbel"/>
                          <a:cs typeface="Corbel"/>
                        </a:rPr>
                        <a:t> </a:t>
                      </a:r>
                      <a:r>
                        <a:rPr sz="1600" dirty="0">
                          <a:latin typeface="Corbel"/>
                          <a:cs typeface="Corbel"/>
                        </a:rPr>
                        <a:t>di un</a:t>
                      </a:r>
                      <a:r>
                        <a:rPr sz="1600" spc="15" dirty="0">
                          <a:latin typeface="Corbel"/>
                          <a:cs typeface="Corbel"/>
                        </a:rPr>
                        <a:t> </a:t>
                      </a:r>
                      <a:r>
                        <a:rPr sz="1600" b="1" i="1" spc="-5" dirty="0">
                          <a:latin typeface="Corbel"/>
                          <a:cs typeface="Corbel"/>
                        </a:rPr>
                        <a:t>Gr</a:t>
                      </a:r>
                      <a:r>
                        <a:rPr sz="1600" b="1" i="1" dirty="0">
                          <a:latin typeface="Corbel"/>
                          <a:cs typeface="Corbel"/>
                        </a:rPr>
                        <a:t>u</a:t>
                      </a:r>
                      <a:r>
                        <a:rPr sz="1600" b="1" i="1" spc="-5" dirty="0">
                          <a:latin typeface="Corbel"/>
                          <a:cs typeface="Corbel"/>
                        </a:rPr>
                        <a:t>p</a:t>
                      </a:r>
                      <a:r>
                        <a:rPr sz="1600" b="1" i="1" spc="-10" dirty="0">
                          <a:latin typeface="Corbel"/>
                          <a:cs typeface="Corbel"/>
                        </a:rPr>
                        <a:t>p</a:t>
                      </a:r>
                      <a:r>
                        <a:rPr sz="1600" b="1" i="1" dirty="0">
                          <a:latin typeface="Corbel"/>
                          <a:cs typeface="Corbel"/>
                        </a:rPr>
                        <a:t>o </a:t>
                      </a:r>
                      <a:r>
                        <a:rPr sz="1600" b="1" i="1" spc="-5" dirty="0">
                          <a:latin typeface="Corbel"/>
                          <a:cs typeface="Corbel"/>
                        </a:rPr>
                        <a:t>d</a:t>
                      </a:r>
                      <a:r>
                        <a:rPr sz="1600" b="1" i="1" dirty="0">
                          <a:latin typeface="Corbel"/>
                          <a:cs typeface="Corbel"/>
                        </a:rPr>
                        <a:t>i</a:t>
                      </a:r>
                      <a:r>
                        <a:rPr sz="1600" b="1" i="1" spc="10" dirty="0">
                          <a:latin typeface="Corbel"/>
                          <a:cs typeface="Corbel"/>
                        </a:rPr>
                        <a:t> </a:t>
                      </a:r>
                      <a:r>
                        <a:rPr sz="1600" b="1" i="1" spc="-10" dirty="0">
                          <a:latin typeface="Corbel"/>
                          <a:cs typeface="Corbel"/>
                        </a:rPr>
                        <a:t>i</a:t>
                      </a:r>
                      <a:r>
                        <a:rPr sz="1600" b="1" i="1" spc="-5" dirty="0">
                          <a:latin typeface="Corbel"/>
                          <a:cs typeface="Corbel"/>
                        </a:rPr>
                        <a:t>s</a:t>
                      </a:r>
                      <a:r>
                        <a:rPr sz="1600" b="1" i="1" spc="-10" dirty="0">
                          <a:latin typeface="Corbel"/>
                          <a:cs typeface="Corbel"/>
                        </a:rPr>
                        <a:t>ti</a:t>
                      </a:r>
                      <a:r>
                        <a:rPr sz="1600" b="1" i="1" spc="-5" dirty="0">
                          <a:latin typeface="Corbel"/>
                          <a:cs typeface="Corbel"/>
                        </a:rPr>
                        <a:t>t</a:t>
                      </a:r>
                      <a:r>
                        <a:rPr sz="1600" b="1" i="1" dirty="0">
                          <a:latin typeface="Corbel"/>
                          <a:cs typeface="Corbel"/>
                        </a:rPr>
                        <a:t>uto</a:t>
                      </a:r>
                      <a:r>
                        <a:rPr sz="1600" b="1" i="1" spc="25" dirty="0">
                          <a:latin typeface="Corbel"/>
                          <a:cs typeface="Corbel"/>
                        </a:rPr>
                        <a:t> </a:t>
                      </a:r>
                      <a:r>
                        <a:rPr sz="1600" b="1" i="1" spc="-5" dirty="0">
                          <a:latin typeface="Corbel"/>
                          <a:cs typeface="Corbel"/>
                        </a:rPr>
                        <a:t>p</a:t>
                      </a:r>
                      <a:r>
                        <a:rPr sz="1600" b="1" i="1" spc="-10" dirty="0">
                          <a:latin typeface="Corbel"/>
                          <a:cs typeface="Corbel"/>
                        </a:rPr>
                        <a:t>e</a:t>
                      </a:r>
                      <a:r>
                        <a:rPr sz="1600" b="1" i="1" dirty="0">
                          <a:latin typeface="Corbel"/>
                          <a:cs typeface="Corbel"/>
                        </a:rPr>
                        <a:t>r </a:t>
                      </a:r>
                      <a:r>
                        <a:rPr sz="1600" b="1" i="1" spc="-5" dirty="0">
                          <a:latin typeface="Corbel"/>
                          <a:cs typeface="Corbel"/>
                        </a:rPr>
                        <a:t>l</a:t>
                      </a:r>
                      <a:r>
                        <a:rPr sz="1600" b="1" i="1" dirty="0">
                          <a:latin typeface="Corbel"/>
                          <a:cs typeface="Corbel"/>
                        </a:rPr>
                        <a:t>’</a:t>
                      </a:r>
                      <a:r>
                        <a:rPr sz="1600" b="1" i="1" spc="-10" dirty="0">
                          <a:latin typeface="Corbel"/>
                          <a:cs typeface="Corbel"/>
                        </a:rPr>
                        <a:t>i</a:t>
                      </a:r>
                      <a:r>
                        <a:rPr sz="1600" b="1" i="1" dirty="0">
                          <a:latin typeface="Corbel"/>
                          <a:cs typeface="Corbel"/>
                        </a:rPr>
                        <a:t>nc</a:t>
                      </a:r>
                      <a:r>
                        <a:rPr sz="1600" b="1" i="1" spc="-10" dirty="0">
                          <a:latin typeface="Corbel"/>
                          <a:cs typeface="Corbel"/>
                        </a:rPr>
                        <a:t>l</a:t>
                      </a:r>
                      <a:r>
                        <a:rPr sz="1600" b="1" i="1" dirty="0">
                          <a:latin typeface="Corbel"/>
                          <a:cs typeface="Corbel"/>
                        </a:rPr>
                        <a:t>usi</a:t>
                      </a:r>
                      <a:r>
                        <a:rPr sz="1600" b="1" i="1" spc="-10" dirty="0">
                          <a:latin typeface="Corbel"/>
                          <a:cs typeface="Corbel"/>
                        </a:rPr>
                        <a:t>o</a:t>
                      </a:r>
                      <a:r>
                        <a:rPr sz="1600" b="1" i="1" dirty="0">
                          <a:latin typeface="Corbel"/>
                          <a:cs typeface="Corbel"/>
                        </a:rPr>
                        <a:t>ne</a:t>
                      </a:r>
                      <a:r>
                        <a:rPr sz="1600" b="1" i="1" spc="25" dirty="0">
                          <a:latin typeface="Corbel"/>
                          <a:cs typeface="Corbel"/>
                        </a:rPr>
                        <a:t> </a:t>
                      </a:r>
                      <a:r>
                        <a:rPr sz="1600" spc="-5" dirty="0">
                          <a:latin typeface="Corbel"/>
                          <a:cs typeface="Corbel"/>
                        </a:rPr>
                        <a:t>c</a:t>
                      </a:r>
                      <a:r>
                        <a:rPr sz="1600" spc="-10" dirty="0">
                          <a:latin typeface="Corbel"/>
                          <a:cs typeface="Corbel"/>
                        </a:rPr>
                        <a:t>h</a:t>
                      </a:r>
                      <a:r>
                        <a:rPr sz="1600" dirty="0">
                          <a:latin typeface="Corbel"/>
                          <a:cs typeface="Corbel"/>
                        </a:rPr>
                        <a:t>e:</a:t>
                      </a:r>
                    </a:p>
                    <a:p>
                      <a:pPr marL="82550" marR="263525">
                        <a:lnSpc>
                          <a:spcPts val="1430"/>
                        </a:lnSpc>
                        <a:spcBef>
                          <a:spcPts val="595"/>
                        </a:spcBef>
                        <a:buFont typeface="Corbel"/>
                        <a:buChar char="-"/>
                        <a:tabLst>
                          <a:tab pos="170180" algn="l"/>
                        </a:tabLst>
                      </a:pPr>
                      <a:r>
                        <a:rPr sz="1600" spc="-5" dirty="0">
                          <a:latin typeface="Corbel"/>
                          <a:cs typeface="Corbel"/>
                        </a:rPr>
                        <a:t>p</a:t>
                      </a:r>
                      <a:r>
                        <a:rPr sz="1600" dirty="0">
                          <a:latin typeface="Corbel"/>
                          <a:cs typeface="Corbel"/>
                        </a:rPr>
                        <a:t>roced</a:t>
                      </a:r>
                      <a:r>
                        <a:rPr sz="1600" spc="5" dirty="0">
                          <a:latin typeface="Corbel"/>
                          <a:cs typeface="Corbel"/>
                        </a:rPr>
                        <a:t>e</a:t>
                      </a:r>
                      <a:r>
                        <a:rPr sz="1600" dirty="0">
                          <a:latin typeface="Corbel"/>
                          <a:cs typeface="Corbel"/>
                        </a:rPr>
                        <a:t>rà</a:t>
                      </a:r>
                      <a:r>
                        <a:rPr sz="1600" spc="10" dirty="0">
                          <a:latin typeface="Corbel"/>
                          <a:cs typeface="Corbel"/>
                        </a:rPr>
                        <a:t> </a:t>
                      </a:r>
                      <a:r>
                        <a:rPr sz="1600" dirty="0">
                          <a:latin typeface="Corbel"/>
                          <a:cs typeface="Corbel"/>
                        </a:rPr>
                        <a:t>ad</a:t>
                      </a:r>
                      <a:r>
                        <a:rPr sz="1600" spc="-10" dirty="0">
                          <a:latin typeface="Corbel"/>
                          <a:cs typeface="Corbel"/>
                        </a:rPr>
                        <a:t> </a:t>
                      </a:r>
                      <a:r>
                        <a:rPr sz="1600" dirty="0">
                          <a:latin typeface="Corbel"/>
                          <a:cs typeface="Corbel"/>
                        </a:rPr>
                        <a:t>un</a:t>
                      </a:r>
                      <a:r>
                        <a:rPr sz="1600" spc="-45" dirty="0">
                          <a:latin typeface="Corbel"/>
                          <a:cs typeface="Corbel"/>
                        </a:rPr>
                        <a:t>’</a:t>
                      </a:r>
                      <a:r>
                        <a:rPr sz="1600" dirty="0">
                          <a:latin typeface="Corbel"/>
                          <a:cs typeface="Corbel"/>
                        </a:rPr>
                        <a:t>anali</a:t>
                      </a:r>
                      <a:r>
                        <a:rPr sz="1600" spc="5" dirty="0">
                          <a:latin typeface="Corbel"/>
                          <a:cs typeface="Corbel"/>
                        </a:rPr>
                        <a:t>s</a:t>
                      </a:r>
                      <a:r>
                        <a:rPr sz="1600" dirty="0">
                          <a:latin typeface="Corbel"/>
                          <a:cs typeface="Corbel"/>
                        </a:rPr>
                        <a:t>i</a:t>
                      </a:r>
                      <a:r>
                        <a:rPr sz="1600" spc="10" dirty="0">
                          <a:latin typeface="Corbel"/>
                          <a:cs typeface="Corbel"/>
                        </a:rPr>
                        <a:t> </a:t>
                      </a:r>
                      <a:r>
                        <a:rPr sz="1600" dirty="0">
                          <a:latin typeface="Corbel"/>
                          <a:cs typeface="Corbel"/>
                        </a:rPr>
                        <a:t>delle c</a:t>
                      </a:r>
                      <a:r>
                        <a:rPr sz="1600" spc="-10" dirty="0">
                          <a:latin typeface="Corbel"/>
                          <a:cs typeface="Corbel"/>
                        </a:rPr>
                        <a:t>r</a:t>
                      </a:r>
                      <a:r>
                        <a:rPr sz="1600" dirty="0">
                          <a:latin typeface="Corbel"/>
                          <a:cs typeface="Corbel"/>
                        </a:rPr>
                        <a:t>iti</a:t>
                      </a:r>
                      <a:r>
                        <a:rPr sz="1600" spc="-5" dirty="0">
                          <a:latin typeface="Corbel"/>
                          <a:cs typeface="Corbel"/>
                        </a:rPr>
                        <a:t>c</a:t>
                      </a:r>
                      <a:r>
                        <a:rPr sz="1600" dirty="0">
                          <a:latin typeface="Corbel"/>
                          <a:cs typeface="Corbel"/>
                        </a:rPr>
                        <a:t>ità e</a:t>
                      </a:r>
                      <a:r>
                        <a:rPr sz="1600" spc="5" dirty="0">
                          <a:latin typeface="Corbel"/>
                          <a:cs typeface="Corbel"/>
                        </a:rPr>
                        <a:t> </a:t>
                      </a:r>
                      <a:r>
                        <a:rPr sz="1600" dirty="0">
                          <a:latin typeface="Corbel"/>
                          <a:cs typeface="Corbel"/>
                        </a:rPr>
                        <a:t>dei </a:t>
                      </a:r>
                      <a:r>
                        <a:rPr sz="1600" spc="-5" dirty="0">
                          <a:latin typeface="Corbel"/>
                          <a:cs typeface="Corbel"/>
                        </a:rPr>
                        <a:t>p</a:t>
                      </a:r>
                      <a:r>
                        <a:rPr sz="1600" dirty="0">
                          <a:latin typeface="Corbel"/>
                          <a:cs typeface="Corbel"/>
                        </a:rPr>
                        <a:t>un</a:t>
                      </a:r>
                      <a:r>
                        <a:rPr sz="1600" spc="5" dirty="0">
                          <a:latin typeface="Corbel"/>
                          <a:cs typeface="Corbel"/>
                        </a:rPr>
                        <a:t>t</a:t>
                      </a:r>
                      <a:r>
                        <a:rPr sz="1600" dirty="0">
                          <a:latin typeface="Corbel"/>
                          <a:cs typeface="Corbel"/>
                        </a:rPr>
                        <a:t>i di </a:t>
                      </a:r>
                      <a:r>
                        <a:rPr sz="1600" spc="-5" dirty="0">
                          <a:latin typeface="Corbel"/>
                          <a:cs typeface="Corbel"/>
                        </a:rPr>
                        <a:t>f</a:t>
                      </a:r>
                      <a:r>
                        <a:rPr sz="1600" dirty="0">
                          <a:latin typeface="Corbel"/>
                          <a:cs typeface="Corbel"/>
                        </a:rPr>
                        <a:t>orza de</a:t>
                      </a:r>
                      <a:r>
                        <a:rPr sz="1600" spc="-5" dirty="0">
                          <a:latin typeface="Corbel"/>
                          <a:cs typeface="Corbel"/>
                        </a:rPr>
                        <a:t>g</a:t>
                      </a:r>
                      <a:r>
                        <a:rPr sz="1600" dirty="0">
                          <a:latin typeface="Corbel"/>
                          <a:cs typeface="Corbel"/>
                        </a:rPr>
                        <a:t>li</a:t>
                      </a:r>
                      <a:r>
                        <a:rPr sz="1600" spc="-10" dirty="0">
                          <a:latin typeface="Corbel"/>
                          <a:cs typeface="Corbel"/>
                        </a:rPr>
                        <a:t> </a:t>
                      </a:r>
                      <a:r>
                        <a:rPr sz="1600" dirty="0">
                          <a:latin typeface="Corbel"/>
                          <a:cs typeface="Corbel"/>
                        </a:rPr>
                        <a:t>in</a:t>
                      </a:r>
                      <a:r>
                        <a:rPr sz="1600" spc="5" dirty="0">
                          <a:latin typeface="Corbel"/>
                          <a:cs typeface="Corbel"/>
                        </a:rPr>
                        <a:t>t</a:t>
                      </a:r>
                      <a:r>
                        <a:rPr sz="1600" dirty="0">
                          <a:latin typeface="Corbel"/>
                          <a:cs typeface="Corbel"/>
                        </a:rPr>
                        <a:t>erven</a:t>
                      </a:r>
                      <a:r>
                        <a:rPr sz="1600" spc="5" dirty="0">
                          <a:latin typeface="Corbel"/>
                          <a:cs typeface="Corbel"/>
                        </a:rPr>
                        <a:t>t</a:t>
                      </a:r>
                      <a:r>
                        <a:rPr sz="1600" dirty="0">
                          <a:latin typeface="Corbel"/>
                          <a:cs typeface="Corbel"/>
                        </a:rPr>
                        <a:t>i di inc</a:t>
                      </a:r>
                      <a:r>
                        <a:rPr sz="1600" spc="-5" dirty="0">
                          <a:latin typeface="Corbel"/>
                          <a:cs typeface="Corbel"/>
                        </a:rPr>
                        <a:t>l</a:t>
                      </a:r>
                      <a:r>
                        <a:rPr sz="1600" dirty="0">
                          <a:latin typeface="Corbel"/>
                          <a:cs typeface="Corbel"/>
                        </a:rPr>
                        <a:t>usione</a:t>
                      </a:r>
                      <a:r>
                        <a:rPr sz="1600" spc="5" dirty="0">
                          <a:latin typeface="Corbel"/>
                          <a:cs typeface="Corbel"/>
                        </a:rPr>
                        <a:t> </a:t>
                      </a:r>
                      <a:r>
                        <a:rPr sz="1600" dirty="0">
                          <a:latin typeface="Corbel"/>
                          <a:cs typeface="Corbel"/>
                        </a:rPr>
                        <a:t>scola</a:t>
                      </a:r>
                      <a:r>
                        <a:rPr sz="1600" spc="5" dirty="0">
                          <a:latin typeface="Corbel"/>
                          <a:cs typeface="Corbel"/>
                        </a:rPr>
                        <a:t>st</a:t>
                      </a:r>
                      <a:r>
                        <a:rPr sz="1600" dirty="0">
                          <a:latin typeface="Corbel"/>
                          <a:cs typeface="Corbel"/>
                        </a:rPr>
                        <a:t>i</a:t>
                      </a:r>
                      <a:r>
                        <a:rPr sz="1600" spc="-5" dirty="0">
                          <a:latin typeface="Corbel"/>
                          <a:cs typeface="Corbel"/>
                        </a:rPr>
                        <a:t>c</a:t>
                      </a:r>
                      <a:r>
                        <a:rPr sz="1600" dirty="0">
                          <a:latin typeface="Corbel"/>
                          <a:cs typeface="Corbel"/>
                        </a:rPr>
                        <a:t>a o</a:t>
                      </a:r>
                      <a:r>
                        <a:rPr sz="1600" spc="-5" dirty="0">
                          <a:latin typeface="Corbel"/>
                          <a:cs typeface="Corbel"/>
                        </a:rPr>
                        <a:t>p</a:t>
                      </a:r>
                      <a:r>
                        <a:rPr sz="1600" dirty="0">
                          <a:latin typeface="Corbel"/>
                          <a:cs typeface="Corbel"/>
                        </a:rPr>
                        <a:t>era</a:t>
                      </a:r>
                      <a:r>
                        <a:rPr sz="1600" spc="5" dirty="0">
                          <a:latin typeface="Corbel"/>
                          <a:cs typeface="Corbel"/>
                        </a:rPr>
                        <a:t>t</a:t>
                      </a:r>
                      <a:r>
                        <a:rPr sz="1600" dirty="0">
                          <a:latin typeface="Corbel"/>
                          <a:cs typeface="Corbel"/>
                        </a:rPr>
                        <a:t>i nell</a:t>
                      </a:r>
                      <a:r>
                        <a:rPr sz="1600" spc="-45" dirty="0">
                          <a:latin typeface="Corbel"/>
                          <a:cs typeface="Corbel"/>
                        </a:rPr>
                        <a:t>’</a:t>
                      </a:r>
                      <a:r>
                        <a:rPr sz="1600" dirty="0">
                          <a:latin typeface="Corbel"/>
                          <a:cs typeface="Corbel"/>
                        </a:rPr>
                        <a:t>ann</a:t>
                      </a:r>
                      <a:r>
                        <a:rPr sz="1600" spc="5" dirty="0">
                          <a:latin typeface="Corbel"/>
                          <a:cs typeface="Corbel"/>
                        </a:rPr>
                        <a:t>o</a:t>
                      </a:r>
                      <a:r>
                        <a:rPr sz="1600" dirty="0">
                          <a:latin typeface="Corbel"/>
                          <a:cs typeface="Corbel"/>
                        </a:rPr>
                        <a:t>;</a:t>
                      </a:r>
                    </a:p>
                    <a:p>
                      <a:pPr marL="82550" marR="302895">
                        <a:lnSpc>
                          <a:spcPct val="91600"/>
                        </a:lnSpc>
                        <a:spcBef>
                          <a:spcPts val="570"/>
                        </a:spcBef>
                        <a:buFont typeface="Corbel"/>
                        <a:buChar char="-"/>
                        <a:tabLst>
                          <a:tab pos="170180" algn="l"/>
                        </a:tabLst>
                      </a:pPr>
                      <a:r>
                        <a:rPr sz="1600" spc="-5" dirty="0">
                          <a:latin typeface="Corbel"/>
                          <a:cs typeface="Corbel"/>
                        </a:rPr>
                        <a:t>f</a:t>
                      </a:r>
                      <a:r>
                        <a:rPr sz="1600" dirty="0">
                          <a:latin typeface="Corbel"/>
                          <a:cs typeface="Corbel"/>
                        </a:rPr>
                        <a:t>or</a:t>
                      </a:r>
                      <a:r>
                        <a:rPr sz="1600" spc="-10" dirty="0">
                          <a:latin typeface="Corbel"/>
                          <a:cs typeface="Corbel"/>
                        </a:rPr>
                        <a:t>m</a:t>
                      </a:r>
                      <a:r>
                        <a:rPr sz="1600" dirty="0">
                          <a:latin typeface="Corbel"/>
                          <a:cs typeface="Corbel"/>
                        </a:rPr>
                        <a:t>ulerà</a:t>
                      </a:r>
                      <a:r>
                        <a:rPr sz="1600" spc="15" dirty="0">
                          <a:latin typeface="Corbel"/>
                          <a:cs typeface="Corbel"/>
                        </a:rPr>
                        <a:t> </a:t>
                      </a:r>
                      <a:r>
                        <a:rPr sz="1600" dirty="0">
                          <a:latin typeface="Corbel"/>
                          <a:cs typeface="Corbel"/>
                        </a:rPr>
                        <a:t>un</a:t>
                      </a:r>
                      <a:r>
                        <a:rPr sz="1600" spc="5" dirty="0">
                          <a:latin typeface="Corbel"/>
                          <a:cs typeface="Corbel"/>
                        </a:rPr>
                        <a:t>’</a:t>
                      </a:r>
                      <a:r>
                        <a:rPr sz="1600" dirty="0">
                          <a:latin typeface="Corbel"/>
                          <a:cs typeface="Corbel"/>
                        </a:rPr>
                        <a:t>i</a:t>
                      </a:r>
                      <a:r>
                        <a:rPr sz="1600" spc="-10" dirty="0">
                          <a:latin typeface="Corbel"/>
                          <a:cs typeface="Corbel"/>
                        </a:rPr>
                        <a:t>p</a:t>
                      </a:r>
                      <a:r>
                        <a:rPr sz="1600" dirty="0">
                          <a:latin typeface="Corbel"/>
                          <a:cs typeface="Corbel"/>
                        </a:rPr>
                        <a:t>o</a:t>
                      </a:r>
                      <a:r>
                        <a:rPr sz="1600" spc="5" dirty="0">
                          <a:latin typeface="Corbel"/>
                          <a:cs typeface="Corbel"/>
                        </a:rPr>
                        <a:t>t</a:t>
                      </a:r>
                      <a:r>
                        <a:rPr sz="1600" dirty="0">
                          <a:latin typeface="Corbel"/>
                          <a:cs typeface="Corbel"/>
                        </a:rPr>
                        <a:t>e</a:t>
                      </a:r>
                      <a:r>
                        <a:rPr sz="1600" spc="5" dirty="0">
                          <a:latin typeface="Corbel"/>
                          <a:cs typeface="Corbel"/>
                        </a:rPr>
                        <a:t>s</a:t>
                      </a:r>
                      <a:r>
                        <a:rPr sz="1600" dirty="0">
                          <a:latin typeface="Corbel"/>
                          <a:cs typeface="Corbel"/>
                        </a:rPr>
                        <a:t>i </a:t>
                      </a:r>
                      <a:r>
                        <a:rPr sz="1600" spc="-5" dirty="0">
                          <a:latin typeface="Corbel"/>
                          <a:cs typeface="Corbel"/>
                        </a:rPr>
                        <a:t>g</a:t>
                      </a:r>
                      <a:r>
                        <a:rPr sz="1600" dirty="0">
                          <a:latin typeface="Corbel"/>
                          <a:cs typeface="Corbel"/>
                        </a:rPr>
                        <a:t>lobale</a:t>
                      </a:r>
                      <a:r>
                        <a:rPr sz="1600" spc="5" dirty="0">
                          <a:latin typeface="Corbel"/>
                          <a:cs typeface="Corbel"/>
                        </a:rPr>
                        <a:t> </a:t>
                      </a:r>
                      <a:r>
                        <a:rPr sz="1600" dirty="0">
                          <a:latin typeface="Corbel"/>
                          <a:cs typeface="Corbel"/>
                        </a:rPr>
                        <a:t>di u</a:t>
                      </a:r>
                      <a:r>
                        <a:rPr sz="1600" spc="5" dirty="0">
                          <a:latin typeface="Corbel"/>
                          <a:cs typeface="Corbel"/>
                        </a:rPr>
                        <a:t>t</a:t>
                      </a:r>
                      <a:r>
                        <a:rPr sz="1600" dirty="0">
                          <a:latin typeface="Corbel"/>
                          <a:cs typeface="Corbel"/>
                        </a:rPr>
                        <a:t>ilizzo</a:t>
                      </a:r>
                      <a:r>
                        <a:rPr sz="1600" spc="5" dirty="0">
                          <a:latin typeface="Corbel"/>
                          <a:cs typeface="Corbel"/>
                        </a:rPr>
                        <a:t> </a:t>
                      </a:r>
                      <a:r>
                        <a:rPr sz="1600" spc="-5" dirty="0">
                          <a:latin typeface="Corbel"/>
                          <a:cs typeface="Corbel"/>
                        </a:rPr>
                        <a:t>f</a:t>
                      </a:r>
                      <a:r>
                        <a:rPr sz="1600" dirty="0">
                          <a:latin typeface="Corbel"/>
                          <a:cs typeface="Corbel"/>
                        </a:rPr>
                        <a:t>unzi</a:t>
                      </a:r>
                      <a:r>
                        <a:rPr sz="1600" spc="5" dirty="0">
                          <a:latin typeface="Corbel"/>
                          <a:cs typeface="Corbel"/>
                        </a:rPr>
                        <a:t>o</a:t>
                      </a:r>
                      <a:r>
                        <a:rPr sz="1600" dirty="0">
                          <a:latin typeface="Corbel"/>
                          <a:cs typeface="Corbel"/>
                        </a:rPr>
                        <a:t>nale</a:t>
                      </a:r>
                      <a:r>
                        <a:rPr sz="1600" spc="5" dirty="0">
                          <a:latin typeface="Corbel"/>
                          <a:cs typeface="Corbel"/>
                        </a:rPr>
                        <a:t> </a:t>
                      </a:r>
                      <a:r>
                        <a:rPr sz="1600" dirty="0">
                          <a:latin typeface="Corbel"/>
                          <a:cs typeface="Corbel"/>
                        </a:rPr>
                        <a:t>delle r</a:t>
                      </a:r>
                      <a:r>
                        <a:rPr sz="1600" spc="-5" dirty="0">
                          <a:latin typeface="Corbel"/>
                          <a:cs typeface="Corbel"/>
                        </a:rPr>
                        <a:t>is</a:t>
                      </a:r>
                      <a:r>
                        <a:rPr sz="1600" spc="5" dirty="0">
                          <a:latin typeface="Corbel"/>
                          <a:cs typeface="Corbel"/>
                        </a:rPr>
                        <a:t>o</a:t>
                      </a:r>
                      <a:r>
                        <a:rPr sz="1600" dirty="0">
                          <a:latin typeface="Corbel"/>
                          <a:cs typeface="Corbel"/>
                        </a:rPr>
                        <a:t>rse</a:t>
                      </a:r>
                      <a:r>
                        <a:rPr sz="1600" spc="-10" dirty="0">
                          <a:latin typeface="Corbel"/>
                          <a:cs typeface="Corbel"/>
                        </a:rPr>
                        <a:t> </a:t>
                      </a:r>
                      <a:r>
                        <a:rPr sz="1600" spc="-5" dirty="0">
                          <a:latin typeface="Corbel"/>
                          <a:cs typeface="Corbel"/>
                        </a:rPr>
                        <a:t>spec</a:t>
                      </a:r>
                      <a:r>
                        <a:rPr sz="1600" dirty="0">
                          <a:latin typeface="Corbel"/>
                          <a:cs typeface="Corbel"/>
                        </a:rPr>
                        <a:t>i</a:t>
                      </a:r>
                      <a:r>
                        <a:rPr sz="1600" spc="-10" dirty="0">
                          <a:latin typeface="Corbel"/>
                          <a:cs typeface="Corbel"/>
                        </a:rPr>
                        <a:t>f</a:t>
                      </a:r>
                      <a:r>
                        <a:rPr sz="1600" dirty="0">
                          <a:latin typeface="Corbel"/>
                          <a:cs typeface="Corbel"/>
                        </a:rPr>
                        <a:t>i</a:t>
                      </a:r>
                      <a:r>
                        <a:rPr sz="1600" spc="-10" dirty="0">
                          <a:latin typeface="Corbel"/>
                          <a:cs typeface="Corbel"/>
                        </a:rPr>
                        <a:t>ch</a:t>
                      </a:r>
                      <a:r>
                        <a:rPr sz="1600" dirty="0">
                          <a:latin typeface="Corbel"/>
                          <a:cs typeface="Corbel"/>
                        </a:rPr>
                        <a:t>e,</a:t>
                      </a:r>
                      <a:r>
                        <a:rPr sz="1600" spc="20" dirty="0">
                          <a:latin typeface="Corbel"/>
                          <a:cs typeface="Corbel"/>
                        </a:rPr>
                        <a:t> </a:t>
                      </a:r>
                      <a:r>
                        <a:rPr sz="1600" dirty="0">
                          <a:latin typeface="Corbel"/>
                          <a:cs typeface="Corbel"/>
                        </a:rPr>
                        <a:t>is</a:t>
                      </a:r>
                      <a:r>
                        <a:rPr sz="1600" spc="5" dirty="0">
                          <a:latin typeface="Corbel"/>
                          <a:cs typeface="Corbel"/>
                        </a:rPr>
                        <a:t>t</a:t>
                      </a:r>
                      <a:r>
                        <a:rPr sz="1600" dirty="0">
                          <a:latin typeface="Corbel"/>
                          <a:cs typeface="Corbel"/>
                        </a:rPr>
                        <a:t>ituzionali</a:t>
                      </a:r>
                      <a:r>
                        <a:rPr sz="1600" spc="-10" dirty="0">
                          <a:latin typeface="Corbel"/>
                          <a:cs typeface="Corbel"/>
                        </a:rPr>
                        <a:t> </a:t>
                      </a:r>
                      <a:r>
                        <a:rPr sz="1600" dirty="0">
                          <a:latin typeface="Corbel"/>
                          <a:cs typeface="Corbel"/>
                        </a:rPr>
                        <a:t>e</a:t>
                      </a:r>
                      <a:r>
                        <a:rPr sz="1600" spc="5" dirty="0">
                          <a:latin typeface="Corbel"/>
                          <a:cs typeface="Corbel"/>
                        </a:rPr>
                        <a:t> </a:t>
                      </a:r>
                      <a:r>
                        <a:rPr sz="1600" spc="-5" dirty="0">
                          <a:latin typeface="Corbel"/>
                          <a:cs typeface="Corbel"/>
                        </a:rPr>
                        <a:t>non</a:t>
                      </a:r>
                      <a:r>
                        <a:rPr sz="1600" dirty="0">
                          <a:latin typeface="Corbel"/>
                          <a:cs typeface="Corbel"/>
                        </a:rPr>
                        <a:t>, </a:t>
                      </a:r>
                      <a:r>
                        <a:rPr sz="1600" spc="-5" dirty="0">
                          <a:latin typeface="Corbel"/>
                          <a:cs typeface="Corbel"/>
                        </a:rPr>
                        <a:t>p</a:t>
                      </a:r>
                      <a:r>
                        <a:rPr sz="1600" dirty="0">
                          <a:latin typeface="Corbel"/>
                          <a:cs typeface="Corbel"/>
                        </a:rPr>
                        <a:t>er</a:t>
                      </a:r>
                      <a:r>
                        <a:rPr sz="1600" spc="-5" dirty="0">
                          <a:latin typeface="Corbel"/>
                          <a:cs typeface="Corbel"/>
                        </a:rPr>
                        <a:t> </a:t>
                      </a:r>
                      <a:r>
                        <a:rPr sz="1600" dirty="0">
                          <a:latin typeface="Corbel"/>
                          <a:cs typeface="Corbel"/>
                        </a:rPr>
                        <a:t>inc</a:t>
                      </a:r>
                      <a:r>
                        <a:rPr sz="1600" spc="-10" dirty="0">
                          <a:latin typeface="Corbel"/>
                          <a:cs typeface="Corbel"/>
                        </a:rPr>
                        <a:t>r</a:t>
                      </a:r>
                      <a:r>
                        <a:rPr sz="1600" dirty="0">
                          <a:latin typeface="Corbel"/>
                          <a:cs typeface="Corbel"/>
                        </a:rPr>
                        <a:t>e</a:t>
                      </a:r>
                      <a:r>
                        <a:rPr sz="1600" spc="-10" dirty="0">
                          <a:latin typeface="Corbel"/>
                          <a:cs typeface="Corbel"/>
                        </a:rPr>
                        <a:t>m</a:t>
                      </a:r>
                      <a:r>
                        <a:rPr sz="1600" dirty="0">
                          <a:latin typeface="Corbel"/>
                          <a:cs typeface="Corbel"/>
                        </a:rPr>
                        <a:t>entare</a:t>
                      </a:r>
                      <a:r>
                        <a:rPr sz="1600" spc="20" dirty="0">
                          <a:latin typeface="Corbel"/>
                          <a:cs typeface="Corbel"/>
                        </a:rPr>
                        <a:t> </a:t>
                      </a:r>
                      <a:r>
                        <a:rPr sz="1600" dirty="0">
                          <a:latin typeface="Corbel"/>
                          <a:cs typeface="Corbel"/>
                        </a:rPr>
                        <a:t>il livello</a:t>
                      </a:r>
                      <a:r>
                        <a:rPr sz="1600" spc="-5" dirty="0">
                          <a:latin typeface="Corbel"/>
                          <a:cs typeface="Corbel"/>
                        </a:rPr>
                        <a:t> </a:t>
                      </a:r>
                      <a:r>
                        <a:rPr sz="1600" dirty="0">
                          <a:latin typeface="Corbel"/>
                          <a:cs typeface="Corbel"/>
                        </a:rPr>
                        <a:t>di</a:t>
                      </a:r>
                      <a:r>
                        <a:rPr sz="1600" spc="5" dirty="0">
                          <a:latin typeface="Corbel"/>
                          <a:cs typeface="Corbel"/>
                        </a:rPr>
                        <a:t> </a:t>
                      </a:r>
                      <a:r>
                        <a:rPr sz="1600" dirty="0">
                          <a:latin typeface="Corbel"/>
                          <a:cs typeface="Corbel"/>
                        </a:rPr>
                        <a:t>inc</a:t>
                      </a:r>
                      <a:r>
                        <a:rPr sz="1600" spc="-5" dirty="0">
                          <a:latin typeface="Corbel"/>
                          <a:cs typeface="Corbel"/>
                        </a:rPr>
                        <a:t>l</a:t>
                      </a:r>
                      <a:r>
                        <a:rPr sz="1600" dirty="0">
                          <a:latin typeface="Corbel"/>
                          <a:cs typeface="Corbel"/>
                        </a:rPr>
                        <a:t>usivi</a:t>
                      </a:r>
                      <a:r>
                        <a:rPr sz="1600" spc="5" dirty="0">
                          <a:latin typeface="Corbel"/>
                          <a:cs typeface="Corbel"/>
                        </a:rPr>
                        <a:t>t</a:t>
                      </a:r>
                      <a:r>
                        <a:rPr sz="1600" dirty="0">
                          <a:latin typeface="Corbel"/>
                          <a:cs typeface="Corbel"/>
                        </a:rPr>
                        <a:t>à</a:t>
                      </a:r>
                      <a:r>
                        <a:rPr sz="1600" spc="5" dirty="0">
                          <a:latin typeface="Corbel"/>
                          <a:cs typeface="Corbel"/>
                        </a:rPr>
                        <a:t> </a:t>
                      </a:r>
                      <a:r>
                        <a:rPr sz="1600" spc="-5" dirty="0">
                          <a:latin typeface="Corbel"/>
                          <a:cs typeface="Corbel"/>
                        </a:rPr>
                        <a:t>g</a:t>
                      </a:r>
                      <a:r>
                        <a:rPr sz="1600" dirty="0">
                          <a:latin typeface="Corbel"/>
                          <a:cs typeface="Corbel"/>
                        </a:rPr>
                        <a:t>en</a:t>
                      </a:r>
                      <a:r>
                        <a:rPr sz="1600" spc="5" dirty="0">
                          <a:latin typeface="Corbel"/>
                          <a:cs typeface="Corbel"/>
                        </a:rPr>
                        <a:t>e</a:t>
                      </a:r>
                      <a:r>
                        <a:rPr sz="1600" dirty="0">
                          <a:latin typeface="Corbel"/>
                          <a:cs typeface="Corbel"/>
                        </a:rPr>
                        <a:t>rale</a:t>
                      </a:r>
                      <a:r>
                        <a:rPr sz="1600" spc="15" dirty="0">
                          <a:latin typeface="Corbel"/>
                          <a:cs typeface="Corbel"/>
                        </a:rPr>
                        <a:t> </a:t>
                      </a:r>
                      <a:r>
                        <a:rPr sz="1600" dirty="0">
                          <a:latin typeface="Corbel"/>
                          <a:cs typeface="Corbel"/>
                        </a:rPr>
                        <a:t>della scuola</a:t>
                      </a:r>
                      <a:r>
                        <a:rPr sz="1600" spc="5" dirty="0">
                          <a:latin typeface="Corbel"/>
                          <a:cs typeface="Corbel"/>
                        </a:rPr>
                        <a:t> </a:t>
                      </a:r>
                      <a:r>
                        <a:rPr sz="1600" dirty="0">
                          <a:latin typeface="Corbel"/>
                          <a:cs typeface="Corbel"/>
                        </a:rPr>
                        <a:t>nell</a:t>
                      </a:r>
                      <a:r>
                        <a:rPr sz="1600" spc="-45" dirty="0">
                          <a:latin typeface="Corbel"/>
                          <a:cs typeface="Corbel"/>
                        </a:rPr>
                        <a:t>’</a:t>
                      </a:r>
                      <a:r>
                        <a:rPr sz="1600" dirty="0">
                          <a:latin typeface="Corbel"/>
                          <a:cs typeface="Corbel"/>
                        </a:rPr>
                        <a:t>anno su</a:t>
                      </a:r>
                      <a:r>
                        <a:rPr sz="1600" spc="-30" dirty="0">
                          <a:latin typeface="Corbel"/>
                          <a:cs typeface="Corbel"/>
                        </a:rPr>
                        <a:t>c</a:t>
                      </a:r>
                      <a:r>
                        <a:rPr sz="1600" spc="-5" dirty="0">
                          <a:latin typeface="Corbel"/>
                          <a:cs typeface="Corbel"/>
                        </a:rPr>
                        <a:t>ces</a:t>
                      </a:r>
                      <a:r>
                        <a:rPr sz="1600" spc="5" dirty="0">
                          <a:latin typeface="Corbel"/>
                          <a:cs typeface="Corbel"/>
                        </a:rPr>
                        <a:t>s</a:t>
                      </a:r>
                      <a:r>
                        <a:rPr sz="1600" dirty="0">
                          <a:latin typeface="Corbel"/>
                          <a:cs typeface="Corbel"/>
                        </a:rPr>
                        <a:t>ivo.</a:t>
                      </a:r>
                    </a:p>
                  </a:txBody>
                  <a:tcPr marL="0" marR="0" marT="0" marB="0">
                    <a:lnL w="19050">
                      <a:solidFill>
                        <a:srgbClr val="335B74"/>
                      </a:solidFill>
                      <a:prstDash val="solid"/>
                    </a:lnL>
                    <a:lnR w="19049">
                      <a:solidFill>
                        <a:srgbClr val="335B74"/>
                      </a:solidFill>
                      <a:prstDash val="solid"/>
                    </a:lnR>
                    <a:lnT w="19050" cap="flat" cmpd="sng" algn="ctr">
                      <a:solidFill>
                        <a:srgbClr val="2C5268"/>
                      </a:solidFill>
                      <a:prstDash val="solid"/>
                      <a:round/>
                      <a:headEnd type="none" w="med" len="med"/>
                      <a:tailEnd type="none" w="med" len="med"/>
                    </a:lnT>
                    <a:lnB w="19050">
                      <a:solidFill>
                        <a:srgbClr val="335B74"/>
                      </a:solidFill>
                      <a:prstDash val="solid"/>
                    </a:lnB>
                    <a:solidFill>
                      <a:srgbClr val="FFFFFF"/>
                    </a:solidFill>
                  </a:tcPr>
                </a:tc>
                <a:tc>
                  <a:txBody>
                    <a:bodyPr/>
                    <a:lstStyle/>
                    <a:p>
                      <a:pPr marL="83185" marR="118745">
                        <a:lnSpc>
                          <a:spcPts val="1430"/>
                        </a:lnSpc>
                      </a:pPr>
                      <a:r>
                        <a:rPr sz="1600" b="1" dirty="0">
                          <a:latin typeface="Corbel"/>
                          <a:cs typeface="Corbel"/>
                        </a:rPr>
                        <a:t>La</a:t>
                      </a:r>
                      <a:r>
                        <a:rPr sz="1600" b="1" spc="-15" dirty="0">
                          <a:latin typeface="Corbel"/>
                          <a:cs typeface="Corbel"/>
                        </a:rPr>
                        <a:t> </a:t>
                      </a:r>
                      <a:r>
                        <a:rPr sz="1600" b="1" spc="-10" dirty="0">
                          <a:latin typeface="Corbel"/>
                          <a:cs typeface="Corbel"/>
                        </a:rPr>
                        <a:t>f</a:t>
                      </a:r>
                      <a:r>
                        <a:rPr sz="1600" b="1" dirty="0">
                          <a:latin typeface="Corbel"/>
                          <a:cs typeface="Corbel"/>
                        </a:rPr>
                        <a:t>in</a:t>
                      </a:r>
                      <a:r>
                        <a:rPr sz="1600" b="1" spc="5" dirty="0">
                          <a:latin typeface="Corbel"/>
                          <a:cs typeface="Corbel"/>
                        </a:rPr>
                        <a:t>a</a:t>
                      </a:r>
                      <a:r>
                        <a:rPr sz="1600" b="1" spc="-5" dirty="0">
                          <a:latin typeface="Corbel"/>
                          <a:cs typeface="Corbel"/>
                        </a:rPr>
                        <a:t>lit</a:t>
                      </a:r>
                      <a:r>
                        <a:rPr sz="1600" b="1" dirty="0">
                          <a:latin typeface="Corbel"/>
                          <a:cs typeface="Corbel"/>
                        </a:rPr>
                        <a:t>à</a:t>
                      </a:r>
                      <a:r>
                        <a:rPr sz="1600" b="1" spc="10" dirty="0">
                          <a:latin typeface="Corbel"/>
                          <a:cs typeface="Corbel"/>
                        </a:rPr>
                        <a:t> </a:t>
                      </a:r>
                      <a:r>
                        <a:rPr sz="1600" b="1" dirty="0">
                          <a:latin typeface="Corbel"/>
                          <a:cs typeface="Corbel"/>
                        </a:rPr>
                        <a:t>d</a:t>
                      </a:r>
                      <a:r>
                        <a:rPr sz="1600" b="1" spc="-10" dirty="0">
                          <a:latin typeface="Corbel"/>
                          <a:cs typeface="Corbel"/>
                        </a:rPr>
                        <a:t>e</a:t>
                      </a:r>
                      <a:r>
                        <a:rPr sz="1600" b="1" dirty="0">
                          <a:latin typeface="Corbel"/>
                          <a:cs typeface="Corbel"/>
                        </a:rPr>
                        <a:t>l</a:t>
                      </a:r>
                      <a:r>
                        <a:rPr sz="1600" b="1" spc="15" dirty="0">
                          <a:latin typeface="Corbel"/>
                          <a:cs typeface="Corbel"/>
                        </a:rPr>
                        <a:t> </a:t>
                      </a:r>
                      <a:r>
                        <a:rPr sz="1600" b="1" spc="-95" dirty="0">
                          <a:latin typeface="Corbel"/>
                          <a:cs typeface="Corbel"/>
                        </a:rPr>
                        <a:t>P</a:t>
                      </a:r>
                      <a:r>
                        <a:rPr sz="1600" b="1" spc="-5" dirty="0">
                          <a:latin typeface="Corbel"/>
                          <a:cs typeface="Corbel"/>
                        </a:rPr>
                        <a:t>A</a:t>
                      </a:r>
                      <a:r>
                        <a:rPr sz="1600" b="1" dirty="0">
                          <a:latin typeface="Corbel"/>
                          <a:cs typeface="Corbel"/>
                        </a:rPr>
                        <a:t>I</a:t>
                      </a:r>
                      <a:r>
                        <a:rPr sz="1600" b="1" spc="5" dirty="0">
                          <a:latin typeface="Corbel"/>
                          <a:cs typeface="Corbel"/>
                        </a:rPr>
                        <a:t> </a:t>
                      </a:r>
                      <a:r>
                        <a:rPr sz="1600" dirty="0">
                          <a:latin typeface="Corbel"/>
                          <a:cs typeface="Corbel"/>
                        </a:rPr>
                        <a:t>è</a:t>
                      </a:r>
                      <a:r>
                        <a:rPr sz="1600" spc="-10" dirty="0">
                          <a:latin typeface="Corbel"/>
                          <a:cs typeface="Corbel"/>
                        </a:rPr>
                        <a:t> </a:t>
                      </a:r>
                      <a:r>
                        <a:rPr sz="1600" dirty="0">
                          <a:latin typeface="Corbel"/>
                          <a:cs typeface="Corbel"/>
                        </a:rPr>
                        <a:t>rendere</a:t>
                      </a:r>
                      <a:r>
                        <a:rPr sz="1600" spc="15" dirty="0">
                          <a:latin typeface="Corbel"/>
                          <a:cs typeface="Corbel"/>
                        </a:rPr>
                        <a:t> </a:t>
                      </a:r>
                      <a:r>
                        <a:rPr sz="1600" spc="-10" dirty="0">
                          <a:latin typeface="Corbel"/>
                          <a:cs typeface="Corbel"/>
                        </a:rPr>
                        <a:t>e</a:t>
                      </a:r>
                      <a:r>
                        <a:rPr sz="1600" dirty="0">
                          <a:latin typeface="Corbel"/>
                          <a:cs typeface="Corbel"/>
                        </a:rPr>
                        <a:t>vide</a:t>
                      </a:r>
                      <a:r>
                        <a:rPr sz="1600" spc="-5" dirty="0">
                          <a:latin typeface="Corbel"/>
                          <a:cs typeface="Corbel"/>
                        </a:rPr>
                        <a:t>n</a:t>
                      </a:r>
                      <a:r>
                        <a:rPr sz="1600" spc="5" dirty="0">
                          <a:latin typeface="Corbel"/>
                          <a:cs typeface="Corbel"/>
                        </a:rPr>
                        <a:t>t</a:t>
                      </a:r>
                      <a:r>
                        <a:rPr sz="1600" dirty="0">
                          <a:latin typeface="Corbel"/>
                          <a:cs typeface="Corbel"/>
                        </a:rPr>
                        <a:t>i in </a:t>
                      </a:r>
                      <a:r>
                        <a:rPr sz="1600" spc="-5" dirty="0">
                          <a:latin typeface="Corbel"/>
                          <a:cs typeface="Corbel"/>
                        </a:rPr>
                        <a:t>p</a:t>
                      </a:r>
                      <a:r>
                        <a:rPr sz="1600" dirty="0">
                          <a:latin typeface="Corbel"/>
                          <a:cs typeface="Corbel"/>
                        </a:rPr>
                        <a:t>ri</a:t>
                      </a:r>
                      <a:r>
                        <a:rPr sz="1600" spc="-10" dirty="0">
                          <a:latin typeface="Corbel"/>
                          <a:cs typeface="Corbel"/>
                        </a:rPr>
                        <a:t>m</a:t>
                      </a:r>
                      <a:r>
                        <a:rPr sz="1600" dirty="0">
                          <a:latin typeface="Corbel"/>
                          <a:cs typeface="Corbel"/>
                        </a:rPr>
                        <a:t>o</a:t>
                      </a:r>
                      <a:r>
                        <a:rPr sz="1600" spc="15" dirty="0">
                          <a:latin typeface="Corbel"/>
                          <a:cs typeface="Corbel"/>
                        </a:rPr>
                        <a:t> </a:t>
                      </a:r>
                      <a:r>
                        <a:rPr sz="1600" dirty="0">
                          <a:latin typeface="Corbel"/>
                          <a:cs typeface="Corbel"/>
                        </a:rPr>
                        <a:t>luo</a:t>
                      </a:r>
                      <a:r>
                        <a:rPr sz="1600" spc="-5" dirty="0">
                          <a:latin typeface="Corbel"/>
                          <a:cs typeface="Corbel"/>
                        </a:rPr>
                        <a:t>g</a:t>
                      </a:r>
                      <a:r>
                        <a:rPr sz="1600" dirty="0">
                          <a:latin typeface="Corbel"/>
                          <a:cs typeface="Corbel"/>
                        </a:rPr>
                        <a:t>o all’in</a:t>
                      </a:r>
                      <a:r>
                        <a:rPr sz="1600" spc="5" dirty="0">
                          <a:latin typeface="Corbel"/>
                          <a:cs typeface="Corbel"/>
                        </a:rPr>
                        <a:t>t</a:t>
                      </a:r>
                      <a:r>
                        <a:rPr sz="1600" dirty="0">
                          <a:latin typeface="Corbel"/>
                          <a:cs typeface="Corbel"/>
                        </a:rPr>
                        <a:t>erno</a:t>
                      </a:r>
                      <a:r>
                        <a:rPr sz="1600" spc="-5" dirty="0">
                          <a:latin typeface="Corbel"/>
                          <a:cs typeface="Corbel"/>
                        </a:rPr>
                        <a:t> </a:t>
                      </a:r>
                      <a:r>
                        <a:rPr sz="1600" dirty="0">
                          <a:latin typeface="Corbel"/>
                          <a:cs typeface="Corbel"/>
                        </a:rPr>
                        <a:t>delle scuole</a:t>
                      </a:r>
                      <a:r>
                        <a:rPr sz="1600" spc="-10" dirty="0">
                          <a:latin typeface="Corbel"/>
                          <a:cs typeface="Corbel"/>
                        </a:rPr>
                        <a:t> </a:t>
                      </a:r>
                      <a:r>
                        <a:rPr sz="1600" spc="-5" dirty="0">
                          <a:latin typeface="Corbel"/>
                          <a:cs typeface="Corbel"/>
                        </a:rPr>
                        <a:t>g</a:t>
                      </a:r>
                      <a:r>
                        <a:rPr sz="1600" dirty="0">
                          <a:latin typeface="Corbel"/>
                          <a:cs typeface="Corbel"/>
                        </a:rPr>
                        <a:t>li</a:t>
                      </a:r>
                      <a:r>
                        <a:rPr sz="1600" spc="25" dirty="0">
                          <a:latin typeface="Corbel"/>
                          <a:cs typeface="Corbel"/>
                        </a:rPr>
                        <a:t> </a:t>
                      </a:r>
                      <a:r>
                        <a:rPr sz="1600" b="1" spc="-5" dirty="0">
                          <a:latin typeface="Corbel"/>
                          <a:cs typeface="Corbel"/>
                        </a:rPr>
                        <a:t>el</a:t>
                      </a:r>
                      <a:r>
                        <a:rPr sz="1600" b="1" spc="-10" dirty="0">
                          <a:latin typeface="Corbel"/>
                          <a:cs typeface="Corbel"/>
                        </a:rPr>
                        <a:t>e</a:t>
                      </a:r>
                      <a:r>
                        <a:rPr sz="1600" b="1" dirty="0">
                          <a:latin typeface="Corbel"/>
                          <a:cs typeface="Corbel"/>
                        </a:rPr>
                        <a:t>m</a:t>
                      </a:r>
                      <a:r>
                        <a:rPr sz="1600" b="1" spc="-5" dirty="0">
                          <a:latin typeface="Corbel"/>
                          <a:cs typeface="Corbel"/>
                        </a:rPr>
                        <a:t>e</a:t>
                      </a:r>
                      <a:r>
                        <a:rPr sz="1600" b="1" dirty="0">
                          <a:latin typeface="Corbel"/>
                          <a:cs typeface="Corbel"/>
                        </a:rPr>
                        <a:t>nti</a:t>
                      </a:r>
                      <a:r>
                        <a:rPr sz="1600" b="1" spc="30" dirty="0">
                          <a:latin typeface="Corbel"/>
                          <a:cs typeface="Corbel"/>
                        </a:rPr>
                        <a:t> </a:t>
                      </a:r>
                      <a:r>
                        <a:rPr sz="1600" b="1" dirty="0">
                          <a:latin typeface="Corbel"/>
                          <a:cs typeface="Corbel"/>
                        </a:rPr>
                        <a:t>di</a:t>
                      </a:r>
                      <a:r>
                        <a:rPr sz="1600" b="1" spc="-10" dirty="0">
                          <a:latin typeface="Corbel"/>
                          <a:cs typeface="Corbel"/>
                        </a:rPr>
                        <a:t> </a:t>
                      </a:r>
                      <a:r>
                        <a:rPr sz="1600" b="1" spc="-5" dirty="0">
                          <a:latin typeface="Corbel"/>
                          <a:cs typeface="Corbel"/>
                        </a:rPr>
                        <a:t>p</a:t>
                      </a:r>
                      <a:r>
                        <a:rPr sz="1600" b="1" dirty="0">
                          <a:latin typeface="Corbel"/>
                          <a:cs typeface="Corbel"/>
                        </a:rPr>
                        <a:t>ositivi</a:t>
                      </a:r>
                      <a:r>
                        <a:rPr sz="1600" b="1" spc="-5" dirty="0">
                          <a:latin typeface="Corbel"/>
                          <a:cs typeface="Corbel"/>
                        </a:rPr>
                        <a:t>t</a:t>
                      </a:r>
                      <a:r>
                        <a:rPr sz="1600" b="1" dirty="0">
                          <a:latin typeface="Corbel"/>
                          <a:cs typeface="Corbel"/>
                        </a:rPr>
                        <a:t>à</a:t>
                      </a:r>
                      <a:r>
                        <a:rPr sz="1600" b="1" spc="10" dirty="0">
                          <a:latin typeface="Corbel"/>
                          <a:cs typeface="Corbel"/>
                        </a:rPr>
                        <a:t> </a:t>
                      </a:r>
                      <a:r>
                        <a:rPr sz="1600" b="1" dirty="0">
                          <a:latin typeface="Corbel"/>
                          <a:cs typeface="Corbel"/>
                        </a:rPr>
                        <a:t>e di criticità</a:t>
                      </a:r>
                      <a:r>
                        <a:rPr sz="1600" b="1" spc="-25" dirty="0">
                          <a:latin typeface="Corbel"/>
                          <a:cs typeface="Corbel"/>
                        </a:rPr>
                        <a:t> </a:t>
                      </a:r>
                      <a:r>
                        <a:rPr sz="1600" b="1" dirty="0">
                          <a:latin typeface="Corbel"/>
                          <a:cs typeface="Corbel"/>
                        </a:rPr>
                        <a:t>n</a:t>
                      </a:r>
                      <a:r>
                        <a:rPr sz="1600" b="1" spc="-5" dirty="0">
                          <a:latin typeface="Corbel"/>
                          <a:cs typeface="Corbel"/>
                        </a:rPr>
                        <a:t>e</a:t>
                      </a:r>
                      <a:r>
                        <a:rPr sz="1600" b="1" dirty="0">
                          <a:latin typeface="Corbel"/>
                          <a:cs typeface="Corbel"/>
                        </a:rPr>
                        <a:t>l</a:t>
                      </a:r>
                      <a:r>
                        <a:rPr sz="1600" b="1" spc="15" dirty="0">
                          <a:latin typeface="Corbel"/>
                          <a:cs typeface="Corbel"/>
                        </a:rPr>
                        <a:t> </a:t>
                      </a:r>
                      <a:r>
                        <a:rPr sz="1600" b="1" spc="-5" dirty="0">
                          <a:latin typeface="Corbel"/>
                          <a:cs typeface="Corbel"/>
                        </a:rPr>
                        <a:t>p</a:t>
                      </a:r>
                      <a:r>
                        <a:rPr sz="1600" b="1" dirty="0">
                          <a:latin typeface="Corbel"/>
                          <a:cs typeface="Corbel"/>
                        </a:rPr>
                        <a:t>roc</a:t>
                      </a:r>
                      <a:r>
                        <a:rPr sz="1600" b="1" spc="-5" dirty="0">
                          <a:latin typeface="Corbel"/>
                          <a:cs typeface="Corbel"/>
                        </a:rPr>
                        <a:t>e</a:t>
                      </a:r>
                      <a:r>
                        <a:rPr sz="1600" b="1" dirty="0">
                          <a:latin typeface="Corbel"/>
                          <a:cs typeface="Corbel"/>
                        </a:rPr>
                        <a:t>sso</a:t>
                      </a:r>
                      <a:r>
                        <a:rPr sz="1600" b="1" spc="10" dirty="0">
                          <a:latin typeface="Corbel"/>
                          <a:cs typeface="Corbel"/>
                        </a:rPr>
                        <a:t> </a:t>
                      </a:r>
                      <a:r>
                        <a:rPr sz="1600" b="1" dirty="0">
                          <a:latin typeface="Corbel"/>
                          <a:cs typeface="Corbel"/>
                        </a:rPr>
                        <a:t>di</a:t>
                      </a:r>
                      <a:r>
                        <a:rPr sz="1600" b="1" spc="10" dirty="0">
                          <a:latin typeface="Corbel"/>
                          <a:cs typeface="Corbel"/>
                        </a:rPr>
                        <a:t> </a:t>
                      </a:r>
                      <a:r>
                        <a:rPr sz="1600" b="1" dirty="0" err="1" smtClean="0">
                          <a:latin typeface="Corbel"/>
                          <a:cs typeface="Corbel"/>
                        </a:rPr>
                        <a:t>in</a:t>
                      </a:r>
                      <a:r>
                        <a:rPr sz="1600" b="1" spc="5" dirty="0" err="1" smtClean="0">
                          <a:latin typeface="Corbel"/>
                          <a:cs typeface="Corbel"/>
                        </a:rPr>
                        <a:t>c</a:t>
                      </a:r>
                      <a:r>
                        <a:rPr sz="1600" b="1" spc="-5" dirty="0" err="1" smtClean="0">
                          <a:latin typeface="Corbel"/>
                          <a:cs typeface="Corbel"/>
                        </a:rPr>
                        <a:t>lusivi</a:t>
                      </a:r>
                      <a:r>
                        <a:rPr sz="1600" b="1" spc="5" dirty="0" err="1" smtClean="0">
                          <a:latin typeface="Corbel"/>
                          <a:cs typeface="Corbel"/>
                        </a:rPr>
                        <a:t>tà</a:t>
                      </a:r>
                      <a:r>
                        <a:rPr sz="1600" dirty="0" smtClean="0">
                          <a:latin typeface="Corbel"/>
                          <a:cs typeface="Corbel"/>
                        </a:rPr>
                        <a:t>,</a:t>
                      </a:r>
                      <a:r>
                        <a:rPr lang="it-IT" sz="1600" spc="-5" baseline="0" dirty="0" smtClean="0">
                          <a:latin typeface="Corbel"/>
                          <a:cs typeface="Corbel"/>
                        </a:rPr>
                        <a:t> </a:t>
                      </a:r>
                      <a:r>
                        <a:rPr sz="1600" dirty="0" smtClean="0">
                          <a:latin typeface="Corbel"/>
                          <a:cs typeface="Corbel"/>
                        </a:rPr>
                        <a:t>per</a:t>
                      </a:r>
                      <a:r>
                        <a:rPr sz="1600" spc="25" dirty="0" smtClean="0">
                          <a:latin typeface="Corbel"/>
                          <a:cs typeface="Corbel"/>
                        </a:rPr>
                        <a:t> </a:t>
                      </a:r>
                      <a:r>
                        <a:rPr sz="1600" b="1" dirty="0">
                          <a:latin typeface="Corbel"/>
                          <a:cs typeface="Corbel"/>
                        </a:rPr>
                        <a:t>orientare l</a:t>
                      </a:r>
                      <a:r>
                        <a:rPr sz="1600" b="1" spc="-55" dirty="0">
                          <a:latin typeface="Corbel"/>
                          <a:cs typeface="Corbel"/>
                        </a:rPr>
                        <a:t>’</a:t>
                      </a:r>
                      <a:r>
                        <a:rPr sz="1600" b="1" dirty="0">
                          <a:latin typeface="Corbel"/>
                          <a:cs typeface="Corbel"/>
                        </a:rPr>
                        <a:t>azione</a:t>
                      </a:r>
                      <a:r>
                        <a:rPr sz="1600" b="1" spc="-10" dirty="0">
                          <a:latin typeface="Corbel"/>
                          <a:cs typeface="Corbel"/>
                        </a:rPr>
                        <a:t> de</a:t>
                      </a:r>
                      <a:r>
                        <a:rPr sz="1600" b="1" dirty="0">
                          <a:latin typeface="Corbel"/>
                          <a:cs typeface="Corbel"/>
                        </a:rPr>
                        <a:t>l</a:t>
                      </a:r>
                      <a:r>
                        <a:rPr sz="1600" b="1" spc="-10" dirty="0">
                          <a:latin typeface="Corbel"/>
                          <a:cs typeface="Corbel"/>
                        </a:rPr>
                        <a:t>l</a:t>
                      </a:r>
                      <a:r>
                        <a:rPr sz="1600" b="1" spc="-125" dirty="0">
                          <a:latin typeface="Corbel"/>
                          <a:cs typeface="Corbel"/>
                        </a:rPr>
                        <a:t>’</a:t>
                      </a:r>
                      <a:r>
                        <a:rPr sz="1600" b="1" dirty="0">
                          <a:latin typeface="Corbel"/>
                          <a:cs typeface="Corbel"/>
                        </a:rPr>
                        <a:t>Ammini</a:t>
                      </a:r>
                      <a:r>
                        <a:rPr sz="1600" b="1" spc="5" dirty="0">
                          <a:latin typeface="Corbel"/>
                          <a:cs typeface="Corbel"/>
                        </a:rPr>
                        <a:t>s</a:t>
                      </a:r>
                      <a:r>
                        <a:rPr sz="1600" b="1" dirty="0">
                          <a:latin typeface="Corbel"/>
                          <a:cs typeface="Corbel"/>
                        </a:rPr>
                        <a:t>tr</a:t>
                      </a:r>
                      <a:r>
                        <a:rPr sz="1600" b="1" spc="5" dirty="0">
                          <a:latin typeface="Corbel"/>
                          <a:cs typeface="Corbel"/>
                        </a:rPr>
                        <a:t>a</a:t>
                      </a:r>
                      <a:r>
                        <a:rPr sz="1600" b="1" dirty="0">
                          <a:latin typeface="Corbel"/>
                          <a:cs typeface="Corbel"/>
                        </a:rPr>
                        <a:t>zion</a:t>
                      </a:r>
                      <a:r>
                        <a:rPr sz="1600" b="1" spc="-10" dirty="0">
                          <a:latin typeface="Corbel"/>
                          <a:cs typeface="Corbel"/>
                        </a:rPr>
                        <a:t>e</a:t>
                      </a:r>
                      <a:r>
                        <a:rPr sz="1600" b="1" dirty="0">
                          <a:latin typeface="Corbel"/>
                          <a:cs typeface="Corbel"/>
                        </a:rPr>
                        <a:t>,</a:t>
                      </a:r>
                      <a:r>
                        <a:rPr sz="1600" b="1" spc="40" dirty="0">
                          <a:latin typeface="Corbel"/>
                          <a:cs typeface="Corbel"/>
                        </a:rPr>
                        <a:t> </a:t>
                      </a:r>
                      <a:r>
                        <a:rPr sz="1600" dirty="0">
                          <a:latin typeface="Corbel"/>
                          <a:cs typeface="Corbel"/>
                        </a:rPr>
                        <a:t>de</a:t>
                      </a:r>
                      <a:r>
                        <a:rPr sz="1600" spc="-5" dirty="0">
                          <a:latin typeface="Corbel"/>
                          <a:cs typeface="Corbel"/>
                        </a:rPr>
                        <a:t>f</a:t>
                      </a:r>
                      <a:r>
                        <a:rPr sz="1600" dirty="0">
                          <a:latin typeface="Corbel"/>
                          <a:cs typeface="Corbel"/>
                        </a:rPr>
                        <a:t>inire</a:t>
                      </a:r>
                      <a:r>
                        <a:rPr sz="1600" spc="10" dirty="0">
                          <a:latin typeface="Corbel"/>
                          <a:cs typeface="Corbel"/>
                        </a:rPr>
                        <a:t> </a:t>
                      </a:r>
                      <a:r>
                        <a:rPr sz="1600" dirty="0">
                          <a:latin typeface="Corbel"/>
                          <a:cs typeface="Corbel"/>
                        </a:rPr>
                        <a:t>i </a:t>
                      </a:r>
                      <a:r>
                        <a:rPr sz="1600" spc="-5" dirty="0">
                          <a:latin typeface="Corbel"/>
                          <a:cs typeface="Corbel"/>
                        </a:rPr>
                        <a:t>p</a:t>
                      </a:r>
                      <a:r>
                        <a:rPr sz="1600" dirty="0">
                          <a:latin typeface="Corbel"/>
                          <a:cs typeface="Corbel"/>
                        </a:rPr>
                        <a:t>iani d</a:t>
                      </a:r>
                      <a:r>
                        <a:rPr sz="1600" spc="-45" dirty="0">
                          <a:latin typeface="Corbel"/>
                          <a:cs typeface="Corbel"/>
                        </a:rPr>
                        <a:t>’</a:t>
                      </a:r>
                      <a:r>
                        <a:rPr sz="1600" dirty="0">
                          <a:latin typeface="Corbel"/>
                          <a:cs typeface="Corbel"/>
                        </a:rPr>
                        <a:t>azi</a:t>
                      </a:r>
                      <a:r>
                        <a:rPr sz="1600" spc="5" dirty="0">
                          <a:latin typeface="Corbel"/>
                          <a:cs typeface="Corbel"/>
                        </a:rPr>
                        <a:t>o</a:t>
                      </a:r>
                      <a:r>
                        <a:rPr sz="1600" dirty="0">
                          <a:latin typeface="Corbel"/>
                          <a:cs typeface="Corbel"/>
                        </a:rPr>
                        <a:t>ne</a:t>
                      </a:r>
                      <a:r>
                        <a:rPr sz="1600" spc="5" dirty="0">
                          <a:latin typeface="Corbel"/>
                          <a:cs typeface="Corbel"/>
                        </a:rPr>
                        <a:t> </a:t>
                      </a:r>
                      <a:r>
                        <a:rPr sz="1600" dirty="0">
                          <a:latin typeface="Corbel"/>
                          <a:cs typeface="Corbel"/>
                        </a:rPr>
                        <a:t>e</a:t>
                      </a:r>
                      <a:r>
                        <a:rPr sz="1600" spc="5" dirty="0">
                          <a:latin typeface="Corbel"/>
                          <a:cs typeface="Corbel"/>
                        </a:rPr>
                        <a:t> </a:t>
                      </a:r>
                      <a:r>
                        <a:rPr sz="1600" dirty="0">
                          <a:latin typeface="Corbel"/>
                          <a:cs typeface="Corbel"/>
                        </a:rPr>
                        <a:t>le azio</a:t>
                      </a:r>
                      <a:r>
                        <a:rPr sz="1600" spc="-5" dirty="0">
                          <a:latin typeface="Corbel"/>
                          <a:cs typeface="Corbel"/>
                        </a:rPr>
                        <a:t>n</a:t>
                      </a:r>
                      <a:r>
                        <a:rPr sz="1600" dirty="0">
                          <a:latin typeface="Corbel"/>
                          <a:cs typeface="Corbel"/>
                        </a:rPr>
                        <a:t>i</a:t>
                      </a:r>
                      <a:r>
                        <a:rPr sz="1600" spc="-10" dirty="0">
                          <a:latin typeface="Corbel"/>
                          <a:cs typeface="Corbel"/>
                        </a:rPr>
                        <a:t> </a:t>
                      </a:r>
                      <a:r>
                        <a:rPr sz="1600" dirty="0">
                          <a:latin typeface="Corbel"/>
                          <a:cs typeface="Corbel"/>
                        </a:rPr>
                        <a:t>di </a:t>
                      </a:r>
                      <a:r>
                        <a:rPr sz="1600" spc="-5" dirty="0">
                          <a:latin typeface="Corbel"/>
                          <a:cs typeface="Corbel"/>
                        </a:rPr>
                        <a:t>f</a:t>
                      </a:r>
                      <a:r>
                        <a:rPr sz="1600" dirty="0">
                          <a:latin typeface="Corbel"/>
                          <a:cs typeface="Corbel"/>
                        </a:rPr>
                        <a:t>or</a:t>
                      </a:r>
                      <a:r>
                        <a:rPr sz="1600" spc="-10" dirty="0">
                          <a:latin typeface="Corbel"/>
                          <a:cs typeface="Corbel"/>
                        </a:rPr>
                        <a:t>m</a:t>
                      </a:r>
                      <a:r>
                        <a:rPr sz="1600" dirty="0">
                          <a:latin typeface="Corbel"/>
                          <a:cs typeface="Corbel"/>
                        </a:rPr>
                        <a:t>azio</a:t>
                      </a:r>
                      <a:r>
                        <a:rPr sz="1600" spc="-5" dirty="0">
                          <a:latin typeface="Corbel"/>
                          <a:cs typeface="Corbel"/>
                        </a:rPr>
                        <a:t>n</a:t>
                      </a:r>
                      <a:r>
                        <a:rPr sz="1600" dirty="0">
                          <a:latin typeface="Corbel"/>
                          <a:cs typeface="Corbel"/>
                        </a:rPr>
                        <a:t>e</a:t>
                      </a:r>
                      <a:r>
                        <a:rPr sz="1600" spc="15" dirty="0">
                          <a:latin typeface="Corbel"/>
                          <a:cs typeface="Corbel"/>
                        </a:rPr>
                        <a:t> </a:t>
                      </a:r>
                      <a:r>
                        <a:rPr sz="1600" dirty="0">
                          <a:latin typeface="Corbel"/>
                          <a:cs typeface="Corbel"/>
                        </a:rPr>
                        <a:t>reg</a:t>
                      </a:r>
                      <a:r>
                        <a:rPr sz="1600" spc="-5" dirty="0">
                          <a:latin typeface="Corbel"/>
                          <a:cs typeface="Corbel"/>
                        </a:rPr>
                        <a:t>i</a:t>
                      </a:r>
                      <a:r>
                        <a:rPr sz="1600" dirty="0">
                          <a:latin typeface="Corbel"/>
                          <a:cs typeface="Corbel"/>
                        </a:rPr>
                        <a:t>o</a:t>
                      </a:r>
                      <a:r>
                        <a:rPr sz="1600" spc="-5" dirty="0">
                          <a:latin typeface="Corbel"/>
                          <a:cs typeface="Corbel"/>
                        </a:rPr>
                        <a:t>nali.</a:t>
                      </a:r>
                      <a:endParaRPr sz="1600" dirty="0">
                        <a:latin typeface="Corbel"/>
                        <a:cs typeface="Corbel"/>
                      </a:endParaRPr>
                    </a:p>
                  </a:txBody>
                  <a:tcPr marL="0" marR="0" marT="0" marB="0">
                    <a:lnL w="19049">
                      <a:solidFill>
                        <a:srgbClr val="335B74"/>
                      </a:solidFill>
                      <a:prstDash val="solid"/>
                    </a:lnL>
                    <a:lnR w="19049">
                      <a:solidFill>
                        <a:srgbClr val="335B74"/>
                      </a:solidFill>
                      <a:prstDash val="solid"/>
                    </a:lnR>
                    <a:lnT w="19049">
                      <a:solidFill>
                        <a:srgbClr val="335B74"/>
                      </a:solidFill>
                      <a:prstDash val="solid"/>
                    </a:lnT>
                    <a:lnB w="19049">
                      <a:solidFill>
                        <a:srgbClr val="335B74"/>
                      </a:solidFill>
                      <a:prstDash val="soli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1485900" y="4020439"/>
            <a:ext cx="6172200" cy="0"/>
          </a:xfrm>
          <a:custGeom>
            <a:avLst/>
            <a:gdLst/>
            <a:ahLst/>
            <a:cxnLst/>
            <a:rect l="l" t="t" r="r" b="b"/>
            <a:pathLst>
              <a:path w="6172200">
                <a:moveTo>
                  <a:pt x="0" y="0"/>
                </a:moveTo>
                <a:lnTo>
                  <a:pt x="6172200" y="0"/>
                </a:lnTo>
              </a:path>
            </a:pathLst>
          </a:custGeom>
          <a:ln w="9999">
            <a:solidFill>
              <a:srgbClr val="1CACE3"/>
            </a:solidFill>
          </a:ln>
        </p:spPr>
        <p:txBody>
          <a:bodyPr wrap="square" lIns="0" tIns="0" rIns="0" bIns="0" rtlCol="0"/>
          <a:lstStyle/>
          <a:p>
            <a:endParaRPr/>
          </a:p>
        </p:txBody>
      </p:sp>
      <p:sp>
        <p:nvSpPr>
          <p:cNvPr id="4" name="object 4"/>
          <p:cNvSpPr txBox="1"/>
          <p:nvPr/>
        </p:nvSpPr>
        <p:spPr>
          <a:xfrm>
            <a:off x="2391282" y="1183480"/>
            <a:ext cx="4506595" cy="381000"/>
          </a:xfrm>
          <a:prstGeom prst="rect">
            <a:avLst/>
          </a:prstGeom>
        </p:spPr>
        <p:txBody>
          <a:bodyPr vert="horz" wrap="square" lIns="0" tIns="0" rIns="0" bIns="0" rtlCol="0">
            <a:spAutoFit/>
          </a:bodyPr>
          <a:lstStyle/>
          <a:p>
            <a:pPr marL="12700">
              <a:lnSpc>
                <a:spcPct val="100000"/>
              </a:lnSpc>
            </a:pPr>
            <a:r>
              <a:rPr sz="2800" spc="-25" dirty="0">
                <a:latin typeface="Corbel"/>
                <a:cs typeface="Corbel"/>
              </a:rPr>
              <a:t>QUAR</a:t>
            </a:r>
            <a:r>
              <a:rPr sz="2800" spc="-100" dirty="0">
                <a:latin typeface="Corbel"/>
                <a:cs typeface="Corbel"/>
              </a:rPr>
              <a:t>T</a:t>
            </a:r>
            <a:r>
              <a:rPr sz="2800" spc="-25" dirty="0">
                <a:latin typeface="Corbel"/>
                <a:cs typeface="Corbel"/>
              </a:rPr>
              <a:t>O</a:t>
            </a:r>
            <a:r>
              <a:rPr sz="2800" spc="20" dirty="0">
                <a:latin typeface="Corbel"/>
                <a:cs typeface="Corbel"/>
              </a:rPr>
              <a:t> </a:t>
            </a:r>
            <a:r>
              <a:rPr sz="2800" spc="-25" dirty="0">
                <a:latin typeface="Corbel"/>
                <a:cs typeface="Corbel"/>
              </a:rPr>
              <a:t>NU</a:t>
            </a:r>
            <a:r>
              <a:rPr sz="2800" spc="-30" dirty="0">
                <a:latin typeface="Corbel"/>
                <a:cs typeface="Corbel"/>
              </a:rPr>
              <a:t>C</a:t>
            </a:r>
            <a:r>
              <a:rPr sz="2800" spc="-15" dirty="0">
                <a:latin typeface="Corbel"/>
                <a:cs typeface="Corbel"/>
              </a:rPr>
              <a:t>L</a:t>
            </a:r>
            <a:r>
              <a:rPr sz="2800" spc="-30" dirty="0">
                <a:latin typeface="Corbel"/>
                <a:cs typeface="Corbel"/>
              </a:rPr>
              <a:t>E</a:t>
            </a:r>
            <a:r>
              <a:rPr sz="2800" spc="-25" dirty="0">
                <a:latin typeface="Corbel"/>
                <a:cs typeface="Corbel"/>
              </a:rPr>
              <a:t>O</a:t>
            </a:r>
            <a:r>
              <a:rPr sz="2800" spc="-155" dirty="0">
                <a:latin typeface="Corbel"/>
                <a:cs typeface="Corbel"/>
              </a:rPr>
              <a:t> </a:t>
            </a:r>
            <a:r>
              <a:rPr sz="2800" spc="-25" dirty="0">
                <a:latin typeface="Corbel"/>
                <a:cs typeface="Corbel"/>
              </a:rPr>
              <a:t>TE</a:t>
            </a:r>
            <a:r>
              <a:rPr sz="2800" spc="-40" dirty="0">
                <a:latin typeface="Corbel"/>
                <a:cs typeface="Corbel"/>
              </a:rPr>
              <a:t>M</a:t>
            </a:r>
            <a:r>
              <a:rPr sz="2800" spc="-180" dirty="0">
                <a:latin typeface="Corbel"/>
                <a:cs typeface="Corbel"/>
              </a:rPr>
              <a:t>A</a:t>
            </a:r>
            <a:r>
              <a:rPr sz="2800" spc="-20" dirty="0">
                <a:latin typeface="Corbel"/>
                <a:cs typeface="Corbel"/>
              </a:rPr>
              <a:t>TI</a:t>
            </a:r>
            <a:r>
              <a:rPr sz="2800" spc="-35" dirty="0">
                <a:latin typeface="Corbel"/>
                <a:cs typeface="Corbel"/>
              </a:rPr>
              <a:t>C</a:t>
            </a:r>
            <a:r>
              <a:rPr sz="2800" spc="-25" dirty="0">
                <a:latin typeface="Corbel"/>
                <a:cs typeface="Corbel"/>
              </a:rPr>
              <a:t>O</a:t>
            </a:r>
            <a:endParaRPr sz="2800">
              <a:latin typeface="Corbel"/>
              <a:cs typeface="Corbel"/>
            </a:endParaRPr>
          </a:p>
        </p:txBody>
      </p:sp>
      <p:sp>
        <p:nvSpPr>
          <p:cNvPr id="5" name="object 5"/>
          <p:cNvSpPr txBox="1"/>
          <p:nvPr/>
        </p:nvSpPr>
        <p:spPr>
          <a:xfrm>
            <a:off x="1639951" y="2220716"/>
            <a:ext cx="6009005" cy="1791970"/>
          </a:xfrm>
          <a:prstGeom prst="rect">
            <a:avLst/>
          </a:prstGeom>
        </p:spPr>
        <p:txBody>
          <a:bodyPr vert="horz" wrap="square" lIns="0" tIns="0" rIns="0" bIns="0" rtlCol="0">
            <a:spAutoFit/>
          </a:bodyPr>
          <a:lstStyle/>
          <a:p>
            <a:pPr marL="12700" marR="5080" algn="ctr">
              <a:lnSpc>
                <a:spcPct val="90000"/>
              </a:lnSpc>
            </a:pPr>
            <a:r>
              <a:rPr sz="4400" i="1" spc="-5" dirty="0">
                <a:solidFill>
                  <a:srgbClr val="1CACE3"/>
                </a:solidFill>
                <a:latin typeface="Corbel"/>
                <a:cs typeface="Corbel"/>
              </a:rPr>
              <a:t>Gl</a:t>
            </a:r>
            <a:r>
              <a:rPr sz="4400" i="1" dirty="0">
                <a:solidFill>
                  <a:srgbClr val="1CACE3"/>
                </a:solidFill>
                <a:latin typeface="Corbel"/>
                <a:cs typeface="Corbel"/>
              </a:rPr>
              <a:t>i</a:t>
            </a:r>
            <a:r>
              <a:rPr sz="4400" i="1" spc="-30" dirty="0">
                <a:solidFill>
                  <a:srgbClr val="1CACE3"/>
                </a:solidFill>
                <a:latin typeface="Corbel"/>
                <a:cs typeface="Corbel"/>
              </a:rPr>
              <a:t> </a:t>
            </a:r>
            <a:r>
              <a:rPr sz="4400" i="1" spc="-5" dirty="0">
                <a:solidFill>
                  <a:srgbClr val="1CACE3"/>
                </a:solidFill>
                <a:latin typeface="Corbel"/>
                <a:cs typeface="Corbel"/>
              </a:rPr>
              <a:t>student</a:t>
            </a:r>
            <a:r>
              <a:rPr sz="4400" i="1" dirty="0">
                <a:solidFill>
                  <a:srgbClr val="1CACE3"/>
                </a:solidFill>
                <a:latin typeface="Corbel"/>
                <a:cs typeface="Corbel"/>
              </a:rPr>
              <a:t>i</a:t>
            </a:r>
            <a:r>
              <a:rPr sz="4400" i="1" spc="-10" dirty="0">
                <a:solidFill>
                  <a:srgbClr val="1CACE3"/>
                </a:solidFill>
                <a:latin typeface="Corbel"/>
                <a:cs typeface="Corbel"/>
              </a:rPr>
              <a:t> </a:t>
            </a:r>
            <a:r>
              <a:rPr sz="4400" i="1" spc="-5" dirty="0">
                <a:solidFill>
                  <a:srgbClr val="1CACE3"/>
                </a:solidFill>
                <a:latin typeface="Corbel"/>
                <a:cs typeface="Corbel"/>
              </a:rPr>
              <a:t>i</a:t>
            </a:r>
            <a:r>
              <a:rPr sz="4400" i="1" dirty="0">
                <a:solidFill>
                  <a:srgbClr val="1CACE3"/>
                </a:solidFill>
                <a:latin typeface="Corbel"/>
                <a:cs typeface="Corbel"/>
              </a:rPr>
              <a:t>n </a:t>
            </a:r>
            <a:r>
              <a:rPr sz="4400" i="1" spc="-5" dirty="0">
                <a:solidFill>
                  <a:srgbClr val="1CACE3"/>
                </a:solidFill>
                <a:latin typeface="Corbel"/>
                <a:cs typeface="Corbel"/>
              </a:rPr>
              <a:t>situazion</a:t>
            </a:r>
            <a:r>
              <a:rPr sz="4400" i="1" dirty="0">
                <a:solidFill>
                  <a:srgbClr val="1CACE3"/>
                </a:solidFill>
                <a:latin typeface="Corbel"/>
                <a:cs typeface="Corbel"/>
              </a:rPr>
              <a:t>e</a:t>
            </a:r>
            <a:r>
              <a:rPr sz="4400" i="1" spc="-15" dirty="0">
                <a:solidFill>
                  <a:srgbClr val="1CACE3"/>
                </a:solidFill>
                <a:latin typeface="Corbel"/>
                <a:cs typeface="Corbel"/>
              </a:rPr>
              <a:t> </a:t>
            </a:r>
            <a:r>
              <a:rPr sz="4400" i="1" dirty="0">
                <a:solidFill>
                  <a:srgbClr val="1CACE3"/>
                </a:solidFill>
                <a:latin typeface="Corbel"/>
                <a:cs typeface="Corbel"/>
              </a:rPr>
              <a:t>di disagio</a:t>
            </a:r>
            <a:r>
              <a:rPr sz="4400" i="1" spc="-60" dirty="0">
                <a:solidFill>
                  <a:srgbClr val="1CACE3"/>
                </a:solidFill>
                <a:latin typeface="Corbel"/>
                <a:cs typeface="Corbel"/>
              </a:rPr>
              <a:t> </a:t>
            </a:r>
            <a:r>
              <a:rPr sz="4400" i="1" spc="-5" dirty="0">
                <a:solidFill>
                  <a:srgbClr val="1CACE3"/>
                </a:solidFill>
                <a:latin typeface="Corbel"/>
                <a:cs typeface="Corbel"/>
              </a:rPr>
              <a:t>soci</a:t>
            </a:r>
            <a:r>
              <a:rPr sz="4400" i="1" spc="-15" dirty="0">
                <a:solidFill>
                  <a:srgbClr val="1CACE3"/>
                </a:solidFill>
                <a:latin typeface="Corbel"/>
                <a:cs typeface="Corbel"/>
              </a:rPr>
              <a:t>o</a:t>
            </a:r>
            <a:r>
              <a:rPr sz="4400" i="1" spc="-5" dirty="0">
                <a:solidFill>
                  <a:srgbClr val="1CACE3"/>
                </a:solidFill>
                <a:latin typeface="Corbel"/>
                <a:cs typeface="Corbel"/>
              </a:rPr>
              <a:t>-ec</a:t>
            </a:r>
            <a:r>
              <a:rPr sz="4400" i="1" spc="-15" dirty="0">
                <a:solidFill>
                  <a:srgbClr val="1CACE3"/>
                </a:solidFill>
                <a:latin typeface="Corbel"/>
                <a:cs typeface="Corbel"/>
              </a:rPr>
              <a:t>o</a:t>
            </a:r>
            <a:r>
              <a:rPr sz="4400" i="1" dirty="0">
                <a:solidFill>
                  <a:srgbClr val="1CACE3"/>
                </a:solidFill>
                <a:latin typeface="Corbel"/>
                <a:cs typeface="Corbel"/>
              </a:rPr>
              <a:t>nomi</a:t>
            </a:r>
            <a:r>
              <a:rPr sz="4400" i="1" spc="-25" dirty="0">
                <a:solidFill>
                  <a:srgbClr val="1CACE3"/>
                </a:solidFill>
                <a:latin typeface="Corbel"/>
                <a:cs typeface="Corbel"/>
              </a:rPr>
              <a:t>c</a:t>
            </a:r>
            <a:r>
              <a:rPr sz="4400" i="1" spc="-5" dirty="0">
                <a:solidFill>
                  <a:srgbClr val="1CACE3"/>
                </a:solidFill>
                <a:latin typeface="Corbel"/>
                <a:cs typeface="Corbel"/>
              </a:rPr>
              <a:t>o, </a:t>
            </a:r>
            <a:r>
              <a:rPr sz="4400" i="1" dirty="0">
                <a:solidFill>
                  <a:srgbClr val="1CACE3"/>
                </a:solidFill>
                <a:latin typeface="Corbel"/>
                <a:cs typeface="Corbel"/>
              </a:rPr>
              <a:t>linguisti</a:t>
            </a:r>
            <a:r>
              <a:rPr sz="4400" i="1" spc="-30" dirty="0">
                <a:solidFill>
                  <a:srgbClr val="1CACE3"/>
                </a:solidFill>
                <a:latin typeface="Corbel"/>
                <a:cs typeface="Corbel"/>
              </a:rPr>
              <a:t>c</a:t>
            </a:r>
            <a:r>
              <a:rPr sz="4400" i="1" dirty="0">
                <a:solidFill>
                  <a:srgbClr val="1CACE3"/>
                </a:solidFill>
                <a:latin typeface="Corbel"/>
                <a:cs typeface="Corbel"/>
              </a:rPr>
              <a:t>o</a:t>
            </a:r>
            <a:r>
              <a:rPr sz="4400" i="1" spc="-35" dirty="0">
                <a:solidFill>
                  <a:srgbClr val="1CACE3"/>
                </a:solidFill>
                <a:latin typeface="Corbel"/>
                <a:cs typeface="Corbel"/>
              </a:rPr>
              <a:t> </a:t>
            </a:r>
            <a:r>
              <a:rPr sz="4400" i="1" dirty="0">
                <a:solidFill>
                  <a:srgbClr val="1CACE3"/>
                </a:solidFill>
                <a:latin typeface="Corbel"/>
                <a:cs typeface="Corbel"/>
              </a:rPr>
              <a:t>e culturale</a:t>
            </a:r>
            <a:endParaRPr sz="4400">
              <a:latin typeface="Corbel"/>
              <a:cs typeface="Corbe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296136" rIns="0" bIns="0" rtlCol="0">
            <a:spAutoFit/>
          </a:bodyPr>
          <a:lstStyle/>
          <a:p>
            <a:pPr marL="701040">
              <a:lnSpc>
                <a:spcPct val="100000"/>
              </a:lnSpc>
            </a:pPr>
            <a:r>
              <a:rPr sz="3200" i="1" spc="-215" dirty="0">
                <a:solidFill>
                  <a:srgbClr val="1CACE3"/>
                </a:solidFill>
                <a:latin typeface="Corbel"/>
                <a:cs typeface="Corbel"/>
              </a:rPr>
              <a:t>L</a:t>
            </a:r>
            <a:r>
              <a:rPr sz="3200" i="1" spc="-55" dirty="0">
                <a:solidFill>
                  <a:srgbClr val="1CACE3"/>
                </a:solidFill>
                <a:latin typeface="Corbel"/>
                <a:cs typeface="Corbel"/>
              </a:rPr>
              <a:t>’</a:t>
            </a:r>
            <a:r>
              <a:rPr sz="3200" i="1" dirty="0">
                <a:solidFill>
                  <a:srgbClr val="1CACE3"/>
                </a:solidFill>
                <a:latin typeface="Corbel"/>
                <a:cs typeface="Corbel"/>
              </a:rPr>
              <a:t>area</a:t>
            </a:r>
            <a:r>
              <a:rPr sz="3200" i="1" spc="-40" dirty="0">
                <a:solidFill>
                  <a:srgbClr val="1CACE3"/>
                </a:solidFill>
                <a:latin typeface="Corbel"/>
                <a:cs typeface="Corbel"/>
              </a:rPr>
              <a:t> </a:t>
            </a:r>
            <a:r>
              <a:rPr sz="3200" i="1" dirty="0">
                <a:solidFill>
                  <a:srgbClr val="1CACE3"/>
                </a:solidFill>
                <a:latin typeface="Corbel"/>
                <a:cs typeface="Corbel"/>
              </a:rPr>
              <a:t>grigia</a:t>
            </a:r>
            <a:r>
              <a:rPr sz="3200" i="1" spc="15" dirty="0">
                <a:solidFill>
                  <a:srgbClr val="1CACE3"/>
                </a:solidFill>
                <a:latin typeface="Corbel"/>
                <a:cs typeface="Corbel"/>
              </a:rPr>
              <a:t> </a:t>
            </a:r>
            <a:r>
              <a:rPr sz="3200" dirty="0">
                <a:solidFill>
                  <a:srgbClr val="1CACE3"/>
                </a:solidFill>
              </a:rPr>
              <a:t>del</a:t>
            </a:r>
            <a:r>
              <a:rPr sz="3200" spc="-30" dirty="0">
                <a:solidFill>
                  <a:srgbClr val="1CACE3"/>
                </a:solidFill>
              </a:rPr>
              <a:t> </a:t>
            </a:r>
            <a:r>
              <a:rPr sz="3200" dirty="0">
                <a:solidFill>
                  <a:srgbClr val="1CACE3"/>
                </a:solidFill>
              </a:rPr>
              <a:t>disagio</a:t>
            </a:r>
            <a:r>
              <a:rPr sz="3200" spc="-25" dirty="0">
                <a:solidFill>
                  <a:srgbClr val="1CACE3"/>
                </a:solidFill>
              </a:rPr>
              <a:t> </a:t>
            </a:r>
            <a:r>
              <a:rPr sz="3200" spc="-5" dirty="0">
                <a:solidFill>
                  <a:srgbClr val="1CACE3"/>
                </a:solidFill>
              </a:rPr>
              <a:t>scolastico</a:t>
            </a:r>
            <a:endParaRPr sz="3200">
              <a:latin typeface="Corbel"/>
              <a:cs typeface="Corbel"/>
            </a:endParaRPr>
          </a:p>
        </p:txBody>
      </p:sp>
      <p:sp>
        <p:nvSpPr>
          <p:cNvPr id="4" name="object 4"/>
          <p:cNvSpPr/>
          <p:nvPr/>
        </p:nvSpPr>
        <p:spPr>
          <a:xfrm>
            <a:off x="918972" y="2665476"/>
            <a:ext cx="3589020" cy="2368296"/>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1371346" y="3271958"/>
            <a:ext cx="2693035" cy="1130935"/>
          </a:xfrm>
          <a:prstGeom prst="rect">
            <a:avLst/>
          </a:prstGeom>
        </p:spPr>
        <p:txBody>
          <a:bodyPr vert="horz" wrap="square" lIns="0" tIns="0" rIns="0" bIns="0" rtlCol="0">
            <a:spAutoFit/>
          </a:bodyPr>
          <a:lstStyle/>
          <a:p>
            <a:pPr marL="635" algn="ctr">
              <a:lnSpc>
                <a:spcPct val="100000"/>
              </a:lnSpc>
            </a:pPr>
            <a:r>
              <a:rPr sz="2400" b="1" dirty="0">
                <a:solidFill>
                  <a:srgbClr val="FFFFFF"/>
                </a:solidFill>
                <a:latin typeface="Corbel"/>
                <a:cs typeface="Corbel"/>
              </a:rPr>
              <a:t>DI</a:t>
            </a:r>
            <a:r>
              <a:rPr sz="2400" b="1" spc="-10" dirty="0">
                <a:solidFill>
                  <a:srgbClr val="FFFFFF"/>
                </a:solidFill>
                <a:latin typeface="Corbel"/>
                <a:cs typeface="Corbel"/>
              </a:rPr>
              <a:t>S</a:t>
            </a:r>
            <a:r>
              <a:rPr sz="2400" b="1" spc="-35" dirty="0">
                <a:solidFill>
                  <a:srgbClr val="FFFFFF"/>
                </a:solidFill>
                <a:latin typeface="Corbel"/>
                <a:cs typeface="Corbel"/>
              </a:rPr>
              <a:t>A</a:t>
            </a:r>
            <a:r>
              <a:rPr sz="2400" b="1" spc="-5" dirty="0">
                <a:solidFill>
                  <a:srgbClr val="FFFFFF"/>
                </a:solidFill>
                <a:latin typeface="Corbel"/>
                <a:cs typeface="Corbel"/>
              </a:rPr>
              <a:t>G</a:t>
            </a:r>
            <a:r>
              <a:rPr sz="2400" b="1" spc="-10" dirty="0">
                <a:solidFill>
                  <a:srgbClr val="FFFFFF"/>
                </a:solidFill>
                <a:latin typeface="Corbel"/>
                <a:cs typeface="Corbel"/>
              </a:rPr>
              <a:t>I</a:t>
            </a:r>
            <a:r>
              <a:rPr sz="2400" b="1" dirty="0">
                <a:solidFill>
                  <a:srgbClr val="FFFFFF"/>
                </a:solidFill>
                <a:latin typeface="Corbel"/>
                <a:cs typeface="Corbel"/>
              </a:rPr>
              <a:t>O</a:t>
            </a:r>
            <a:endParaRPr sz="2400">
              <a:latin typeface="Corbel"/>
              <a:cs typeface="Corbel"/>
            </a:endParaRPr>
          </a:p>
          <a:p>
            <a:pPr marL="12700" marR="5080" indent="-635" algn="ctr">
              <a:lnSpc>
                <a:spcPts val="2640"/>
              </a:lnSpc>
              <a:spcBef>
                <a:spcPts val="1065"/>
              </a:spcBef>
            </a:pPr>
            <a:r>
              <a:rPr sz="2400" b="1" spc="-10" dirty="0">
                <a:solidFill>
                  <a:srgbClr val="FFFFFF"/>
                </a:solidFill>
                <a:latin typeface="Corbel"/>
                <a:cs typeface="Corbel"/>
              </a:rPr>
              <a:t>socio-</a:t>
            </a:r>
            <a:r>
              <a:rPr sz="2400" b="1" spc="-15" dirty="0">
                <a:solidFill>
                  <a:srgbClr val="FFFFFF"/>
                </a:solidFill>
                <a:latin typeface="Corbel"/>
                <a:cs typeface="Corbel"/>
              </a:rPr>
              <a:t>econ</a:t>
            </a:r>
            <a:r>
              <a:rPr sz="2400" b="1" spc="-10" dirty="0">
                <a:solidFill>
                  <a:srgbClr val="FFFFFF"/>
                </a:solidFill>
                <a:latin typeface="Corbel"/>
                <a:cs typeface="Corbel"/>
              </a:rPr>
              <a:t>o</a:t>
            </a:r>
            <a:r>
              <a:rPr sz="2400" b="1" spc="-20" dirty="0">
                <a:solidFill>
                  <a:srgbClr val="FFFFFF"/>
                </a:solidFill>
                <a:latin typeface="Corbel"/>
                <a:cs typeface="Corbel"/>
              </a:rPr>
              <a:t>mico,</a:t>
            </a:r>
            <a:r>
              <a:rPr sz="2400" b="1" spc="-15" dirty="0">
                <a:solidFill>
                  <a:srgbClr val="FFFFFF"/>
                </a:solidFill>
                <a:latin typeface="Corbel"/>
                <a:cs typeface="Corbel"/>
              </a:rPr>
              <a:t> linguistico</a:t>
            </a:r>
            <a:r>
              <a:rPr sz="2400" b="1" spc="-10" dirty="0">
                <a:solidFill>
                  <a:srgbClr val="FFFFFF"/>
                </a:solidFill>
                <a:latin typeface="Corbel"/>
                <a:cs typeface="Corbel"/>
              </a:rPr>
              <a:t>,</a:t>
            </a:r>
            <a:r>
              <a:rPr sz="2400" b="1" spc="15" dirty="0">
                <a:solidFill>
                  <a:srgbClr val="FFFFFF"/>
                </a:solidFill>
                <a:latin typeface="Corbel"/>
                <a:cs typeface="Corbel"/>
              </a:rPr>
              <a:t> </a:t>
            </a:r>
            <a:r>
              <a:rPr sz="2400" b="1" dirty="0">
                <a:solidFill>
                  <a:srgbClr val="FFFFFF"/>
                </a:solidFill>
                <a:latin typeface="Corbel"/>
                <a:cs typeface="Corbel"/>
              </a:rPr>
              <a:t>cu</a:t>
            </a:r>
            <a:r>
              <a:rPr sz="2400" b="1" spc="-10" dirty="0">
                <a:solidFill>
                  <a:srgbClr val="FFFFFF"/>
                </a:solidFill>
                <a:latin typeface="Corbel"/>
                <a:cs typeface="Corbel"/>
              </a:rPr>
              <a:t>l</a:t>
            </a:r>
            <a:r>
              <a:rPr sz="2400" b="1" spc="-20" dirty="0">
                <a:solidFill>
                  <a:srgbClr val="FFFFFF"/>
                </a:solidFill>
                <a:latin typeface="Corbel"/>
                <a:cs typeface="Corbel"/>
              </a:rPr>
              <a:t>turale</a:t>
            </a:r>
            <a:endParaRPr sz="2400">
              <a:latin typeface="Corbel"/>
              <a:cs typeface="Corbel"/>
            </a:endParaRPr>
          </a:p>
        </p:txBody>
      </p:sp>
      <p:sp>
        <p:nvSpPr>
          <p:cNvPr id="6" name="object 6"/>
          <p:cNvSpPr/>
          <p:nvPr/>
        </p:nvSpPr>
        <p:spPr>
          <a:xfrm>
            <a:off x="3076955" y="1865376"/>
            <a:ext cx="3131820" cy="82296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773167" y="2665476"/>
            <a:ext cx="3584447" cy="2368296"/>
          </a:xfrm>
          <a:prstGeom prst="rect">
            <a:avLst/>
          </a:prstGeom>
          <a:blipFill>
            <a:blip r:embed="rId5" cstate="print"/>
            <a:stretch>
              <a:fillRect/>
            </a:stretch>
          </a:blipFill>
        </p:spPr>
        <p:txBody>
          <a:bodyPr wrap="square" lIns="0" tIns="0" rIns="0" bIns="0" rtlCol="0"/>
          <a:lstStyle/>
          <a:p>
            <a:endParaRPr/>
          </a:p>
        </p:txBody>
      </p:sp>
      <p:sp>
        <p:nvSpPr>
          <p:cNvPr id="8" name="object 8"/>
          <p:cNvSpPr txBox="1"/>
          <p:nvPr/>
        </p:nvSpPr>
        <p:spPr>
          <a:xfrm>
            <a:off x="5700140" y="3439570"/>
            <a:ext cx="1742439" cy="795020"/>
          </a:xfrm>
          <a:prstGeom prst="rect">
            <a:avLst/>
          </a:prstGeom>
        </p:spPr>
        <p:txBody>
          <a:bodyPr vert="horz" wrap="square" lIns="0" tIns="0" rIns="0" bIns="0" rtlCol="0">
            <a:spAutoFit/>
          </a:bodyPr>
          <a:lstStyle/>
          <a:p>
            <a:pPr algn="ctr">
              <a:lnSpc>
                <a:spcPct val="100000"/>
              </a:lnSpc>
            </a:pPr>
            <a:r>
              <a:rPr sz="2400" b="1" spc="-15" dirty="0">
                <a:solidFill>
                  <a:srgbClr val="FFFFFF"/>
                </a:solidFill>
                <a:latin typeface="Corbel"/>
                <a:cs typeface="Corbel"/>
              </a:rPr>
              <a:t>1</a:t>
            </a:r>
            <a:r>
              <a:rPr sz="2400" b="1" spc="-20" dirty="0">
                <a:solidFill>
                  <a:srgbClr val="FFFFFF"/>
                </a:solidFill>
                <a:latin typeface="Corbel"/>
                <a:cs typeface="Corbel"/>
              </a:rPr>
              <a:t>0</a:t>
            </a:r>
            <a:r>
              <a:rPr sz="2400" b="1" spc="-5" dirty="0">
                <a:solidFill>
                  <a:srgbClr val="FFFFFF"/>
                </a:solidFill>
                <a:latin typeface="Corbel"/>
                <a:cs typeface="Corbel"/>
              </a:rPr>
              <a:t>-</a:t>
            </a:r>
            <a:r>
              <a:rPr sz="2400" b="1" spc="-70" dirty="0">
                <a:solidFill>
                  <a:srgbClr val="FFFFFF"/>
                </a:solidFill>
                <a:latin typeface="Corbel"/>
                <a:cs typeface="Corbel"/>
              </a:rPr>
              <a:t>2</a:t>
            </a:r>
            <a:r>
              <a:rPr sz="2400" b="1" spc="-5" dirty="0">
                <a:solidFill>
                  <a:srgbClr val="FFFFFF"/>
                </a:solidFill>
                <a:latin typeface="Corbel"/>
                <a:cs typeface="Corbel"/>
              </a:rPr>
              <a:t>5%</a:t>
            </a:r>
            <a:endParaRPr sz="2400">
              <a:latin typeface="Corbel"/>
              <a:cs typeface="Corbel"/>
            </a:endParaRPr>
          </a:p>
          <a:p>
            <a:pPr algn="ctr">
              <a:lnSpc>
                <a:spcPct val="100000"/>
              </a:lnSpc>
              <a:spcBef>
                <a:spcPts val="780"/>
              </a:spcBef>
            </a:pPr>
            <a:r>
              <a:rPr sz="2400" spc="-10" dirty="0">
                <a:solidFill>
                  <a:srgbClr val="FFFFFF"/>
                </a:solidFill>
                <a:latin typeface="Corbel"/>
                <a:cs typeface="Corbel"/>
              </a:rPr>
              <a:t>degli</a:t>
            </a:r>
            <a:r>
              <a:rPr sz="2400" spc="-15" dirty="0">
                <a:solidFill>
                  <a:srgbClr val="FFFFFF"/>
                </a:solidFill>
                <a:latin typeface="Corbel"/>
                <a:cs typeface="Corbel"/>
              </a:rPr>
              <a:t> </a:t>
            </a:r>
            <a:r>
              <a:rPr sz="2400" spc="-20" dirty="0">
                <a:solidFill>
                  <a:srgbClr val="FFFFFF"/>
                </a:solidFill>
                <a:latin typeface="Corbel"/>
                <a:cs typeface="Corbel"/>
              </a:rPr>
              <a:t>studenti</a:t>
            </a:r>
            <a:endParaRPr sz="2400">
              <a:latin typeface="Corbel"/>
              <a:cs typeface="Corbel"/>
            </a:endParaRPr>
          </a:p>
        </p:txBody>
      </p:sp>
      <p:sp>
        <p:nvSpPr>
          <p:cNvPr id="9" name="object 9"/>
          <p:cNvSpPr/>
          <p:nvPr/>
        </p:nvSpPr>
        <p:spPr>
          <a:xfrm>
            <a:off x="3076955" y="4960620"/>
            <a:ext cx="3131820" cy="818387"/>
          </a:xfrm>
          <a:prstGeom prst="rect">
            <a:avLst/>
          </a:prstGeom>
          <a:blipFill>
            <a:blip r:embed="rId6"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11224" rIns="0" bIns="0" rtlCol="0">
            <a:spAutoFit/>
          </a:bodyPr>
          <a:lstStyle/>
          <a:p>
            <a:pPr marL="340995">
              <a:lnSpc>
                <a:spcPct val="100000"/>
              </a:lnSpc>
            </a:pPr>
            <a:r>
              <a:rPr sz="3200" spc="-150" dirty="0">
                <a:latin typeface="Corbel"/>
                <a:cs typeface="Corbel"/>
              </a:rPr>
              <a:t>P</a:t>
            </a:r>
            <a:r>
              <a:rPr sz="3200" dirty="0">
                <a:latin typeface="Corbel"/>
                <a:cs typeface="Corbel"/>
              </a:rPr>
              <a:t>ossibili</a:t>
            </a:r>
            <a:r>
              <a:rPr sz="3200" spc="-30" dirty="0">
                <a:latin typeface="Corbel"/>
                <a:cs typeface="Corbel"/>
              </a:rPr>
              <a:t> </a:t>
            </a:r>
            <a:r>
              <a:rPr sz="3200" dirty="0">
                <a:latin typeface="Corbel"/>
                <a:cs typeface="Corbel"/>
              </a:rPr>
              <a:t>criteri</a:t>
            </a:r>
            <a:r>
              <a:rPr sz="3200" spc="-25" dirty="0">
                <a:latin typeface="Corbel"/>
                <a:cs typeface="Corbel"/>
              </a:rPr>
              <a:t> </a:t>
            </a:r>
            <a:r>
              <a:rPr sz="3200" dirty="0">
                <a:latin typeface="Corbel"/>
                <a:cs typeface="Corbel"/>
              </a:rPr>
              <a:t>per l’individuazi</a:t>
            </a:r>
            <a:r>
              <a:rPr sz="3200" spc="-15" dirty="0">
                <a:latin typeface="Corbel"/>
                <a:cs typeface="Corbel"/>
              </a:rPr>
              <a:t>o</a:t>
            </a:r>
            <a:r>
              <a:rPr sz="3200" dirty="0">
                <a:latin typeface="Corbel"/>
                <a:cs typeface="Corbel"/>
              </a:rPr>
              <a:t>ne</a:t>
            </a:r>
            <a:r>
              <a:rPr sz="3200" spc="-50" dirty="0">
                <a:latin typeface="Corbel"/>
                <a:cs typeface="Corbel"/>
              </a:rPr>
              <a:t> </a:t>
            </a:r>
            <a:r>
              <a:rPr sz="3200" dirty="0">
                <a:latin typeface="Corbel"/>
                <a:cs typeface="Corbel"/>
              </a:rPr>
              <a:t>di</a:t>
            </a:r>
            <a:r>
              <a:rPr sz="3200" spc="-20" dirty="0">
                <a:latin typeface="Corbel"/>
                <a:cs typeface="Corbel"/>
              </a:rPr>
              <a:t> </a:t>
            </a:r>
            <a:r>
              <a:rPr sz="3200" dirty="0">
                <a:latin typeface="Corbel"/>
                <a:cs typeface="Corbel"/>
              </a:rPr>
              <a:t>questa</a:t>
            </a:r>
            <a:endParaRPr sz="3200">
              <a:latin typeface="Corbel"/>
              <a:cs typeface="Corbel"/>
            </a:endParaRPr>
          </a:p>
        </p:txBody>
      </p:sp>
      <p:sp>
        <p:nvSpPr>
          <p:cNvPr id="4" name="object 4"/>
          <p:cNvSpPr/>
          <p:nvPr/>
        </p:nvSpPr>
        <p:spPr>
          <a:xfrm>
            <a:off x="395541" y="2370327"/>
            <a:ext cx="996315" cy="3068320"/>
          </a:xfrm>
          <a:custGeom>
            <a:avLst/>
            <a:gdLst/>
            <a:ahLst/>
            <a:cxnLst/>
            <a:rect l="l" t="t" r="r" b="b"/>
            <a:pathLst>
              <a:path w="996315" h="3068320">
                <a:moveTo>
                  <a:pt x="0" y="3067939"/>
                </a:moveTo>
                <a:lnTo>
                  <a:pt x="995705" y="3067939"/>
                </a:lnTo>
                <a:lnTo>
                  <a:pt x="995705" y="0"/>
                </a:lnTo>
                <a:lnTo>
                  <a:pt x="0" y="0"/>
                </a:lnTo>
                <a:lnTo>
                  <a:pt x="0" y="3067939"/>
                </a:lnTo>
                <a:close/>
              </a:path>
            </a:pathLst>
          </a:custGeom>
          <a:solidFill>
            <a:srgbClr val="FFFFFF"/>
          </a:solidFill>
        </p:spPr>
        <p:txBody>
          <a:bodyPr wrap="square" lIns="0" tIns="0" rIns="0" bIns="0" rtlCol="0"/>
          <a:lstStyle/>
          <a:p>
            <a:endParaRPr/>
          </a:p>
        </p:txBody>
      </p:sp>
      <p:sp>
        <p:nvSpPr>
          <p:cNvPr id="5" name="object 5"/>
          <p:cNvSpPr/>
          <p:nvPr/>
        </p:nvSpPr>
        <p:spPr>
          <a:xfrm>
            <a:off x="3410077" y="2317775"/>
            <a:ext cx="2728595" cy="582930"/>
          </a:xfrm>
          <a:custGeom>
            <a:avLst/>
            <a:gdLst/>
            <a:ahLst/>
            <a:cxnLst/>
            <a:rect l="l" t="t" r="r" b="b"/>
            <a:pathLst>
              <a:path w="2728595" h="582930">
                <a:moveTo>
                  <a:pt x="0" y="582904"/>
                </a:moveTo>
                <a:lnTo>
                  <a:pt x="2728341" y="582904"/>
                </a:lnTo>
                <a:lnTo>
                  <a:pt x="2728341" y="0"/>
                </a:lnTo>
                <a:lnTo>
                  <a:pt x="0" y="0"/>
                </a:lnTo>
                <a:lnTo>
                  <a:pt x="0" y="582904"/>
                </a:lnTo>
                <a:close/>
              </a:path>
            </a:pathLst>
          </a:custGeom>
          <a:solidFill>
            <a:srgbClr val="FFFFFF"/>
          </a:solidFill>
        </p:spPr>
        <p:txBody>
          <a:bodyPr wrap="square" lIns="0" tIns="0" rIns="0" bIns="0" rtlCol="0"/>
          <a:lstStyle/>
          <a:p>
            <a:endParaRPr/>
          </a:p>
        </p:txBody>
      </p:sp>
      <p:sp>
        <p:nvSpPr>
          <p:cNvPr id="6" name="object 6"/>
          <p:cNvSpPr/>
          <p:nvPr/>
        </p:nvSpPr>
        <p:spPr>
          <a:xfrm>
            <a:off x="6525768" y="1057173"/>
            <a:ext cx="1911985" cy="582930"/>
          </a:xfrm>
          <a:custGeom>
            <a:avLst/>
            <a:gdLst/>
            <a:ahLst/>
            <a:cxnLst/>
            <a:rect l="l" t="t" r="r" b="b"/>
            <a:pathLst>
              <a:path w="1911984" h="582930">
                <a:moveTo>
                  <a:pt x="0" y="582904"/>
                </a:moveTo>
                <a:lnTo>
                  <a:pt x="1911985" y="582904"/>
                </a:lnTo>
                <a:lnTo>
                  <a:pt x="1911985" y="0"/>
                </a:lnTo>
                <a:lnTo>
                  <a:pt x="0" y="0"/>
                </a:lnTo>
                <a:lnTo>
                  <a:pt x="0" y="582904"/>
                </a:lnTo>
                <a:close/>
              </a:path>
            </a:pathLst>
          </a:custGeom>
          <a:solidFill>
            <a:srgbClr val="FFFFFF"/>
          </a:solidFill>
        </p:spPr>
        <p:txBody>
          <a:bodyPr wrap="square" lIns="0" tIns="0" rIns="0" bIns="0" rtlCol="0"/>
          <a:lstStyle/>
          <a:p>
            <a:endParaRPr/>
          </a:p>
        </p:txBody>
      </p:sp>
      <p:sp>
        <p:nvSpPr>
          <p:cNvPr id="7" name="object 7"/>
          <p:cNvSpPr/>
          <p:nvPr/>
        </p:nvSpPr>
        <p:spPr>
          <a:xfrm>
            <a:off x="6516243" y="2006980"/>
            <a:ext cx="1911985" cy="1853564"/>
          </a:xfrm>
          <a:custGeom>
            <a:avLst/>
            <a:gdLst/>
            <a:ahLst/>
            <a:cxnLst/>
            <a:rect l="l" t="t" r="r" b="b"/>
            <a:pathLst>
              <a:path w="1911984" h="1853564">
                <a:moveTo>
                  <a:pt x="0" y="1853438"/>
                </a:moveTo>
                <a:lnTo>
                  <a:pt x="1911985" y="1853438"/>
                </a:lnTo>
                <a:lnTo>
                  <a:pt x="1911985" y="0"/>
                </a:lnTo>
                <a:lnTo>
                  <a:pt x="0" y="0"/>
                </a:lnTo>
                <a:lnTo>
                  <a:pt x="0" y="1853438"/>
                </a:lnTo>
                <a:close/>
              </a:path>
            </a:pathLst>
          </a:custGeom>
          <a:solidFill>
            <a:srgbClr val="FFFFFF"/>
          </a:solidFill>
        </p:spPr>
        <p:txBody>
          <a:bodyPr wrap="square" lIns="0" tIns="0" rIns="0" bIns="0" rtlCol="0"/>
          <a:lstStyle/>
          <a:p>
            <a:endParaRPr/>
          </a:p>
        </p:txBody>
      </p:sp>
      <p:sp>
        <p:nvSpPr>
          <p:cNvPr id="8" name="object 8"/>
          <p:cNvSpPr/>
          <p:nvPr/>
        </p:nvSpPr>
        <p:spPr>
          <a:xfrm>
            <a:off x="6517767" y="4169130"/>
            <a:ext cx="1911985" cy="861694"/>
          </a:xfrm>
          <a:custGeom>
            <a:avLst/>
            <a:gdLst/>
            <a:ahLst/>
            <a:cxnLst/>
            <a:rect l="l" t="t" r="r" b="b"/>
            <a:pathLst>
              <a:path w="1911984" h="861695">
                <a:moveTo>
                  <a:pt x="0" y="861593"/>
                </a:moveTo>
                <a:lnTo>
                  <a:pt x="1911984" y="861593"/>
                </a:lnTo>
                <a:lnTo>
                  <a:pt x="1911984" y="0"/>
                </a:lnTo>
                <a:lnTo>
                  <a:pt x="0" y="0"/>
                </a:lnTo>
                <a:lnTo>
                  <a:pt x="0" y="861593"/>
                </a:lnTo>
                <a:close/>
              </a:path>
            </a:pathLst>
          </a:custGeom>
          <a:solidFill>
            <a:srgbClr val="FFFFFF"/>
          </a:solidFill>
        </p:spPr>
        <p:txBody>
          <a:bodyPr wrap="square" lIns="0" tIns="0" rIns="0" bIns="0" rtlCol="0"/>
          <a:lstStyle/>
          <a:p>
            <a:endParaRPr/>
          </a:p>
        </p:txBody>
      </p:sp>
      <p:sp>
        <p:nvSpPr>
          <p:cNvPr id="9" name="object 9"/>
          <p:cNvSpPr/>
          <p:nvPr/>
        </p:nvSpPr>
        <p:spPr>
          <a:xfrm>
            <a:off x="3427095" y="3245472"/>
            <a:ext cx="2728595" cy="1141095"/>
          </a:xfrm>
          <a:custGeom>
            <a:avLst/>
            <a:gdLst/>
            <a:ahLst/>
            <a:cxnLst/>
            <a:rect l="l" t="t" r="r" b="b"/>
            <a:pathLst>
              <a:path w="2728595" h="1141095">
                <a:moveTo>
                  <a:pt x="0" y="1140853"/>
                </a:moveTo>
                <a:lnTo>
                  <a:pt x="2728341" y="1140853"/>
                </a:lnTo>
                <a:lnTo>
                  <a:pt x="2728341" y="0"/>
                </a:lnTo>
                <a:lnTo>
                  <a:pt x="0" y="0"/>
                </a:lnTo>
                <a:lnTo>
                  <a:pt x="0" y="1140853"/>
                </a:lnTo>
                <a:close/>
              </a:path>
            </a:pathLst>
          </a:custGeom>
          <a:solidFill>
            <a:srgbClr val="FFFFFF"/>
          </a:solidFill>
        </p:spPr>
        <p:txBody>
          <a:bodyPr wrap="square" lIns="0" tIns="0" rIns="0" bIns="0" rtlCol="0"/>
          <a:lstStyle/>
          <a:p>
            <a:endParaRPr/>
          </a:p>
        </p:txBody>
      </p:sp>
      <p:sp>
        <p:nvSpPr>
          <p:cNvPr id="10" name="object 10"/>
          <p:cNvSpPr/>
          <p:nvPr/>
        </p:nvSpPr>
        <p:spPr>
          <a:xfrm>
            <a:off x="3415157" y="4575568"/>
            <a:ext cx="2728595" cy="890269"/>
          </a:xfrm>
          <a:custGeom>
            <a:avLst/>
            <a:gdLst/>
            <a:ahLst/>
            <a:cxnLst/>
            <a:rect l="l" t="t" r="r" b="b"/>
            <a:pathLst>
              <a:path w="2728595" h="890270">
                <a:moveTo>
                  <a:pt x="0" y="890257"/>
                </a:moveTo>
                <a:lnTo>
                  <a:pt x="2728341" y="890257"/>
                </a:lnTo>
                <a:lnTo>
                  <a:pt x="2728341" y="0"/>
                </a:lnTo>
                <a:lnTo>
                  <a:pt x="0" y="0"/>
                </a:lnTo>
                <a:lnTo>
                  <a:pt x="0" y="890257"/>
                </a:lnTo>
                <a:close/>
              </a:path>
            </a:pathLst>
          </a:custGeom>
          <a:solidFill>
            <a:srgbClr val="FFFFFF"/>
          </a:solidFill>
        </p:spPr>
        <p:txBody>
          <a:bodyPr wrap="square" lIns="0" tIns="0" rIns="0" bIns="0" rtlCol="0"/>
          <a:lstStyle/>
          <a:p>
            <a:endParaRPr/>
          </a:p>
        </p:txBody>
      </p:sp>
      <p:sp>
        <p:nvSpPr>
          <p:cNvPr id="12" name="object 12"/>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61</a:t>
            </a:r>
            <a:endParaRPr sz="1000">
              <a:latin typeface="Arial"/>
              <a:cs typeface="Arial"/>
            </a:endParaRPr>
          </a:p>
        </p:txBody>
      </p:sp>
      <p:sp>
        <p:nvSpPr>
          <p:cNvPr id="13" name="object 13"/>
          <p:cNvSpPr/>
          <p:nvPr/>
        </p:nvSpPr>
        <p:spPr>
          <a:xfrm>
            <a:off x="657694" y="5733250"/>
            <a:ext cx="7593330" cy="814705"/>
          </a:xfrm>
          <a:custGeom>
            <a:avLst/>
            <a:gdLst/>
            <a:ahLst/>
            <a:cxnLst/>
            <a:rect l="l" t="t" r="r" b="b"/>
            <a:pathLst>
              <a:path w="7593330" h="814704">
                <a:moveTo>
                  <a:pt x="7593241" y="285305"/>
                </a:moveTo>
                <a:lnTo>
                  <a:pt x="0" y="285305"/>
                </a:lnTo>
                <a:lnTo>
                  <a:pt x="0" y="814616"/>
                </a:lnTo>
                <a:lnTo>
                  <a:pt x="7593241" y="814616"/>
                </a:lnTo>
                <a:lnTo>
                  <a:pt x="7593241" y="285305"/>
                </a:lnTo>
                <a:close/>
              </a:path>
              <a:path w="7593330" h="814704">
                <a:moveTo>
                  <a:pt x="3898430" y="203657"/>
                </a:moveTo>
                <a:lnTo>
                  <a:pt x="3694849" y="203657"/>
                </a:lnTo>
                <a:lnTo>
                  <a:pt x="3694849" y="285305"/>
                </a:lnTo>
                <a:lnTo>
                  <a:pt x="3898430" y="285305"/>
                </a:lnTo>
                <a:lnTo>
                  <a:pt x="3898430" y="203657"/>
                </a:lnTo>
                <a:close/>
              </a:path>
              <a:path w="7593330" h="814704">
                <a:moveTo>
                  <a:pt x="3796576" y="0"/>
                </a:moveTo>
                <a:lnTo>
                  <a:pt x="3592995" y="203657"/>
                </a:lnTo>
                <a:lnTo>
                  <a:pt x="4000284" y="203657"/>
                </a:lnTo>
                <a:lnTo>
                  <a:pt x="3796576" y="0"/>
                </a:lnTo>
                <a:close/>
              </a:path>
            </a:pathLst>
          </a:custGeom>
          <a:solidFill>
            <a:srgbClr val="FFFFFF"/>
          </a:solidFill>
        </p:spPr>
        <p:txBody>
          <a:bodyPr wrap="square" lIns="0" tIns="0" rIns="0" bIns="0" rtlCol="0"/>
          <a:lstStyle/>
          <a:p>
            <a:endParaRPr/>
          </a:p>
        </p:txBody>
      </p:sp>
      <p:sp>
        <p:nvSpPr>
          <p:cNvPr id="14" name="object 14"/>
          <p:cNvSpPr/>
          <p:nvPr/>
        </p:nvSpPr>
        <p:spPr>
          <a:xfrm>
            <a:off x="657694" y="5733250"/>
            <a:ext cx="7593330" cy="814705"/>
          </a:xfrm>
          <a:custGeom>
            <a:avLst/>
            <a:gdLst/>
            <a:ahLst/>
            <a:cxnLst/>
            <a:rect l="l" t="t" r="r" b="b"/>
            <a:pathLst>
              <a:path w="7593330" h="814704">
                <a:moveTo>
                  <a:pt x="0" y="285305"/>
                </a:moveTo>
                <a:lnTo>
                  <a:pt x="3694849" y="285305"/>
                </a:lnTo>
                <a:lnTo>
                  <a:pt x="3694849" y="203657"/>
                </a:lnTo>
                <a:lnTo>
                  <a:pt x="3592995" y="203657"/>
                </a:lnTo>
                <a:lnTo>
                  <a:pt x="3796576" y="0"/>
                </a:lnTo>
                <a:lnTo>
                  <a:pt x="4000284" y="203657"/>
                </a:lnTo>
                <a:lnTo>
                  <a:pt x="3898430" y="203657"/>
                </a:lnTo>
                <a:lnTo>
                  <a:pt x="3898430" y="285305"/>
                </a:lnTo>
                <a:lnTo>
                  <a:pt x="7593241" y="285305"/>
                </a:lnTo>
                <a:lnTo>
                  <a:pt x="7593241" y="814616"/>
                </a:lnTo>
                <a:lnTo>
                  <a:pt x="0" y="814616"/>
                </a:lnTo>
                <a:lnTo>
                  <a:pt x="0" y="285305"/>
                </a:lnTo>
                <a:close/>
              </a:path>
            </a:pathLst>
          </a:custGeom>
          <a:ln w="57150">
            <a:solidFill>
              <a:srgbClr val="2583C5"/>
            </a:solidFill>
          </a:ln>
        </p:spPr>
        <p:txBody>
          <a:bodyPr wrap="square" lIns="0" tIns="0" rIns="0" bIns="0" rtlCol="0"/>
          <a:lstStyle/>
          <a:p>
            <a:endParaRPr/>
          </a:p>
        </p:txBody>
      </p:sp>
      <p:sp>
        <p:nvSpPr>
          <p:cNvPr id="15" name="object 15"/>
          <p:cNvSpPr txBox="1"/>
          <p:nvPr/>
        </p:nvSpPr>
        <p:spPr>
          <a:xfrm>
            <a:off x="1936750" y="6178172"/>
            <a:ext cx="5033645" cy="254000"/>
          </a:xfrm>
          <a:prstGeom prst="rect">
            <a:avLst/>
          </a:prstGeom>
        </p:spPr>
        <p:txBody>
          <a:bodyPr vert="horz" wrap="square" lIns="0" tIns="0" rIns="0" bIns="0" rtlCol="0">
            <a:spAutoFit/>
          </a:bodyPr>
          <a:lstStyle/>
          <a:p>
            <a:pPr marL="12700">
              <a:lnSpc>
                <a:spcPct val="100000"/>
              </a:lnSpc>
            </a:pPr>
            <a:r>
              <a:rPr sz="1800" dirty="0">
                <a:latin typeface="Corbel"/>
                <a:cs typeface="Corbel"/>
              </a:rPr>
              <a:t>POSSI</a:t>
            </a:r>
            <a:r>
              <a:rPr sz="1800" spc="-15" dirty="0">
                <a:latin typeface="Corbel"/>
                <a:cs typeface="Corbel"/>
              </a:rPr>
              <a:t>B</a:t>
            </a:r>
            <a:r>
              <a:rPr sz="1800" dirty="0">
                <a:latin typeface="Corbel"/>
                <a:cs typeface="Corbel"/>
              </a:rPr>
              <a:t>IL</a:t>
            </a:r>
            <a:r>
              <a:rPr sz="1800" spc="-15" dirty="0">
                <a:latin typeface="Corbel"/>
                <a:cs typeface="Corbel"/>
              </a:rPr>
              <a:t>I</a:t>
            </a:r>
            <a:r>
              <a:rPr sz="1800" spc="-100" dirty="0">
                <a:latin typeface="Corbel"/>
                <a:cs typeface="Corbel"/>
              </a:rPr>
              <a:t>T</a:t>
            </a:r>
            <a:r>
              <a:rPr sz="1800" spc="-125" dirty="0">
                <a:latin typeface="Corbel"/>
                <a:cs typeface="Corbel"/>
              </a:rPr>
              <a:t>A</a:t>
            </a:r>
            <a:r>
              <a:rPr sz="1800" dirty="0">
                <a:latin typeface="Corbel"/>
                <a:cs typeface="Corbel"/>
              </a:rPr>
              <a:t>’</a:t>
            </a:r>
            <a:r>
              <a:rPr sz="1800" spc="-35" dirty="0">
                <a:latin typeface="Corbel"/>
                <a:cs typeface="Corbel"/>
              </a:rPr>
              <a:t> </a:t>
            </a:r>
            <a:r>
              <a:rPr sz="1800" dirty="0">
                <a:latin typeface="Corbel"/>
                <a:cs typeface="Corbel"/>
              </a:rPr>
              <a:t>(NON</a:t>
            </a:r>
            <a:r>
              <a:rPr sz="1800" spc="-80" dirty="0">
                <a:latin typeface="Corbel"/>
                <a:cs typeface="Corbel"/>
              </a:rPr>
              <a:t> </a:t>
            </a:r>
            <a:r>
              <a:rPr sz="1800" dirty="0">
                <a:latin typeface="Corbel"/>
                <a:cs typeface="Corbel"/>
              </a:rPr>
              <a:t>OBBLIG</a:t>
            </a:r>
            <a:r>
              <a:rPr sz="1800" spc="-70" dirty="0">
                <a:latin typeface="Corbel"/>
                <a:cs typeface="Corbel"/>
              </a:rPr>
              <a:t>O</a:t>
            </a:r>
            <a:r>
              <a:rPr sz="1800" dirty="0">
                <a:latin typeface="Corbel"/>
                <a:cs typeface="Corbel"/>
              </a:rPr>
              <a:t>)</a:t>
            </a:r>
            <a:r>
              <a:rPr sz="1800" spc="-25" dirty="0">
                <a:latin typeface="Corbel"/>
                <a:cs typeface="Corbel"/>
              </a:rPr>
              <a:t> </a:t>
            </a:r>
            <a:r>
              <a:rPr sz="1800" dirty="0">
                <a:latin typeface="Corbel"/>
                <a:cs typeface="Corbel"/>
              </a:rPr>
              <a:t>DI R</a:t>
            </a:r>
            <a:r>
              <a:rPr sz="1800" spc="5" dirty="0">
                <a:latin typeface="Corbel"/>
                <a:cs typeface="Corbel"/>
              </a:rPr>
              <a:t>E</a:t>
            </a:r>
            <a:r>
              <a:rPr sz="1800" dirty="0">
                <a:latin typeface="Corbel"/>
                <a:cs typeface="Corbel"/>
              </a:rPr>
              <a:t>DIGERE</a:t>
            </a:r>
            <a:r>
              <a:rPr sz="1800" spc="-90" dirty="0">
                <a:latin typeface="Corbel"/>
                <a:cs typeface="Corbel"/>
              </a:rPr>
              <a:t> </a:t>
            </a:r>
            <a:r>
              <a:rPr sz="1800" dirty="0">
                <a:latin typeface="Corbel"/>
                <a:cs typeface="Corbel"/>
              </a:rPr>
              <a:t>UN PDP</a:t>
            </a:r>
            <a:endParaRPr sz="1800">
              <a:latin typeface="Corbel"/>
              <a:cs typeface="Corbel"/>
            </a:endParaRPr>
          </a:p>
        </p:txBody>
      </p:sp>
      <p:graphicFrame>
        <p:nvGraphicFramePr>
          <p:cNvPr id="11" name="object 11"/>
          <p:cNvGraphicFramePr>
            <a:graphicFrameLocks noGrp="1"/>
          </p:cNvGraphicFramePr>
          <p:nvPr/>
        </p:nvGraphicFramePr>
        <p:xfrm>
          <a:off x="376491" y="1038123"/>
          <a:ext cx="8040050" cy="4752218"/>
        </p:xfrm>
        <a:graphic>
          <a:graphicData uri="http://schemas.openxmlformats.org/drawingml/2006/table">
            <a:tbl>
              <a:tblPr firstRow="1" bandRow="1">
                <a:tableStyleId>{2D5ABB26-0587-4C30-8999-92F81FD0307C}</a:tableStyleId>
              </a:tblPr>
              <a:tblGrid>
                <a:gridCol w="995705"/>
                <a:gridCol w="1013688"/>
                <a:gridCol w="1005141"/>
                <a:gridCol w="2723261"/>
                <a:gridCol w="186181"/>
                <a:gridCol w="196088"/>
                <a:gridCol w="1919986"/>
              </a:tblGrid>
              <a:tr h="291439">
                <a:tc gridSpan="6">
                  <a:txBody>
                    <a:bodyPr/>
                    <a:lstStyle/>
                    <a:p>
                      <a:pPr marL="235585">
                        <a:lnSpc>
                          <a:spcPct val="100000"/>
                        </a:lnSpc>
                      </a:pPr>
                      <a:r>
                        <a:rPr sz="3200" spc="-5" dirty="0">
                          <a:latin typeface="Corbel"/>
                          <a:cs typeface="Corbel"/>
                        </a:rPr>
                        <a:t>terz</a:t>
                      </a:r>
                      <a:r>
                        <a:rPr sz="3200" dirty="0">
                          <a:latin typeface="Corbel"/>
                          <a:cs typeface="Corbel"/>
                        </a:rPr>
                        <a:t>a</a:t>
                      </a:r>
                      <a:r>
                        <a:rPr sz="3200" spc="-20" dirty="0">
                          <a:latin typeface="Corbel"/>
                          <a:cs typeface="Corbel"/>
                        </a:rPr>
                        <a:t> </a:t>
                      </a:r>
                      <a:r>
                        <a:rPr sz="3200" spc="-5" dirty="0">
                          <a:latin typeface="Corbel"/>
                          <a:cs typeface="Corbel"/>
                        </a:rPr>
                        <a:t>tipologi</a:t>
                      </a:r>
                      <a:r>
                        <a:rPr sz="3200" dirty="0">
                          <a:latin typeface="Corbel"/>
                          <a:cs typeface="Corbel"/>
                        </a:rPr>
                        <a:t>a</a:t>
                      </a:r>
                      <a:r>
                        <a:rPr sz="3200" spc="-15" dirty="0">
                          <a:latin typeface="Corbel"/>
                          <a:cs typeface="Corbel"/>
                        </a:rPr>
                        <a:t> </a:t>
                      </a:r>
                      <a:r>
                        <a:rPr sz="3200" dirty="0">
                          <a:latin typeface="Corbel"/>
                          <a:cs typeface="Corbel"/>
                        </a:rPr>
                        <a:t>di</a:t>
                      </a:r>
                      <a:r>
                        <a:rPr sz="3200" spc="-20" dirty="0">
                          <a:latin typeface="Corbel"/>
                          <a:cs typeface="Corbel"/>
                        </a:rPr>
                        <a:t> </a:t>
                      </a:r>
                      <a:r>
                        <a:rPr sz="3200" spc="-5" dirty="0">
                          <a:latin typeface="Corbel"/>
                          <a:cs typeface="Corbel"/>
                        </a:rPr>
                        <a:t>BES</a:t>
                      </a:r>
                      <a:endParaRPr sz="3200">
                        <a:latin typeface="Corbel"/>
                        <a:cs typeface="Corbel"/>
                      </a:endParaRPr>
                    </a:p>
                  </a:txBody>
                  <a:tcPr marL="0" marR="0" marT="0" marB="0">
                    <a:lnR w="38100">
                      <a:solidFill>
                        <a:srgbClr val="124262"/>
                      </a:solidFill>
                      <a:prstDash val="solid"/>
                    </a:lnR>
                    <a:solidFill>
                      <a:srgbClr val="FFFFFF"/>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rowSpan="2">
                  <a:txBody>
                    <a:bodyPr/>
                    <a:lstStyle/>
                    <a:p>
                      <a:pPr marL="132080" marR="132080" indent="150495">
                        <a:lnSpc>
                          <a:spcPts val="1540"/>
                        </a:lnSpc>
                      </a:pPr>
                      <a:r>
                        <a:rPr sz="1400" dirty="0">
                          <a:latin typeface="Corbel"/>
                          <a:cs typeface="Corbel"/>
                        </a:rPr>
                        <a:t>-</a:t>
                      </a:r>
                      <a:r>
                        <a:rPr sz="1400" spc="-15" dirty="0">
                          <a:latin typeface="Corbel"/>
                          <a:cs typeface="Corbel"/>
                        </a:rPr>
                        <a:t> </a:t>
                      </a:r>
                      <a:r>
                        <a:rPr sz="1400" spc="-5" dirty="0">
                          <a:latin typeface="Corbel"/>
                          <a:cs typeface="Corbel"/>
                        </a:rPr>
                        <a:t>neommi</a:t>
                      </a:r>
                      <a:r>
                        <a:rPr sz="1400" dirty="0">
                          <a:latin typeface="Corbel"/>
                          <a:cs typeface="Corbel"/>
                        </a:rPr>
                        <a:t>gr</a:t>
                      </a:r>
                      <a:r>
                        <a:rPr sz="1400" spc="-10" dirty="0">
                          <a:latin typeface="Corbel"/>
                          <a:cs typeface="Corbel"/>
                        </a:rPr>
                        <a:t>a</a:t>
                      </a:r>
                      <a:r>
                        <a:rPr sz="1400" dirty="0">
                          <a:latin typeface="Corbel"/>
                          <a:cs typeface="Corbel"/>
                        </a:rPr>
                        <a:t>ti</a:t>
                      </a:r>
                      <a:r>
                        <a:rPr sz="1400" spc="-15" dirty="0">
                          <a:latin typeface="Corbel"/>
                          <a:cs typeface="Corbel"/>
                        </a:rPr>
                        <a:t> </a:t>
                      </a:r>
                      <a:r>
                        <a:rPr sz="1400" dirty="0">
                          <a:latin typeface="Corbel"/>
                          <a:cs typeface="Corbel"/>
                        </a:rPr>
                        <a:t>/</a:t>
                      </a:r>
                      <a:r>
                        <a:rPr sz="1400" spc="5" dirty="0">
                          <a:latin typeface="Corbel"/>
                          <a:cs typeface="Corbel"/>
                        </a:rPr>
                        <a:t> </a:t>
                      </a:r>
                      <a:r>
                        <a:rPr sz="1400" dirty="0">
                          <a:latin typeface="Corbel"/>
                          <a:cs typeface="Corbel"/>
                        </a:rPr>
                        <a:t>di r</a:t>
                      </a:r>
                      <a:r>
                        <a:rPr sz="1400" spc="-5" dirty="0">
                          <a:latin typeface="Corbel"/>
                          <a:cs typeface="Corbel"/>
                        </a:rPr>
                        <a:t>ecen</a:t>
                      </a:r>
                      <a:r>
                        <a:rPr sz="1400" spc="5" dirty="0">
                          <a:latin typeface="Corbel"/>
                          <a:cs typeface="Corbel"/>
                        </a:rPr>
                        <a:t>t</a:t>
                      </a:r>
                      <a:r>
                        <a:rPr sz="1400" dirty="0">
                          <a:latin typeface="Corbel"/>
                          <a:cs typeface="Corbel"/>
                        </a:rPr>
                        <a:t>e</a:t>
                      </a:r>
                      <a:r>
                        <a:rPr sz="1400" spc="-20" dirty="0">
                          <a:latin typeface="Corbel"/>
                          <a:cs typeface="Corbel"/>
                        </a:rPr>
                        <a:t> </a:t>
                      </a:r>
                      <a:r>
                        <a:rPr sz="1400" dirty="0">
                          <a:latin typeface="Corbel"/>
                          <a:cs typeface="Corbel"/>
                        </a:rPr>
                        <a:t>immi</a:t>
                      </a:r>
                      <a:r>
                        <a:rPr sz="1400" spc="-5" dirty="0">
                          <a:latin typeface="Corbel"/>
                          <a:cs typeface="Corbel"/>
                        </a:rPr>
                        <a:t>g</a:t>
                      </a:r>
                      <a:r>
                        <a:rPr sz="1400" dirty="0">
                          <a:latin typeface="Corbel"/>
                          <a:cs typeface="Corbel"/>
                        </a:rPr>
                        <a:t>r</a:t>
                      </a:r>
                      <a:r>
                        <a:rPr sz="1400" spc="-10" dirty="0">
                          <a:latin typeface="Corbel"/>
                          <a:cs typeface="Corbel"/>
                        </a:rPr>
                        <a:t>a</a:t>
                      </a:r>
                      <a:r>
                        <a:rPr sz="1400" spc="-5" dirty="0">
                          <a:latin typeface="Corbel"/>
                          <a:cs typeface="Corbel"/>
                        </a:rPr>
                        <a:t>zi</a:t>
                      </a:r>
                      <a:r>
                        <a:rPr sz="1400" spc="-10" dirty="0">
                          <a:latin typeface="Corbel"/>
                          <a:cs typeface="Corbel"/>
                        </a:rPr>
                        <a:t>o</a:t>
                      </a:r>
                      <a:r>
                        <a:rPr sz="1400" spc="-5" dirty="0">
                          <a:latin typeface="Corbel"/>
                          <a:cs typeface="Corbel"/>
                        </a:rPr>
                        <a:t>ne</a:t>
                      </a:r>
                      <a:endParaRPr sz="1400">
                        <a:latin typeface="Corbel"/>
                        <a:cs typeface="Corbel"/>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291464">
                <a:tc rowSpan="3" gridSpan="5">
                  <a:txBody>
                    <a:bodyPr/>
                    <a:lstStyle/>
                    <a:p>
                      <a:endParaRPr sz="1400">
                        <a:latin typeface="Corbel"/>
                        <a:cs typeface="Corbel"/>
                      </a:endParaRPr>
                    </a:p>
                  </a:txBody>
                  <a:tcPr marL="0" marR="0" marT="0" marB="0">
                    <a:lnR w="38099">
                      <a:solidFill>
                        <a:srgbClr val="2583C5"/>
                      </a:solidFill>
                      <a:prstDash val="solid"/>
                    </a:lnR>
                    <a:solidFill>
                      <a:srgbClr val="FFFFFF"/>
                    </a:solidFill>
                  </a:tcPr>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a:p>
                  </a:txBody>
                  <a:tcPr marL="0" marR="0" marT="0" marB="0"/>
                </a:tc>
                <a:tc>
                  <a:txBody>
                    <a:bodyPr/>
                    <a:lstStyle/>
                    <a:p>
                      <a:endParaRPr sz="1400">
                        <a:latin typeface="Corbel"/>
                        <a:cs typeface="Corbel"/>
                      </a:endParaRPr>
                    </a:p>
                  </a:txBody>
                  <a:tcPr marL="0" marR="0" marT="0" marB="0">
                    <a:lnL w="38099">
                      <a:solidFill>
                        <a:srgbClr val="2583C5"/>
                      </a:solidFill>
                      <a:prstDash val="solid"/>
                    </a:lnL>
                    <a:lnR w="38100">
                      <a:solidFill>
                        <a:srgbClr val="124262"/>
                      </a:solidFill>
                      <a:prstDash val="solid"/>
                    </a:lnR>
                    <a:lnT w="38099">
                      <a:solidFill>
                        <a:srgbClr val="2583C5"/>
                      </a:solidFill>
                      <a:prstDash val="solid"/>
                    </a:lnT>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366902">
                <a:tc gridSpan="5" vMerge="1">
                  <a:txBody>
                    <a:bodyPr/>
                    <a:lstStyle/>
                    <a:p>
                      <a:endParaRPr/>
                    </a:p>
                  </a:txBody>
                  <a:tcPr marL="0" marR="0" marT="0" marB="0">
                    <a:lnR w="38099">
                      <a:solidFill>
                        <a:srgbClr val="2583C5"/>
                      </a:solidFill>
                      <a:prstDash val="solid"/>
                    </a:lnR>
                    <a:solidFill>
                      <a:srgbClr val="FFFFFF"/>
                    </a:solidFill>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gridSpan="2">
                  <a:txBody>
                    <a:bodyPr/>
                    <a:lstStyle/>
                    <a:p>
                      <a:endParaRPr sz="1400">
                        <a:latin typeface="Corbel"/>
                        <a:cs typeface="Corbel"/>
                      </a:endParaRPr>
                    </a:p>
                  </a:txBody>
                  <a:tcPr marL="0" marR="0" marT="0" marB="0">
                    <a:lnL w="38099">
                      <a:solidFill>
                        <a:srgbClr val="2583C5"/>
                      </a:solidFill>
                      <a:prstDash val="solid"/>
                    </a:lnL>
                    <a:lnB w="38100">
                      <a:solidFill>
                        <a:srgbClr val="124262"/>
                      </a:solidFill>
                      <a:prstDash val="solid"/>
                    </a:lnB>
                    <a:solidFill>
                      <a:srgbClr val="FFFFFF"/>
                    </a:solidFill>
                  </a:tcPr>
                </a:tc>
                <a:tc hMerge="1">
                  <a:txBody>
                    <a:bodyPr/>
                    <a:lstStyle/>
                    <a:p>
                      <a:endParaRPr/>
                    </a:p>
                  </a:txBody>
                  <a:tcPr marL="0" marR="0" marT="0" marB="0"/>
                </a:tc>
              </a:tr>
              <a:tr h="310794">
                <a:tc gridSpan="5" vMerge="1">
                  <a:txBody>
                    <a:bodyPr/>
                    <a:lstStyle/>
                    <a:p>
                      <a:endParaRPr/>
                    </a:p>
                  </a:txBody>
                  <a:tcPr marL="0" marR="0" marT="0" marB="0">
                    <a:lnR w="38099">
                      <a:solidFill>
                        <a:srgbClr val="2583C5"/>
                      </a:solidFill>
                      <a:prstDash val="solid"/>
                    </a:lnR>
                    <a:solidFill>
                      <a:srgbClr val="FFFFFF"/>
                    </a:solidFill>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rowSpan="4">
                  <a:txBody>
                    <a:bodyPr/>
                    <a:lstStyle/>
                    <a:p>
                      <a:endParaRPr sz="1400">
                        <a:latin typeface="Corbel"/>
                        <a:cs typeface="Corbel"/>
                      </a:endParaRPr>
                    </a:p>
                  </a:txBody>
                  <a:tcPr marL="0" marR="0" marT="0" marB="0">
                    <a:lnR w="38100">
                      <a:solidFill>
                        <a:srgbClr val="124262"/>
                      </a:solidFill>
                      <a:prstDash val="solid"/>
                    </a:lnR>
                    <a:lnT w="38100" cap="flat" cmpd="sng" algn="ctr">
                      <a:solidFill>
                        <a:srgbClr val="124262"/>
                      </a:solidFill>
                      <a:prstDash val="solid"/>
                      <a:round/>
                      <a:headEnd type="none" w="med" len="med"/>
                      <a:tailEnd type="none" w="med" len="med"/>
                    </a:lnT>
                    <a:lnB w="38100">
                      <a:solidFill>
                        <a:srgbClr val="2583C5"/>
                      </a:solidFill>
                      <a:prstDash val="solid"/>
                    </a:lnB>
                    <a:solidFill>
                      <a:srgbClr val="FFFFFF"/>
                    </a:solidFill>
                  </a:tcPr>
                </a:tc>
                <a:tc rowSpan="7">
                  <a:txBody>
                    <a:bodyPr/>
                    <a:lstStyle/>
                    <a:p>
                      <a:pPr marL="28575" marR="28575" indent="-635" algn="ctr">
                        <a:lnSpc>
                          <a:spcPct val="91500"/>
                        </a:lnSpc>
                      </a:pPr>
                      <a:r>
                        <a:rPr sz="1400" dirty="0">
                          <a:latin typeface="Corbel"/>
                          <a:cs typeface="Corbel"/>
                        </a:rPr>
                        <a:t>-</a:t>
                      </a:r>
                      <a:r>
                        <a:rPr sz="1400" spc="-15" dirty="0">
                          <a:latin typeface="Corbel"/>
                          <a:cs typeface="Corbel"/>
                        </a:rPr>
                        <a:t> </a:t>
                      </a:r>
                      <a:r>
                        <a:rPr sz="1400" spc="-5" dirty="0">
                          <a:latin typeface="Corbel"/>
                          <a:cs typeface="Corbel"/>
                        </a:rPr>
                        <a:t>s</a:t>
                      </a:r>
                      <a:r>
                        <a:rPr sz="1400" spc="-10" dirty="0">
                          <a:latin typeface="Corbel"/>
                          <a:cs typeface="Corbel"/>
                        </a:rPr>
                        <a:t>c</a:t>
                      </a:r>
                      <a:r>
                        <a:rPr sz="1400" dirty="0">
                          <a:latin typeface="Corbel"/>
                          <a:cs typeface="Corbel"/>
                        </a:rPr>
                        <a:t>a</a:t>
                      </a:r>
                      <a:r>
                        <a:rPr sz="1400" spc="-10" dirty="0">
                          <a:latin typeface="Corbel"/>
                          <a:cs typeface="Corbel"/>
                        </a:rPr>
                        <a:t>r</a:t>
                      </a:r>
                      <a:r>
                        <a:rPr sz="1400" spc="-5" dirty="0">
                          <a:latin typeface="Corbel"/>
                          <a:cs typeface="Corbel"/>
                        </a:rPr>
                        <a:t>s</a:t>
                      </a:r>
                      <a:r>
                        <a:rPr sz="1400" dirty="0">
                          <a:latin typeface="Corbel"/>
                          <a:cs typeface="Corbel"/>
                        </a:rPr>
                        <a:t>a</a:t>
                      </a:r>
                      <a:r>
                        <a:rPr sz="1400" spc="-5" dirty="0">
                          <a:latin typeface="Corbel"/>
                          <a:cs typeface="Corbel"/>
                        </a:rPr>
                        <a:t> s</a:t>
                      </a:r>
                      <a:r>
                        <a:rPr sz="1400" spc="-10" dirty="0">
                          <a:latin typeface="Corbel"/>
                          <a:cs typeface="Corbel"/>
                        </a:rPr>
                        <a:t>e</a:t>
                      </a:r>
                      <a:r>
                        <a:rPr sz="1400" dirty="0">
                          <a:latin typeface="Corbel"/>
                          <a:cs typeface="Corbel"/>
                        </a:rPr>
                        <a:t>r</a:t>
                      </a:r>
                      <a:r>
                        <a:rPr sz="1400" spc="-5" dirty="0">
                          <a:latin typeface="Corbel"/>
                          <a:cs typeface="Corbel"/>
                        </a:rPr>
                        <a:t>eni</a:t>
                      </a:r>
                      <a:r>
                        <a:rPr sz="1400" spc="5" dirty="0">
                          <a:latin typeface="Corbel"/>
                          <a:cs typeface="Corbel"/>
                        </a:rPr>
                        <a:t>t</a:t>
                      </a:r>
                      <a:r>
                        <a:rPr sz="1400" dirty="0">
                          <a:latin typeface="Corbel"/>
                          <a:cs typeface="Corbel"/>
                        </a:rPr>
                        <a:t>à,</a:t>
                      </a:r>
                      <a:r>
                        <a:rPr sz="1400" spc="-10" dirty="0">
                          <a:latin typeface="Corbel"/>
                          <a:cs typeface="Corbel"/>
                        </a:rPr>
                        <a:t> </a:t>
                      </a:r>
                      <a:r>
                        <a:rPr sz="1400" dirty="0">
                          <a:latin typeface="Corbel"/>
                          <a:cs typeface="Corbel"/>
                        </a:rPr>
                        <a:t>anc</a:t>
                      </a:r>
                      <a:r>
                        <a:rPr sz="1400" spc="-10" dirty="0">
                          <a:latin typeface="Corbel"/>
                          <a:cs typeface="Corbel"/>
                        </a:rPr>
                        <a:t>h</a:t>
                      </a:r>
                      <a:r>
                        <a:rPr sz="1400" dirty="0">
                          <a:latin typeface="Corbel"/>
                          <a:cs typeface="Corbel"/>
                        </a:rPr>
                        <a:t>e tem</a:t>
                      </a:r>
                      <a:r>
                        <a:rPr sz="1400" spc="-5" dirty="0">
                          <a:latin typeface="Corbel"/>
                          <a:cs typeface="Corbel"/>
                        </a:rPr>
                        <a:t>po</a:t>
                      </a:r>
                      <a:r>
                        <a:rPr sz="1400" dirty="0">
                          <a:latin typeface="Corbel"/>
                          <a:cs typeface="Corbel"/>
                        </a:rPr>
                        <a:t>r</a:t>
                      </a:r>
                      <a:r>
                        <a:rPr sz="1400" spc="-10" dirty="0">
                          <a:latin typeface="Corbel"/>
                          <a:cs typeface="Corbel"/>
                        </a:rPr>
                        <a:t>a</a:t>
                      </a:r>
                      <a:r>
                        <a:rPr sz="1400" spc="-5" dirty="0">
                          <a:latin typeface="Corbel"/>
                          <a:cs typeface="Corbel"/>
                        </a:rPr>
                        <a:t>nea, </a:t>
                      </a:r>
                      <a:r>
                        <a:rPr sz="1400" dirty="0">
                          <a:latin typeface="Corbel"/>
                          <a:cs typeface="Corbel"/>
                        </a:rPr>
                        <a:t>dell</a:t>
                      </a:r>
                      <a:r>
                        <a:rPr sz="1400" spc="-50" dirty="0">
                          <a:latin typeface="Corbel"/>
                          <a:cs typeface="Corbel"/>
                        </a:rPr>
                        <a:t>’</a:t>
                      </a:r>
                      <a:r>
                        <a:rPr sz="1400" dirty="0">
                          <a:latin typeface="Corbel"/>
                          <a:cs typeface="Corbel"/>
                        </a:rPr>
                        <a:t>ambi</a:t>
                      </a:r>
                      <a:r>
                        <a:rPr sz="1400" spc="-10" dirty="0">
                          <a:latin typeface="Corbel"/>
                          <a:cs typeface="Corbel"/>
                        </a:rPr>
                        <a:t>e</a:t>
                      </a:r>
                      <a:r>
                        <a:rPr sz="1400" dirty="0">
                          <a:latin typeface="Corbel"/>
                          <a:cs typeface="Corbel"/>
                        </a:rPr>
                        <a:t>n</a:t>
                      </a:r>
                      <a:r>
                        <a:rPr sz="1400" spc="5" dirty="0">
                          <a:latin typeface="Corbel"/>
                          <a:cs typeface="Corbel"/>
                        </a:rPr>
                        <a:t>t</a:t>
                      </a:r>
                      <a:r>
                        <a:rPr sz="1400" dirty="0">
                          <a:latin typeface="Corbel"/>
                          <a:cs typeface="Corbel"/>
                        </a:rPr>
                        <a:t>e</a:t>
                      </a:r>
                      <a:r>
                        <a:rPr sz="1400" spc="-45" dirty="0">
                          <a:latin typeface="Corbel"/>
                          <a:cs typeface="Corbel"/>
                        </a:rPr>
                        <a:t> </a:t>
                      </a:r>
                      <a:r>
                        <a:rPr sz="1400" dirty="0">
                          <a:latin typeface="Corbel"/>
                          <a:cs typeface="Corbel"/>
                        </a:rPr>
                        <a:t>f</a:t>
                      </a:r>
                      <a:r>
                        <a:rPr sz="1400" spc="-10" dirty="0">
                          <a:latin typeface="Corbel"/>
                          <a:cs typeface="Corbel"/>
                        </a:rPr>
                        <a:t>a</a:t>
                      </a:r>
                      <a:r>
                        <a:rPr sz="1400" dirty="0">
                          <a:latin typeface="Corbel"/>
                          <a:cs typeface="Corbel"/>
                        </a:rPr>
                        <a:t>mil</a:t>
                      </a:r>
                      <a:r>
                        <a:rPr sz="1400" spc="-10" dirty="0">
                          <a:latin typeface="Corbel"/>
                          <a:cs typeface="Corbel"/>
                        </a:rPr>
                        <a:t>i</a:t>
                      </a:r>
                      <a:r>
                        <a:rPr sz="1400" dirty="0">
                          <a:latin typeface="Corbel"/>
                          <a:cs typeface="Corbel"/>
                        </a:rPr>
                        <a:t>a</a:t>
                      </a:r>
                      <a:r>
                        <a:rPr sz="1400" spc="-10" dirty="0">
                          <a:latin typeface="Corbel"/>
                          <a:cs typeface="Corbel"/>
                        </a:rPr>
                        <a:t>r</a:t>
                      </a:r>
                      <a:r>
                        <a:rPr sz="1400" dirty="0">
                          <a:latin typeface="Corbel"/>
                          <a:cs typeface="Corbel"/>
                        </a:rPr>
                        <a:t>e dovu</a:t>
                      </a:r>
                      <a:r>
                        <a:rPr sz="1400" spc="5" dirty="0">
                          <a:latin typeface="Corbel"/>
                          <a:cs typeface="Corbel"/>
                        </a:rPr>
                        <a:t>t</a:t>
                      </a:r>
                      <a:r>
                        <a:rPr sz="1400" dirty="0">
                          <a:latin typeface="Corbel"/>
                          <a:cs typeface="Corbel"/>
                        </a:rPr>
                        <a:t>a</a:t>
                      </a:r>
                      <a:r>
                        <a:rPr sz="1400" spc="-35"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diff</a:t>
                      </a:r>
                      <a:r>
                        <a:rPr sz="1400" spc="-10" dirty="0">
                          <a:latin typeface="Corbel"/>
                          <a:cs typeface="Corbel"/>
                        </a:rPr>
                        <a:t>i</a:t>
                      </a:r>
                      <a:r>
                        <a:rPr sz="1400" spc="-5" dirty="0">
                          <a:latin typeface="Corbel"/>
                          <a:cs typeface="Corbel"/>
                        </a:rPr>
                        <a:t>c</a:t>
                      </a:r>
                      <a:r>
                        <a:rPr sz="1400" spc="-10" dirty="0">
                          <a:latin typeface="Corbel"/>
                          <a:cs typeface="Corbel"/>
                        </a:rPr>
                        <a:t>o</a:t>
                      </a:r>
                      <a:r>
                        <a:rPr sz="1400" dirty="0">
                          <a:latin typeface="Corbel"/>
                          <a:cs typeface="Corbel"/>
                        </a:rPr>
                        <a:t>ltà </a:t>
                      </a:r>
                      <a:r>
                        <a:rPr sz="1400" spc="-5" dirty="0">
                          <a:latin typeface="Corbel"/>
                          <a:cs typeface="Corbel"/>
                        </a:rPr>
                        <a:t>s</a:t>
                      </a:r>
                      <a:r>
                        <a:rPr sz="1400" spc="-10" dirty="0">
                          <a:latin typeface="Corbel"/>
                          <a:cs typeface="Corbel"/>
                        </a:rPr>
                        <a:t>o</a:t>
                      </a:r>
                      <a:r>
                        <a:rPr sz="1400" spc="-5" dirty="0">
                          <a:latin typeface="Corbel"/>
                          <a:cs typeface="Corbel"/>
                        </a:rPr>
                        <a:t>cio</a:t>
                      </a:r>
                      <a:r>
                        <a:rPr sz="1400" dirty="0">
                          <a:latin typeface="Corbel"/>
                          <a:cs typeface="Corbel"/>
                        </a:rPr>
                        <a:t>e</a:t>
                      </a:r>
                      <a:r>
                        <a:rPr sz="1400" spc="-10" dirty="0">
                          <a:latin typeface="Corbel"/>
                          <a:cs typeface="Corbel"/>
                        </a:rPr>
                        <a:t>c</a:t>
                      </a:r>
                      <a:r>
                        <a:rPr sz="1400" spc="-5" dirty="0">
                          <a:latin typeface="Corbel"/>
                          <a:cs typeface="Corbel"/>
                        </a:rPr>
                        <a:t>onomiche</a:t>
                      </a:r>
                      <a:r>
                        <a:rPr sz="1400" dirty="0">
                          <a:latin typeface="Corbel"/>
                          <a:cs typeface="Corbel"/>
                        </a:rPr>
                        <a:t>, </a:t>
                      </a:r>
                      <a:r>
                        <a:rPr sz="1400" spc="-20" dirty="0">
                          <a:latin typeface="Corbel"/>
                          <a:cs typeface="Corbel"/>
                        </a:rPr>
                        <a:t>e</a:t>
                      </a:r>
                      <a:r>
                        <a:rPr sz="1400" dirty="0">
                          <a:latin typeface="Corbel"/>
                          <a:cs typeface="Corbel"/>
                        </a:rPr>
                        <a:t>venti tr</a:t>
                      </a:r>
                      <a:r>
                        <a:rPr sz="1400" spc="-10" dirty="0">
                          <a:latin typeface="Corbel"/>
                          <a:cs typeface="Corbel"/>
                        </a:rPr>
                        <a:t>a</a:t>
                      </a:r>
                      <a:r>
                        <a:rPr sz="1400" dirty="0">
                          <a:latin typeface="Corbel"/>
                          <a:cs typeface="Corbel"/>
                        </a:rPr>
                        <a:t>umatic</a:t>
                      </a:r>
                      <a:r>
                        <a:rPr sz="1400" spc="-10" dirty="0">
                          <a:latin typeface="Corbel"/>
                          <a:cs typeface="Corbel"/>
                        </a:rPr>
                        <a:t>i</a:t>
                      </a:r>
                      <a:r>
                        <a:rPr sz="1400" dirty="0">
                          <a:latin typeface="Corbel"/>
                          <a:cs typeface="Corbel"/>
                        </a:rPr>
                        <a:t>,</a:t>
                      </a:r>
                      <a:r>
                        <a:rPr sz="1400" spc="-30" dirty="0">
                          <a:latin typeface="Corbel"/>
                          <a:cs typeface="Corbel"/>
                        </a:rPr>
                        <a:t> </a:t>
                      </a:r>
                      <a:r>
                        <a:rPr sz="1400" dirty="0">
                          <a:latin typeface="Corbel"/>
                          <a:cs typeface="Corbel"/>
                        </a:rPr>
                        <a:t>ambi</a:t>
                      </a:r>
                      <a:r>
                        <a:rPr sz="1400" spc="-5" dirty="0">
                          <a:latin typeface="Corbel"/>
                          <a:cs typeface="Corbel"/>
                        </a:rPr>
                        <a:t>en</a:t>
                      </a:r>
                      <a:r>
                        <a:rPr sz="1400" spc="5" dirty="0">
                          <a:latin typeface="Corbel"/>
                          <a:cs typeface="Corbel"/>
                        </a:rPr>
                        <a:t>t</a:t>
                      </a:r>
                      <a:r>
                        <a:rPr sz="1400" dirty="0">
                          <a:latin typeface="Corbel"/>
                          <a:cs typeface="Corbel"/>
                        </a:rPr>
                        <a:t>i de</a:t>
                      </a:r>
                      <a:r>
                        <a:rPr sz="1400" spc="-10" dirty="0">
                          <a:latin typeface="Corbel"/>
                          <a:cs typeface="Corbel"/>
                        </a:rPr>
                        <a:t>p</a:t>
                      </a:r>
                      <a:r>
                        <a:rPr sz="1400" dirty="0">
                          <a:latin typeface="Corbel"/>
                          <a:cs typeface="Corbel"/>
                        </a:rPr>
                        <a:t>r</a:t>
                      </a:r>
                      <a:r>
                        <a:rPr sz="1400" spc="-10" dirty="0">
                          <a:latin typeface="Corbel"/>
                          <a:cs typeface="Corbel"/>
                        </a:rPr>
                        <a:t>i</a:t>
                      </a:r>
                      <a:r>
                        <a:rPr sz="1400" dirty="0">
                          <a:latin typeface="Corbel"/>
                          <a:cs typeface="Corbel"/>
                        </a:rPr>
                        <a:t>v</a:t>
                      </a:r>
                      <a:r>
                        <a:rPr sz="1400" spc="-10" dirty="0">
                          <a:latin typeface="Corbel"/>
                          <a:cs typeface="Corbel"/>
                        </a:rPr>
                        <a:t>a</a:t>
                      </a:r>
                      <a:r>
                        <a:rPr sz="1400" spc="-5" dirty="0">
                          <a:latin typeface="Corbel"/>
                          <a:cs typeface="Corbel"/>
                        </a:rPr>
                        <a:t>ti/d</a:t>
                      </a:r>
                      <a:r>
                        <a:rPr sz="1400" spc="-15" dirty="0">
                          <a:latin typeface="Corbel"/>
                          <a:cs typeface="Corbel"/>
                        </a:rPr>
                        <a:t>e</a:t>
                      </a:r>
                      <a:r>
                        <a:rPr sz="1400" dirty="0">
                          <a:latin typeface="Corbel"/>
                          <a:cs typeface="Corbel"/>
                        </a:rPr>
                        <a:t>vi</a:t>
                      </a:r>
                      <a:r>
                        <a:rPr sz="1400" spc="-10" dirty="0">
                          <a:latin typeface="Corbel"/>
                          <a:cs typeface="Corbel"/>
                        </a:rPr>
                        <a:t>a</a:t>
                      </a:r>
                      <a:r>
                        <a:rPr sz="1400" spc="-5" dirty="0">
                          <a:latin typeface="Corbel"/>
                          <a:cs typeface="Corbel"/>
                        </a:rPr>
                        <a:t>n</a:t>
                      </a:r>
                      <a:r>
                        <a:rPr sz="1400" spc="5" dirty="0">
                          <a:latin typeface="Corbel"/>
                          <a:cs typeface="Corbel"/>
                        </a:rPr>
                        <a:t>t</a:t>
                      </a:r>
                      <a:r>
                        <a:rPr sz="1400" dirty="0">
                          <a:latin typeface="Corbel"/>
                          <a:cs typeface="Corbel"/>
                        </a:rPr>
                        <a:t>i, pr</a:t>
                      </a:r>
                      <a:r>
                        <a:rPr sz="1400" spc="-10" dirty="0">
                          <a:latin typeface="Corbel"/>
                          <a:cs typeface="Corbel"/>
                        </a:rPr>
                        <a:t>e</a:t>
                      </a:r>
                      <a:r>
                        <a:rPr sz="1400" dirty="0">
                          <a:latin typeface="Corbel"/>
                          <a:cs typeface="Corbel"/>
                        </a:rPr>
                        <a:t>giudizi</a:t>
                      </a:r>
                      <a:r>
                        <a:rPr sz="1400" spc="-35" dirty="0">
                          <a:latin typeface="Corbel"/>
                          <a:cs typeface="Corbel"/>
                        </a:rPr>
                        <a:t> </a:t>
                      </a:r>
                      <a:r>
                        <a:rPr sz="1400" dirty="0">
                          <a:latin typeface="Corbel"/>
                          <a:cs typeface="Corbel"/>
                        </a:rPr>
                        <a:t>e </a:t>
                      </a:r>
                      <a:r>
                        <a:rPr sz="1400" spc="-5" dirty="0">
                          <a:latin typeface="Corbel"/>
                          <a:cs typeface="Corbel"/>
                        </a:rPr>
                        <a:t>ostilità </a:t>
                      </a:r>
                      <a:r>
                        <a:rPr sz="1400" dirty="0">
                          <a:latin typeface="Corbel"/>
                          <a:cs typeface="Corbel"/>
                        </a:rPr>
                        <a:t>cultur</a:t>
                      </a:r>
                      <a:r>
                        <a:rPr sz="1400" spc="-10" dirty="0">
                          <a:latin typeface="Corbel"/>
                          <a:cs typeface="Corbel"/>
                        </a:rPr>
                        <a:t>a</a:t>
                      </a:r>
                      <a:r>
                        <a:rPr sz="1400" dirty="0">
                          <a:latin typeface="Corbel"/>
                          <a:cs typeface="Corbel"/>
                        </a:rPr>
                        <a:t>li…</a:t>
                      </a:r>
                      <a:endParaRPr sz="1400">
                        <a:latin typeface="Corbel"/>
                        <a:cs typeface="Corbel"/>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52552">
                <a:tc gridSpan="3">
                  <a:txBody>
                    <a:bodyPr/>
                    <a:lstStyle/>
                    <a:p>
                      <a:endParaRPr sz="1400">
                        <a:latin typeface="Corbel"/>
                        <a:cs typeface="Corbel"/>
                      </a:endParaRPr>
                    </a:p>
                  </a:txBody>
                  <a:tcPr marL="0" marR="0" marT="0" marB="0">
                    <a:lnR w="38100">
                      <a:solidFill>
                        <a:srgbClr val="124262"/>
                      </a:solidFill>
                      <a:prstDash val="solid"/>
                    </a:lnR>
                    <a:solidFill>
                      <a:srgbClr val="FFFFFF"/>
                    </a:solidFill>
                  </a:tcPr>
                </a:tc>
                <a:tc hMerge="1">
                  <a:txBody>
                    <a:bodyPr/>
                    <a:lstStyle/>
                    <a:p>
                      <a:endParaRPr/>
                    </a:p>
                  </a:txBody>
                  <a:tcPr marL="0" marR="0" marT="0" marB="0"/>
                </a:tc>
                <a:tc hMerge="1">
                  <a:txBody>
                    <a:bodyPr/>
                    <a:lstStyle/>
                    <a:p>
                      <a:endParaRPr/>
                    </a:p>
                  </a:txBody>
                  <a:tcPr marL="0" marR="0" marT="0" marB="0"/>
                </a:tc>
                <a:tc rowSpan="3">
                  <a:txBody>
                    <a:bodyPr/>
                    <a:lstStyle/>
                    <a:p>
                      <a:pPr marL="89535">
                        <a:lnSpc>
                          <a:spcPct val="100000"/>
                        </a:lnSpc>
                      </a:pPr>
                      <a:r>
                        <a:rPr sz="1400" b="1" dirty="0">
                          <a:latin typeface="Corbel"/>
                          <a:cs typeface="Corbel"/>
                        </a:rPr>
                        <a:t>a)</a:t>
                      </a:r>
                      <a:r>
                        <a:rPr sz="1400" b="1" spc="-15" dirty="0">
                          <a:latin typeface="Corbel"/>
                          <a:cs typeface="Corbel"/>
                        </a:rPr>
                        <a:t> </a:t>
                      </a:r>
                      <a:r>
                        <a:rPr sz="1400" b="1" spc="-5" dirty="0">
                          <a:latin typeface="Corbel"/>
                          <a:cs typeface="Corbel"/>
                        </a:rPr>
                        <a:t>f</a:t>
                      </a:r>
                      <a:r>
                        <a:rPr sz="1400" b="1" dirty="0">
                          <a:latin typeface="Corbel"/>
                          <a:cs typeface="Corbel"/>
                        </a:rPr>
                        <a:t>a</a:t>
                      </a:r>
                      <a:r>
                        <a:rPr sz="1400" b="1" spc="-10" dirty="0">
                          <a:latin typeface="Corbel"/>
                          <a:cs typeface="Corbel"/>
                        </a:rPr>
                        <a:t>t</a:t>
                      </a:r>
                      <a:r>
                        <a:rPr sz="1400" b="1" spc="-5" dirty="0">
                          <a:latin typeface="Corbel"/>
                          <a:cs typeface="Corbel"/>
                        </a:rPr>
                        <a:t>tor</a:t>
                      </a:r>
                      <a:r>
                        <a:rPr sz="1400" b="1" dirty="0">
                          <a:latin typeface="Corbel"/>
                          <a:cs typeface="Corbel"/>
                        </a:rPr>
                        <a:t>i</a:t>
                      </a:r>
                      <a:r>
                        <a:rPr sz="1400" b="1" spc="5" dirty="0">
                          <a:latin typeface="Corbel"/>
                          <a:cs typeface="Corbel"/>
                        </a:rPr>
                        <a:t> </a:t>
                      </a:r>
                      <a:r>
                        <a:rPr sz="1400" b="1" dirty="0">
                          <a:latin typeface="Corbel"/>
                          <a:cs typeface="Corbel"/>
                        </a:rPr>
                        <a:t>contestuali </a:t>
                      </a:r>
                      <a:r>
                        <a:rPr sz="1400" b="1" spc="-25" dirty="0">
                          <a:latin typeface="Corbel"/>
                          <a:cs typeface="Corbel"/>
                        </a:rPr>
                        <a:t> </a:t>
                      </a:r>
                      <a:r>
                        <a:rPr sz="1400" b="1" spc="-5" dirty="0">
                          <a:latin typeface="Corbel"/>
                          <a:cs typeface="Corbel"/>
                        </a:rPr>
                        <a:t>a</a:t>
                      </a:r>
                      <a:r>
                        <a:rPr sz="1400" b="1" dirty="0">
                          <a:latin typeface="Corbel"/>
                          <a:cs typeface="Corbel"/>
                        </a:rPr>
                        <a:t>mbient</a:t>
                      </a:r>
                      <a:r>
                        <a:rPr sz="1400" b="1" spc="-10" dirty="0">
                          <a:latin typeface="Corbel"/>
                          <a:cs typeface="Corbel"/>
                        </a:rPr>
                        <a:t>a</a:t>
                      </a:r>
                      <a:r>
                        <a:rPr sz="1400" b="1" dirty="0">
                          <a:latin typeface="Corbel"/>
                          <a:cs typeface="Corbel"/>
                        </a:rPr>
                        <a:t>li:</a:t>
                      </a:r>
                      <a:endParaRPr sz="1400">
                        <a:latin typeface="Corbel"/>
                        <a:cs typeface="Corbel"/>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c rowSpan="2">
                  <a:txBody>
                    <a:bodyPr/>
                    <a:lstStyle/>
                    <a:p>
                      <a:endParaRPr sz="1400">
                        <a:latin typeface="Corbel"/>
                        <a:cs typeface="Corbel"/>
                      </a:endParaRPr>
                    </a:p>
                  </a:txBody>
                  <a:tcPr marL="0" marR="0" marT="0" marB="0">
                    <a:lnL w="38100">
                      <a:solidFill>
                        <a:srgbClr val="124262"/>
                      </a:solidFill>
                      <a:prstDash val="solid"/>
                    </a:lnL>
                    <a:lnR w="38099">
                      <a:solidFill>
                        <a:srgbClr val="2583C5"/>
                      </a:solidFill>
                      <a:prstDash val="solid"/>
                    </a:lnR>
                    <a:lnB w="1623060">
                      <a:solidFill>
                        <a:srgbClr val="2583C5"/>
                      </a:solidFill>
                      <a:prstDash val="solid"/>
                    </a:lnB>
                    <a:solidFill>
                      <a:srgbClr val="FFFFFF"/>
                    </a:solidFill>
                  </a:tcPr>
                </a:tc>
                <a:tc vMerge="1">
                  <a:txBody>
                    <a:bodyPr/>
                    <a:lstStyle/>
                    <a:p>
                      <a:endParaRPr/>
                    </a:p>
                  </a:txBody>
                  <a:tcPr marL="0" marR="0" marT="0" marB="0">
                    <a:lnR w="38100">
                      <a:solidFill>
                        <a:srgbClr val="124262"/>
                      </a:solidFill>
                      <a:prstDash val="solid"/>
                    </a:lnR>
                    <a:lnB w="38100">
                      <a:solidFill>
                        <a:srgbClr val="2583C5"/>
                      </a:solidFill>
                      <a:prstDash val="solid"/>
                    </a:lnB>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238887">
                <a:tc rowSpan="11">
                  <a:txBody>
                    <a:bodyPr/>
                    <a:lstStyle/>
                    <a:p>
                      <a:pPr algn="ctr">
                        <a:lnSpc>
                          <a:spcPct val="91600"/>
                        </a:lnSpc>
                      </a:pPr>
                      <a:r>
                        <a:rPr sz="1400" spc="-5" dirty="0">
                          <a:latin typeface="Corbel"/>
                          <a:cs typeface="Corbel"/>
                        </a:rPr>
                        <a:t>Pres</a:t>
                      </a:r>
                      <a:r>
                        <a:rPr sz="1400" dirty="0">
                          <a:latin typeface="Corbel"/>
                          <a:cs typeface="Corbel"/>
                        </a:rPr>
                        <a:t>enza</a:t>
                      </a:r>
                      <a:r>
                        <a:rPr sz="1400" spc="-25" dirty="0">
                          <a:latin typeface="Corbel"/>
                          <a:cs typeface="Corbel"/>
                        </a:rPr>
                        <a:t> </a:t>
                      </a:r>
                      <a:r>
                        <a:rPr sz="1400" dirty="0">
                          <a:latin typeface="Corbel"/>
                          <a:cs typeface="Corbel"/>
                        </a:rPr>
                        <a:t>di </a:t>
                      </a:r>
                      <a:r>
                        <a:rPr sz="1400" b="1" dirty="0">
                          <a:latin typeface="Corbel"/>
                          <a:cs typeface="Corbel"/>
                        </a:rPr>
                        <a:t>d</a:t>
                      </a:r>
                      <a:r>
                        <a:rPr sz="1400" b="1" spc="-5" dirty="0">
                          <a:latin typeface="Corbel"/>
                          <a:cs typeface="Corbel"/>
                        </a:rPr>
                        <a:t>iff</a:t>
                      </a:r>
                      <a:r>
                        <a:rPr sz="1400" b="1" dirty="0">
                          <a:latin typeface="Corbel"/>
                          <a:cs typeface="Corbel"/>
                        </a:rPr>
                        <a:t>icol</a:t>
                      </a:r>
                      <a:r>
                        <a:rPr sz="1400" b="1" spc="-5" dirty="0">
                          <a:latin typeface="Corbel"/>
                          <a:cs typeface="Corbel"/>
                        </a:rPr>
                        <a:t>tà </a:t>
                      </a:r>
                      <a:r>
                        <a:rPr sz="1400" b="1" dirty="0">
                          <a:latin typeface="Corbel"/>
                          <a:cs typeface="Corbel"/>
                        </a:rPr>
                        <a:t>ne</a:t>
                      </a:r>
                      <a:r>
                        <a:rPr sz="1400" b="1" spc="5" dirty="0">
                          <a:latin typeface="Corbel"/>
                          <a:cs typeface="Corbel"/>
                        </a:rPr>
                        <a:t>l</a:t>
                      </a:r>
                      <a:r>
                        <a:rPr sz="1400" b="1" dirty="0">
                          <a:latin typeface="Corbel"/>
                          <a:cs typeface="Corbel"/>
                        </a:rPr>
                        <a:t>l</a:t>
                      </a:r>
                      <a:r>
                        <a:rPr sz="1400" b="1" spc="-50" dirty="0">
                          <a:latin typeface="Corbel"/>
                          <a:cs typeface="Corbel"/>
                        </a:rPr>
                        <a:t>’</a:t>
                      </a:r>
                      <a:r>
                        <a:rPr sz="1400" b="1" dirty="0">
                          <a:latin typeface="Corbel"/>
                          <a:cs typeface="Corbel"/>
                        </a:rPr>
                        <a:t>a</a:t>
                      </a:r>
                      <a:r>
                        <a:rPr sz="1400" b="1" spc="-10" dirty="0">
                          <a:latin typeface="Corbel"/>
                          <a:cs typeface="Corbel"/>
                        </a:rPr>
                        <a:t>p</a:t>
                      </a:r>
                      <a:r>
                        <a:rPr sz="1400" b="1" dirty="0">
                          <a:latin typeface="Corbel"/>
                          <a:cs typeface="Corbel"/>
                        </a:rPr>
                        <a:t>pre</a:t>
                      </a:r>
                      <a:r>
                        <a:rPr sz="1400" b="1" spc="-5" dirty="0">
                          <a:latin typeface="Corbel"/>
                          <a:cs typeface="Corbel"/>
                        </a:rPr>
                        <a:t>n</a:t>
                      </a:r>
                      <a:r>
                        <a:rPr sz="1400" b="1" dirty="0">
                          <a:latin typeface="Corbel"/>
                          <a:cs typeface="Corbel"/>
                        </a:rPr>
                        <a:t>- </a:t>
                      </a:r>
                      <a:r>
                        <a:rPr sz="1400" b="1" spc="-5" dirty="0">
                          <a:latin typeface="Corbel"/>
                          <a:cs typeface="Corbel"/>
                        </a:rPr>
                        <a:t>d</a:t>
                      </a:r>
                      <a:r>
                        <a:rPr sz="1400" b="1" dirty="0">
                          <a:latin typeface="Corbel"/>
                          <a:cs typeface="Corbel"/>
                        </a:rPr>
                        <a:t>imen</a:t>
                      </a:r>
                      <a:r>
                        <a:rPr sz="1400" b="1" spc="-10" dirty="0">
                          <a:latin typeface="Corbel"/>
                          <a:cs typeface="Corbel"/>
                        </a:rPr>
                        <a:t>t</a:t>
                      </a:r>
                      <a:r>
                        <a:rPr sz="1400" b="1" dirty="0">
                          <a:latin typeface="Corbel"/>
                          <a:cs typeface="Corbel"/>
                        </a:rPr>
                        <a:t>o </a:t>
                      </a:r>
                      <a:r>
                        <a:rPr sz="1400" dirty="0">
                          <a:latin typeface="Corbel"/>
                          <a:cs typeface="Corbel"/>
                        </a:rPr>
                        <a:t>attribui</a:t>
                      </a:r>
                      <a:r>
                        <a:rPr sz="1400" spc="5" dirty="0">
                          <a:latin typeface="Corbel"/>
                          <a:cs typeface="Corbel"/>
                        </a:rPr>
                        <a:t>b</a:t>
                      </a:r>
                      <a:r>
                        <a:rPr sz="1400" dirty="0">
                          <a:latin typeface="Corbel"/>
                          <a:cs typeface="Corbel"/>
                        </a:rPr>
                        <a:t>ili</a:t>
                      </a:r>
                      <a:r>
                        <a:rPr sz="1400" spc="-50" dirty="0">
                          <a:latin typeface="Corbel"/>
                          <a:cs typeface="Corbel"/>
                        </a:rPr>
                        <a:t> </a:t>
                      </a:r>
                      <a:r>
                        <a:rPr sz="1400" dirty="0">
                          <a:latin typeface="Corbel"/>
                          <a:cs typeface="Corbel"/>
                        </a:rPr>
                        <a:t>ad </a:t>
                      </a:r>
                      <a:r>
                        <a:rPr sz="1400" spc="-5" dirty="0">
                          <a:latin typeface="Corbel"/>
                          <a:cs typeface="Corbel"/>
                        </a:rPr>
                        <a:t>osta</a:t>
                      </a:r>
                      <a:r>
                        <a:rPr sz="1400" spc="-10" dirty="0">
                          <a:latin typeface="Corbel"/>
                          <a:cs typeface="Corbel"/>
                        </a:rPr>
                        <a:t>c</a:t>
                      </a:r>
                      <a:r>
                        <a:rPr sz="1400" spc="-5" dirty="0">
                          <a:latin typeface="Corbel"/>
                          <a:cs typeface="Corbel"/>
                        </a:rPr>
                        <a:t>o</a:t>
                      </a:r>
                      <a:r>
                        <a:rPr sz="1400" dirty="0">
                          <a:latin typeface="Corbel"/>
                          <a:cs typeface="Corbel"/>
                        </a:rPr>
                        <a:t>li e</a:t>
                      </a:r>
                      <a:r>
                        <a:rPr sz="1400" spc="-10" dirty="0">
                          <a:latin typeface="Corbel"/>
                          <a:cs typeface="Corbel"/>
                        </a:rPr>
                        <a:t>s</a:t>
                      </a:r>
                      <a:r>
                        <a:rPr sz="1400" dirty="0">
                          <a:latin typeface="Corbel"/>
                          <a:cs typeface="Corbel"/>
                        </a:rPr>
                        <a:t>te</a:t>
                      </a:r>
                      <a:r>
                        <a:rPr sz="1400" spc="-10" dirty="0">
                          <a:latin typeface="Corbel"/>
                          <a:cs typeface="Corbel"/>
                        </a:rPr>
                        <a:t>r</a:t>
                      </a:r>
                      <a:r>
                        <a:rPr sz="1400" spc="-5" dirty="0">
                          <a:latin typeface="Corbel"/>
                          <a:cs typeface="Corbel"/>
                        </a:rPr>
                        <a:t>n</a:t>
                      </a:r>
                      <a:r>
                        <a:rPr sz="1400" dirty="0">
                          <a:latin typeface="Corbel"/>
                          <a:cs typeface="Corbel"/>
                        </a:rPr>
                        <a:t>i</a:t>
                      </a:r>
                      <a:r>
                        <a:rPr sz="1400" spc="-15" dirty="0">
                          <a:latin typeface="Corbel"/>
                          <a:cs typeface="Corbel"/>
                        </a:rPr>
                        <a:t> </a:t>
                      </a:r>
                      <a:r>
                        <a:rPr sz="1400" spc="-5" dirty="0">
                          <a:latin typeface="Corbel"/>
                          <a:cs typeface="Corbel"/>
                        </a:rPr>
                        <a:t>quali</a:t>
                      </a:r>
                      <a:r>
                        <a:rPr sz="1400" dirty="0">
                          <a:latin typeface="Corbel"/>
                          <a:cs typeface="Corbel"/>
                        </a:rPr>
                        <a:t>:</a:t>
                      </a:r>
                      <a:endParaRPr sz="1400">
                        <a:latin typeface="Corbel"/>
                        <a:cs typeface="Corbel"/>
                      </a:endParaRPr>
                    </a:p>
                  </a:txBody>
                  <a:tcPr marL="0" marR="0" marT="0" marB="0">
                    <a:lnL w="38100">
                      <a:solidFill>
                        <a:srgbClr val="2583C5"/>
                      </a:solidFill>
                      <a:prstDash val="solid"/>
                    </a:lnL>
                    <a:lnR w="38100">
                      <a:solidFill>
                        <a:srgbClr val="2583C5"/>
                      </a:solidFill>
                      <a:prstDash val="solid"/>
                    </a:lnR>
                    <a:lnB w="38100">
                      <a:solidFill>
                        <a:srgbClr val="2583C5"/>
                      </a:solidFill>
                      <a:prstDash val="solid"/>
                    </a:lnB>
                    <a:solidFill>
                      <a:srgbClr val="FFFFFF"/>
                    </a:solidFill>
                  </a:tcPr>
                </a:tc>
                <a:tc gridSpan="2">
                  <a:txBody>
                    <a:bodyPr/>
                    <a:lstStyle/>
                    <a:p>
                      <a:endParaRPr sz="1400">
                        <a:latin typeface="Corbel"/>
                        <a:cs typeface="Corbel"/>
                      </a:endParaRPr>
                    </a:p>
                  </a:txBody>
                  <a:tcPr marL="0" marR="0" marT="0" marB="0">
                    <a:lnL w="38100">
                      <a:solidFill>
                        <a:srgbClr val="2583C5"/>
                      </a:solidFill>
                      <a:prstDash val="solid"/>
                    </a:lnL>
                    <a:lnR w="38100">
                      <a:solidFill>
                        <a:srgbClr val="124262"/>
                      </a:solidFill>
                      <a:prstDash val="solid"/>
                    </a:lnR>
                    <a:lnB w="38100">
                      <a:solidFill>
                        <a:srgbClr val="2583C5"/>
                      </a:solidFill>
                      <a:prstDash val="solid"/>
                    </a:lnB>
                    <a:solidFill>
                      <a:srgbClr val="FFFFFF"/>
                    </a:solidFill>
                  </a:tcPr>
                </a:tc>
                <a:tc hMerge="1">
                  <a:txBody>
                    <a:bodyPr/>
                    <a:lstStyle/>
                    <a:p>
                      <a:endParaRPr/>
                    </a:p>
                  </a:txBody>
                  <a:tcPr marL="0" marR="0" marT="0" marB="0"/>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c vMerge="1">
                  <a:txBody>
                    <a:bodyPr/>
                    <a:lstStyle/>
                    <a:p>
                      <a:endParaRPr/>
                    </a:p>
                  </a:txBody>
                  <a:tcPr marL="0" marR="0" marT="0" marB="0">
                    <a:lnL w="38100">
                      <a:solidFill>
                        <a:srgbClr val="124262"/>
                      </a:solidFill>
                      <a:prstDash val="solid"/>
                    </a:lnL>
                    <a:lnR w="38099">
                      <a:solidFill>
                        <a:srgbClr val="2583C5"/>
                      </a:solidFill>
                      <a:prstDash val="solid"/>
                    </a:lnR>
                    <a:lnB w="1623060">
                      <a:solidFill>
                        <a:srgbClr val="2583C5"/>
                      </a:solidFill>
                      <a:prstDash val="solid"/>
                    </a:lnB>
                    <a:solidFill>
                      <a:srgbClr val="FFFFFF"/>
                    </a:solidFill>
                  </a:tcPr>
                </a:tc>
                <a:tc vMerge="1">
                  <a:txBody>
                    <a:bodyPr/>
                    <a:lstStyle/>
                    <a:p>
                      <a:endParaRPr/>
                    </a:p>
                  </a:txBody>
                  <a:tcPr marL="0" marR="0" marT="0" marB="0">
                    <a:lnR w="38100">
                      <a:solidFill>
                        <a:srgbClr val="124262"/>
                      </a:solidFill>
                      <a:prstDash val="solid"/>
                    </a:lnR>
                    <a:lnB w="38100">
                      <a:solidFill>
                        <a:srgbClr val="2583C5"/>
                      </a:solidFill>
                      <a:prstDash val="solid"/>
                    </a:lnB>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291464">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rowSpan="5">
                  <a:txBody>
                    <a:bodyPr/>
                    <a:lstStyle/>
                    <a:p>
                      <a:endParaRPr sz="1400">
                        <a:latin typeface="Corbel"/>
                        <a:cs typeface="Corbel"/>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1333246">
                      <a:solidFill>
                        <a:srgbClr val="2583C5"/>
                      </a:solidFill>
                      <a:prstDash val="solid"/>
                    </a:lnB>
                    <a:solidFill>
                      <a:srgbClr val="FFFFFF"/>
                    </a:solidFill>
                  </a:tcPr>
                </a:tc>
                <a:tc>
                  <a:txBody>
                    <a:bodyPr/>
                    <a:lstStyle/>
                    <a:p>
                      <a:endParaRPr sz="1400">
                        <a:latin typeface="Corbel"/>
                        <a:cs typeface="Corbel"/>
                      </a:endParaRPr>
                    </a:p>
                  </a:txBody>
                  <a:tcPr marL="0" marR="0" marT="0" marB="0">
                    <a:lnL w="38100">
                      <a:solidFill>
                        <a:srgbClr val="2583C5"/>
                      </a:solidFill>
                      <a:prstDash val="solid"/>
                    </a:lnL>
                    <a:lnR w="38100">
                      <a:solidFill>
                        <a:srgbClr val="124262"/>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c>
                  <a:txBody>
                    <a:bodyPr/>
                    <a:lstStyle/>
                    <a:p>
                      <a:endParaRPr sz="1400">
                        <a:latin typeface="Corbel"/>
                        <a:cs typeface="Corbel"/>
                      </a:endParaRPr>
                    </a:p>
                  </a:txBody>
                  <a:tcPr marL="0" marR="0" marT="0" marB="0">
                    <a:lnL w="38100">
                      <a:solidFill>
                        <a:srgbClr val="124262"/>
                      </a:solidFill>
                      <a:prstDash val="solid"/>
                    </a:lnL>
                    <a:lnR w="38100">
                      <a:solidFill>
                        <a:srgbClr val="2583C5"/>
                      </a:solidFill>
                      <a:prstDash val="solid"/>
                    </a:lnR>
                    <a:lnT w="162306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R w="38100">
                      <a:solidFill>
                        <a:srgbClr val="124262"/>
                      </a:solidFill>
                      <a:prstDash val="solid"/>
                    </a:lnR>
                    <a:lnB w="38100">
                      <a:solidFill>
                        <a:srgbClr val="2583C5"/>
                      </a:solidFill>
                      <a:prstDash val="solid"/>
                    </a:lnB>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344792">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1333246">
                      <a:solidFill>
                        <a:srgbClr val="2583C5"/>
                      </a:solidFill>
                      <a:prstDash val="solid"/>
                    </a:lnB>
                    <a:solidFill>
                      <a:srgbClr val="FFFFFF"/>
                    </a:solidFill>
                  </a:tcPr>
                </a:tc>
                <a:tc gridSpan="3">
                  <a:txBody>
                    <a:bodyPr/>
                    <a:lstStyle/>
                    <a:p>
                      <a:endParaRPr sz="1400">
                        <a:latin typeface="Corbel"/>
                        <a:cs typeface="Corbel"/>
                      </a:endParaRPr>
                    </a:p>
                  </a:txBody>
                  <a:tcPr marL="0" marR="0" marT="0" marB="0">
                    <a:lnL w="38100">
                      <a:solidFill>
                        <a:srgbClr val="2583C5"/>
                      </a:solidFill>
                      <a:prstDash val="solid"/>
                    </a:lnL>
                    <a:lnR w="38100">
                      <a:solidFill>
                        <a:srgbClr val="2583C5"/>
                      </a:solidFill>
                      <a:prstDash val="solid"/>
                    </a:lnR>
                    <a:solidFill>
                      <a:srgbClr val="FFFFFF"/>
                    </a:solidFill>
                  </a:tcPr>
                </a:tc>
                <a:tc hMerge="1">
                  <a:txBody>
                    <a:bodyPr/>
                    <a:lstStyle/>
                    <a:p>
                      <a:endParaRPr/>
                    </a:p>
                  </a:txBody>
                  <a:tcPr marL="0" marR="0" marT="0" marB="0"/>
                </a:tc>
                <a:tc hMerge="1">
                  <a:txBody>
                    <a:bodyPr/>
                    <a:lstStyle/>
                    <a:p>
                      <a:endParaRPr/>
                    </a:p>
                  </a:txBody>
                  <a:tcPr marL="0" marR="0" marT="0" marB="0"/>
                </a:tc>
                <a:tc rowSpan="3">
                  <a:txBody>
                    <a:bodyPr/>
                    <a:lstStyle/>
                    <a:p>
                      <a:endParaRPr sz="1400">
                        <a:latin typeface="Corbel"/>
                        <a:cs typeface="Corbel"/>
                      </a:endParaRPr>
                    </a:p>
                  </a:txBody>
                  <a:tcPr marL="0" marR="0" marT="0" marB="0">
                    <a:lnL w="38100">
                      <a:solidFill>
                        <a:srgbClr val="2583C5"/>
                      </a:solidFill>
                      <a:prstDash val="solid"/>
                    </a:lnL>
                    <a:lnR w="38100">
                      <a:solidFill>
                        <a:srgbClr val="124262"/>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570369">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1333246">
                      <a:solidFill>
                        <a:srgbClr val="2583C5"/>
                      </a:solidFill>
                      <a:prstDash val="solid"/>
                    </a:lnB>
                    <a:solidFill>
                      <a:srgbClr val="FFFFFF"/>
                    </a:solidFill>
                  </a:tcPr>
                </a:tc>
                <a:tc>
                  <a:txBody>
                    <a:bodyPr/>
                    <a:lstStyle/>
                    <a:p>
                      <a:endParaRPr sz="1400">
                        <a:latin typeface="Corbel"/>
                        <a:cs typeface="Corbel"/>
                      </a:endParaRPr>
                    </a:p>
                  </a:txBody>
                  <a:tcPr marL="0" marR="0" marT="0" marB="0">
                    <a:lnL w="38100">
                      <a:solidFill>
                        <a:srgbClr val="2583C5"/>
                      </a:solidFill>
                      <a:prstDash val="solid"/>
                    </a:lnL>
                    <a:lnR w="38100">
                      <a:solidFill>
                        <a:srgbClr val="1D6194"/>
                      </a:solidFill>
                      <a:prstDash val="solid"/>
                    </a:lnR>
                    <a:lnB w="38100">
                      <a:solidFill>
                        <a:srgbClr val="2583C5"/>
                      </a:solidFill>
                      <a:prstDash val="solid"/>
                    </a:lnB>
                    <a:solidFill>
                      <a:srgbClr val="FFFFFF"/>
                    </a:solidFill>
                  </a:tcPr>
                </a:tc>
                <a:tc rowSpan="5">
                  <a:txBody>
                    <a:bodyPr/>
                    <a:lstStyle/>
                    <a:p>
                      <a:pPr marL="165100" marR="151765" indent="403860">
                        <a:lnSpc>
                          <a:spcPts val="1540"/>
                        </a:lnSpc>
                      </a:pPr>
                      <a:r>
                        <a:rPr sz="1400" b="1" spc="-30" dirty="0">
                          <a:latin typeface="Corbel"/>
                          <a:cs typeface="Corbel"/>
                        </a:rPr>
                        <a:t>b</a:t>
                      </a:r>
                      <a:r>
                        <a:rPr sz="1400" b="1" dirty="0">
                          <a:latin typeface="Corbel"/>
                          <a:cs typeface="Corbel"/>
                        </a:rPr>
                        <a:t>)</a:t>
                      </a:r>
                      <a:r>
                        <a:rPr sz="1400" b="1" spc="-25" dirty="0">
                          <a:latin typeface="Corbel"/>
                          <a:cs typeface="Corbel"/>
                        </a:rPr>
                        <a:t> </a:t>
                      </a:r>
                      <a:r>
                        <a:rPr sz="1400" b="1" dirty="0">
                          <a:latin typeface="Corbel"/>
                          <a:cs typeface="Corbel"/>
                        </a:rPr>
                        <a:t>condizioni</a:t>
                      </a:r>
                      <a:r>
                        <a:rPr sz="1400" b="1" spc="-30" dirty="0">
                          <a:latin typeface="Corbel"/>
                          <a:cs typeface="Corbel"/>
                        </a:rPr>
                        <a:t> </a:t>
                      </a:r>
                      <a:r>
                        <a:rPr sz="1400" b="1" spc="-5" dirty="0">
                          <a:latin typeface="Corbel"/>
                          <a:cs typeface="Corbel"/>
                        </a:rPr>
                        <a:t>f</a:t>
                      </a:r>
                      <a:r>
                        <a:rPr sz="1400" b="1" dirty="0">
                          <a:latin typeface="Corbel"/>
                          <a:cs typeface="Corbel"/>
                        </a:rPr>
                        <a:t>isi</a:t>
                      </a:r>
                      <a:r>
                        <a:rPr sz="1400" b="1" spc="5" dirty="0">
                          <a:latin typeface="Corbel"/>
                          <a:cs typeface="Corbel"/>
                        </a:rPr>
                        <a:t>c</a:t>
                      </a:r>
                      <a:r>
                        <a:rPr sz="1400" b="1" spc="-5" dirty="0">
                          <a:latin typeface="Corbel"/>
                          <a:cs typeface="Corbel"/>
                        </a:rPr>
                        <a:t>h</a:t>
                      </a:r>
                      <a:r>
                        <a:rPr sz="1400" b="1" dirty="0">
                          <a:latin typeface="Corbel"/>
                          <a:cs typeface="Corbel"/>
                        </a:rPr>
                        <a:t>e: </a:t>
                      </a:r>
                      <a:r>
                        <a:rPr sz="1400" dirty="0">
                          <a:latin typeface="Corbel"/>
                          <a:cs typeface="Corbel"/>
                        </a:rPr>
                        <a:t>p</a:t>
                      </a:r>
                      <a:r>
                        <a:rPr sz="1400" spc="-10" dirty="0">
                          <a:latin typeface="Corbel"/>
                          <a:cs typeface="Corbel"/>
                        </a:rPr>
                        <a:t>a</a:t>
                      </a:r>
                      <a:r>
                        <a:rPr sz="1400" dirty="0">
                          <a:latin typeface="Corbel"/>
                          <a:cs typeface="Corbel"/>
                        </a:rPr>
                        <a:t>t</a:t>
                      </a:r>
                      <a:r>
                        <a:rPr sz="1400" spc="-5" dirty="0">
                          <a:latin typeface="Corbel"/>
                          <a:cs typeface="Corbel"/>
                        </a:rPr>
                        <a:t>o</a:t>
                      </a:r>
                      <a:r>
                        <a:rPr sz="1400" dirty="0">
                          <a:latin typeface="Corbel"/>
                          <a:cs typeface="Corbel"/>
                        </a:rPr>
                        <a:t>l</a:t>
                      </a:r>
                      <a:r>
                        <a:rPr sz="1400" spc="-10" dirty="0">
                          <a:latin typeface="Corbel"/>
                          <a:cs typeface="Corbel"/>
                        </a:rPr>
                        <a:t>o</a:t>
                      </a:r>
                      <a:r>
                        <a:rPr sz="1400" dirty="0">
                          <a:latin typeface="Corbel"/>
                          <a:cs typeface="Corbel"/>
                        </a:rPr>
                        <a:t>gie</a:t>
                      </a:r>
                      <a:r>
                        <a:rPr sz="1400" spc="-25" dirty="0">
                          <a:latin typeface="Corbel"/>
                          <a:cs typeface="Corbel"/>
                        </a:rPr>
                        <a:t> </a:t>
                      </a:r>
                      <a:r>
                        <a:rPr sz="1400" dirty="0">
                          <a:latin typeface="Corbel"/>
                          <a:cs typeface="Corbel"/>
                        </a:rPr>
                        <a:t>gr</a:t>
                      </a:r>
                      <a:r>
                        <a:rPr sz="1400" spc="-10" dirty="0">
                          <a:latin typeface="Corbel"/>
                          <a:cs typeface="Corbel"/>
                        </a:rPr>
                        <a:t>a</a:t>
                      </a:r>
                      <a:r>
                        <a:rPr sz="1400" dirty="0">
                          <a:latin typeface="Corbel"/>
                          <a:cs typeface="Corbel"/>
                        </a:rPr>
                        <a:t>vi,</a:t>
                      </a:r>
                      <a:r>
                        <a:rPr sz="1400" spc="5" dirty="0">
                          <a:latin typeface="Corbel"/>
                          <a:cs typeface="Corbel"/>
                        </a:rPr>
                        <a:t> </a:t>
                      </a:r>
                      <a:r>
                        <a:rPr sz="1400" dirty="0">
                          <a:latin typeface="Corbel"/>
                          <a:cs typeface="Corbel"/>
                        </a:rPr>
                        <a:t>mal</a:t>
                      </a:r>
                      <a:r>
                        <a:rPr sz="1400" spc="-10" dirty="0">
                          <a:latin typeface="Corbel"/>
                          <a:cs typeface="Corbel"/>
                        </a:rPr>
                        <a:t>a</a:t>
                      </a:r>
                      <a:r>
                        <a:rPr sz="1400" dirty="0">
                          <a:latin typeface="Corbel"/>
                          <a:cs typeface="Corbel"/>
                        </a:rPr>
                        <a:t>ttie</a:t>
                      </a:r>
                      <a:r>
                        <a:rPr sz="1400" spc="-25" dirty="0">
                          <a:latin typeface="Corbel"/>
                          <a:cs typeface="Corbel"/>
                        </a:rPr>
                        <a:t> </a:t>
                      </a:r>
                      <a:r>
                        <a:rPr sz="1400" dirty="0">
                          <a:latin typeface="Corbel"/>
                          <a:cs typeface="Corbel"/>
                        </a:rPr>
                        <a:t>a</a:t>
                      </a:r>
                      <a:r>
                        <a:rPr sz="1400" spc="-10" dirty="0">
                          <a:latin typeface="Corbel"/>
                          <a:cs typeface="Corbel"/>
                        </a:rPr>
                        <a:t>c</a:t>
                      </a:r>
                      <a:r>
                        <a:rPr sz="1400" dirty="0">
                          <a:latin typeface="Corbel"/>
                          <a:cs typeface="Corbel"/>
                        </a:rPr>
                        <a:t>ute/ </a:t>
                      </a:r>
                      <a:r>
                        <a:rPr sz="1400" spc="-5" dirty="0">
                          <a:latin typeface="Corbel"/>
                          <a:cs typeface="Corbel"/>
                        </a:rPr>
                        <a:t>c</a:t>
                      </a:r>
                      <a:r>
                        <a:rPr sz="1400" spc="-10" dirty="0">
                          <a:latin typeface="Corbel"/>
                          <a:cs typeface="Corbel"/>
                        </a:rPr>
                        <a:t>r</a:t>
                      </a:r>
                      <a:r>
                        <a:rPr sz="1400" spc="-5" dirty="0">
                          <a:latin typeface="Corbel"/>
                          <a:cs typeface="Corbel"/>
                        </a:rPr>
                        <a:t>onich</a:t>
                      </a:r>
                      <a:r>
                        <a:rPr sz="1400" spc="-10" dirty="0">
                          <a:latin typeface="Corbel"/>
                          <a:cs typeface="Corbel"/>
                        </a:rPr>
                        <a:t>e</a:t>
                      </a:r>
                      <a:r>
                        <a:rPr sz="1400" dirty="0">
                          <a:latin typeface="Corbel"/>
                          <a:cs typeface="Corbel"/>
                        </a:rPr>
                        <a:t>,</a:t>
                      </a:r>
                      <a:r>
                        <a:rPr sz="1400" spc="-15" dirty="0">
                          <a:latin typeface="Corbel"/>
                          <a:cs typeface="Corbel"/>
                        </a:rPr>
                        <a:t> </a:t>
                      </a:r>
                      <a:r>
                        <a:rPr sz="1400" spc="-5" dirty="0">
                          <a:latin typeface="Corbel"/>
                          <a:cs typeface="Corbel"/>
                        </a:rPr>
                        <a:t>st</a:t>
                      </a:r>
                      <a:r>
                        <a:rPr sz="1400" spc="5" dirty="0">
                          <a:latin typeface="Corbel"/>
                          <a:cs typeface="Corbel"/>
                        </a:rPr>
                        <a:t>u</a:t>
                      </a:r>
                      <a:r>
                        <a:rPr sz="1400" dirty="0">
                          <a:latin typeface="Corbel"/>
                          <a:cs typeface="Corbel"/>
                        </a:rPr>
                        <a:t>denti</a:t>
                      </a:r>
                      <a:r>
                        <a:rPr sz="1400" spc="-30" dirty="0">
                          <a:latin typeface="Corbel"/>
                          <a:cs typeface="Corbel"/>
                        </a:rPr>
                        <a:t> </a:t>
                      </a:r>
                      <a:r>
                        <a:rPr sz="1400" spc="-5" dirty="0">
                          <a:latin typeface="Corbel"/>
                          <a:cs typeface="Corbel"/>
                        </a:rPr>
                        <a:t>osp</a:t>
                      </a:r>
                      <a:r>
                        <a:rPr sz="1400" dirty="0">
                          <a:latin typeface="Corbel"/>
                          <a:cs typeface="Corbel"/>
                        </a:rPr>
                        <a:t>eda</a:t>
                      </a:r>
                      <a:r>
                        <a:rPr sz="1400" spc="-10" dirty="0">
                          <a:latin typeface="Corbel"/>
                          <a:cs typeface="Corbel"/>
                        </a:rPr>
                        <a:t>l</a:t>
                      </a:r>
                      <a:r>
                        <a:rPr sz="1400" dirty="0">
                          <a:latin typeface="Corbel"/>
                          <a:cs typeface="Corbel"/>
                        </a:rPr>
                        <a:t>izz</a:t>
                      </a:r>
                      <a:r>
                        <a:rPr sz="1400" spc="-5" dirty="0">
                          <a:latin typeface="Corbel"/>
                          <a:cs typeface="Corbel"/>
                        </a:rPr>
                        <a:t>a</a:t>
                      </a:r>
                      <a:r>
                        <a:rPr sz="1400" dirty="0">
                          <a:latin typeface="Corbel"/>
                          <a:cs typeface="Corbel"/>
                        </a:rPr>
                        <a:t>ti,</a:t>
                      </a:r>
                      <a:endParaRPr sz="1400">
                        <a:latin typeface="Corbel"/>
                        <a:cs typeface="Corbel"/>
                      </a:endParaRPr>
                    </a:p>
                    <a:p>
                      <a:pPr marL="7620" algn="ctr">
                        <a:lnSpc>
                          <a:spcPts val="1440"/>
                        </a:lnSpc>
                      </a:pPr>
                      <a:r>
                        <a:rPr sz="1400" dirty="0">
                          <a:latin typeface="Corbel"/>
                          <a:cs typeface="Corbel"/>
                        </a:rPr>
                        <a:t>dist</a:t>
                      </a:r>
                      <a:r>
                        <a:rPr sz="1400" spc="5" dirty="0">
                          <a:latin typeface="Corbel"/>
                          <a:cs typeface="Corbel"/>
                        </a:rPr>
                        <a:t>u</a:t>
                      </a:r>
                      <a:r>
                        <a:rPr sz="1400" dirty="0">
                          <a:latin typeface="Corbel"/>
                          <a:cs typeface="Corbel"/>
                        </a:rPr>
                        <a:t>rbi</a:t>
                      </a:r>
                      <a:r>
                        <a:rPr sz="1400" spc="-30" dirty="0">
                          <a:latin typeface="Corbel"/>
                          <a:cs typeface="Corbel"/>
                        </a:rPr>
                        <a:t> </a:t>
                      </a:r>
                      <a:r>
                        <a:rPr sz="1400" dirty="0">
                          <a:latin typeface="Corbel"/>
                          <a:cs typeface="Corbel"/>
                        </a:rPr>
                        <a:t>del</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mpo</a:t>
                      </a:r>
                      <a:r>
                        <a:rPr sz="1400" spc="-10" dirty="0">
                          <a:latin typeface="Corbel"/>
                          <a:cs typeface="Corbel"/>
                        </a:rPr>
                        <a:t>r</a:t>
                      </a:r>
                      <a:r>
                        <a:rPr sz="1400" dirty="0">
                          <a:latin typeface="Corbel"/>
                          <a:cs typeface="Corbel"/>
                        </a:rPr>
                        <a:t>tam</a:t>
                      </a:r>
                      <a:r>
                        <a:rPr sz="1400" spc="-5" dirty="0">
                          <a:latin typeface="Corbel"/>
                          <a:cs typeface="Corbel"/>
                        </a:rPr>
                        <a:t>en</a:t>
                      </a:r>
                      <a:r>
                        <a:rPr sz="1400" spc="5" dirty="0">
                          <a:latin typeface="Corbel"/>
                          <a:cs typeface="Corbel"/>
                        </a:rPr>
                        <a:t>t</a:t>
                      </a:r>
                      <a:r>
                        <a:rPr sz="1400" dirty="0">
                          <a:latin typeface="Corbel"/>
                          <a:cs typeface="Corbel"/>
                        </a:rPr>
                        <a:t>o</a:t>
                      </a:r>
                      <a:endParaRPr sz="1400">
                        <a:latin typeface="Corbel"/>
                        <a:cs typeface="Corbel"/>
                      </a:endParaRPr>
                    </a:p>
                    <a:p>
                      <a:pPr marL="7620" algn="ctr">
                        <a:lnSpc>
                          <a:spcPts val="1614"/>
                        </a:lnSpc>
                      </a:pPr>
                      <a:r>
                        <a:rPr sz="1400" dirty="0">
                          <a:latin typeface="Corbel"/>
                          <a:cs typeface="Corbel"/>
                        </a:rPr>
                        <a:t>a</a:t>
                      </a:r>
                      <a:r>
                        <a:rPr sz="1400" spc="-10" dirty="0">
                          <a:latin typeface="Corbel"/>
                          <a:cs typeface="Corbel"/>
                        </a:rPr>
                        <a:t>l</a:t>
                      </a:r>
                      <a:r>
                        <a:rPr sz="1400" dirty="0">
                          <a:latin typeface="Corbel"/>
                          <a:cs typeface="Corbel"/>
                        </a:rPr>
                        <a:t>imen</a:t>
                      </a:r>
                      <a:r>
                        <a:rPr sz="1400" spc="5" dirty="0">
                          <a:latin typeface="Corbel"/>
                          <a:cs typeface="Corbel"/>
                        </a:rPr>
                        <a:t>t</a:t>
                      </a:r>
                      <a:r>
                        <a:rPr sz="1400" dirty="0">
                          <a:latin typeface="Corbel"/>
                          <a:cs typeface="Corbel"/>
                        </a:rPr>
                        <a:t>a</a:t>
                      </a:r>
                      <a:r>
                        <a:rPr sz="1400" spc="-10" dirty="0">
                          <a:latin typeface="Corbel"/>
                          <a:cs typeface="Corbel"/>
                        </a:rPr>
                        <a:t>r</a:t>
                      </a:r>
                      <a:r>
                        <a:rPr sz="1400" dirty="0">
                          <a:latin typeface="Corbel"/>
                          <a:cs typeface="Corbel"/>
                        </a:rPr>
                        <a:t>e,</a:t>
                      </a:r>
                      <a:r>
                        <a:rPr sz="1400" spc="-35"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tre</a:t>
                      </a:r>
                      <a:r>
                        <a:rPr sz="1400" spc="-10" dirty="0">
                          <a:latin typeface="Corbel"/>
                          <a:cs typeface="Corbel"/>
                        </a:rPr>
                        <a:t> </a:t>
                      </a:r>
                      <a:r>
                        <a:rPr sz="1400" dirty="0">
                          <a:latin typeface="Corbel"/>
                          <a:cs typeface="Corbel"/>
                        </a:rPr>
                        <a:t>f</a:t>
                      </a:r>
                      <a:r>
                        <a:rPr sz="1400" spc="-5" dirty="0">
                          <a:latin typeface="Corbel"/>
                          <a:cs typeface="Corbel"/>
                        </a:rPr>
                        <a:t>r</a:t>
                      </a:r>
                      <a:r>
                        <a:rPr sz="1400" dirty="0">
                          <a:latin typeface="Corbel"/>
                          <a:cs typeface="Corbel"/>
                        </a:rPr>
                        <a:t>a</a:t>
                      </a:r>
                      <a:r>
                        <a:rPr sz="1400" spc="-10" dirty="0">
                          <a:latin typeface="Corbel"/>
                          <a:cs typeface="Corbel"/>
                        </a:rPr>
                        <a:t>g</a:t>
                      </a:r>
                      <a:r>
                        <a:rPr sz="1400" dirty="0">
                          <a:latin typeface="Corbel"/>
                          <a:cs typeface="Corbel"/>
                        </a:rPr>
                        <a:t>il</a:t>
                      </a:r>
                      <a:r>
                        <a:rPr sz="1400" spc="-10" dirty="0">
                          <a:latin typeface="Corbel"/>
                          <a:cs typeface="Corbel"/>
                        </a:rPr>
                        <a:t>i</a:t>
                      </a:r>
                      <a:r>
                        <a:rPr sz="1400" dirty="0">
                          <a:latin typeface="Corbel"/>
                          <a:cs typeface="Corbel"/>
                        </a:rPr>
                        <a:t>tà;</a:t>
                      </a:r>
                      <a:endParaRPr sz="1400">
                        <a:latin typeface="Corbel"/>
                        <a:cs typeface="Corbel"/>
                      </a:endParaRPr>
                    </a:p>
                  </a:txBody>
                  <a:tcPr marL="0" marR="0" marT="0" marB="0">
                    <a:lnL w="38100">
                      <a:solidFill>
                        <a:srgbClr val="1D6194"/>
                      </a:solidFill>
                      <a:prstDash val="solid"/>
                    </a:lnL>
                    <a:lnR w="38100">
                      <a:solidFill>
                        <a:srgbClr val="1D6194"/>
                      </a:solidFill>
                      <a:prstDash val="solid"/>
                    </a:lnR>
                    <a:lnT w="38100">
                      <a:solidFill>
                        <a:srgbClr val="1D6194"/>
                      </a:solidFill>
                      <a:prstDash val="solid"/>
                    </a:lnT>
                    <a:lnB w="38100">
                      <a:solidFill>
                        <a:srgbClr val="1D6194"/>
                      </a:solidFill>
                      <a:prstDash val="solid"/>
                    </a:lnB>
                    <a:solidFill>
                      <a:srgbClr val="FFFFFF"/>
                    </a:solidFill>
                  </a:tcPr>
                </a:tc>
                <a:tc rowSpan="5">
                  <a:txBody>
                    <a:bodyPr/>
                    <a:lstStyle/>
                    <a:p>
                      <a:endParaRPr sz="1400">
                        <a:latin typeface="Corbel"/>
                        <a:cs typeface="Corbel"/>
                      </a:endParaRPr>
                    </a:p>
                  </a:txBody>
                  <a:tcPr marL="0" marR="0" marT="0" marB="0">
                    <a:lnL w="38100">
                      <a:solidFill>
                        <a:srgbClr val="1D6194"/>
                      </a:solidFill>
                      <a:prstDash val="solid"/>
                    </a:lnL>
                    <a:lnR w="38100">
                      <a:solidFill>
                        <a:srgbClr val="2583C5"/>
                      </a:solidFill>
                      <a:prstDash val="solid"/>
                    </a:lnR>
                    <a:solidFill>
                      <a:srgbClr val="FFFFFF"/>
                    </a:solidFill>
                  </a:tcPr>
                </a:tc>
                <a:tc vMerge="1">
                  <a:txBody>
                    <a:bodyPr/>
                    <a:lstStyle/>
                    <a:p>
                      <a:endParaRPr/>
                    </a:p>
                  </a:txBody>
                  <a:tcPr marL="0" marR="0" marT="0" marB="0">
                    <a:lnL w="38100">
                      <a:solidFill>
                        <a:srgbClr val="2583C5"/>
                      </a:solidFill>
                      <a:prstDash val="solid"/>
                    </a:lnL>
                    <a:lnR w="38100">
                      <a:solidFill>
                        <a:srgbClr val="124262"/>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44576">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1333246">
                      <a:solidFill>
                        <a:srgbClr val="2583C5"/>
                      </a:solidFill>
                      <a:prstDash val="solid"/>
                    </a:lnB>
                    <a:solidFill>
                      <a:srgbClr val="FFFFFF"/>
                    </a:solidFill>
                  </a:tcPr>
                </a:tc>
                <a:tc rowSpan="4">
                  <a:txBody>
                    <a:bodyPr/>
                    <a:lstStyle/>
                    <a:p>
                      <a:endParaRPr sz="1400">
                        <a:latin typeface="Corbel"/>
                        <a:cs typeface="Corbel"/>
                      </a:endParaRPr>
                    </a:p>
                  </a:txBody>
                  <a:tcPr marL="0" marR="0" marT="0" marB="0">
                    <a:lnL w="38099">
                      <a:solidFill>
                        <a:srgbClr val="2583C5"/>
                      </a:solidFill>
                      <a:prstDash val="solid"/>
                    </a:lnL>
                    <a:lnR w="38100">
                      <a:solidFill>
                        <a:srgbClr val="1D6194"/>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D6194"/>
                      </a:solidFill>
                      <a:prstDash val="solid"/>
                    </a:lnL>
                    <a:lnR w="38100">
                      <a:solidFill>
                        <a:srgbClr val="1D6194"/>
                      </a:solidFill>
                      <a:prstDash val="solid"/>
                    </a:lnR>
                    <a:lnT w="38100">
                      <a:solidFill>
                        <a:srgbClr val="1D6194"/>
                      </a:solidFill>
                      <a:prstDash val="solid"/>
                    </a:lnT>
                    <a:lnB w="38100">
                      <a:solidFill>
                        <a:srgbClr val="1D6194"/>
                      </a:solidFill>
                      <a:prstDash val="solid"/>
                    </a:lnB>
                    <a:solidFill>
                      <a:srgbClr val="FFFFFF"/>
                    </a:solidFill>
                  </a:tcPr>
                </a:tc>
                <a:tc vMerge="1">
                  <a:txBody>
                    <a:bodyPr/>
                    <a:lstStyle/>
                    <a:p>
                      <a:endParaRPr/>
                    </a:p>
                  </a:txBody>
                  <a:tcPr marL="0" marR="0" marT="0" marB="0">
                    <a:lnL w="38100">
                      <a:solidFill>
                        <a:srgbClr val="1D6194"/>
                      </a:solidFill>
                      <a:prstDash val="solid"/>
                    </a:lnL>
                    <a:lnR w="38100">
                      <a:solidFill>
                        <a:srgbClr val="2583C5"/>
                      </a:solidFill>
                      <a:prstDash val="solid"/>
                    </a:lnR>
                    <a:solidFill>
                      <a:srgbClr val="FFFFFF"/>
                    </a:solidFill>
                  </a:tcPr>
                </a:tc>
                <a:tc vMerge="1">
                  <a:txBody>
                    <a:bodyPr/>
                    <a:lstStyle/>
                    <a:p>
                      <a:endParaRPr/>
                    </a:p>
                  </a:txBody>
                  <a:tcPr marL="0" marR="0" marT="0" marB="0">
                    <a:lnL w="38100">
                      <a:solidFill>
                        <a:srgbClr val="2583C5"/>
                      </a:solidFill>
                      <a:prstDash val="solid"/>
                    </a:lnL>
                    <a:lnR w="38100">
                      <a:solidFill>
                        <a:srgbClr val="124262"/>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43942">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1333246">
                      <a:solidFill>
                        <a:srgbClr val="2583C5"/>
                      </a:solidFill>
                      <a:prstDash val="solid"/>
                    </a:lnB>
                    <a:solidFill>
                      <a:srgbClr val="FFFFFF"/>
                    </a:solidFill>
                  </a:tcPr>
                </a:tc>
                <a:tc vMerge="1">
                  <a:txBody>
                    <a:bodyPr/>
                    <a:lstStyle/>
                    <a:p>
                      <a:endParaRPr/>
                    </a:p>
                  </a:txBody>
                  <a:tcPr marL="0" marR="0" marT="0" marB="0">
                    <a:lnL w="38099">
                      <a:solidFill>
                        <a:srgbClr val="2583C5"/>
                      </a:solidFill>
                      <a:prstDash val="solid"/>
                    </a:lnL>
                    <a:lnR w="38100">
                      <a:solidFill>
                        <a:srgbClr val="1D6194"/>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D6194"/>
                      </a:solidFill>
                      <a:prstDash val="solid"/>
                    </a:lnL>
                    <a:lnR w="38100">
                      <a:solidFill>
                        <a:srgbClr val="1D6194"/>
                      </a:solidFill>
                      <a:prstDash val="solid"/>
                    </a:lnR>
                    <a:lnT w="38100">
                      <a:solidFill>
                        <a:srgbClr val="1D6194"/>
                      </a:solidFill>
                      <a:prstDash val="solid"/>
                    </a:lnT>
                    <a:lnB w="38100">
                      <a:solidFill>
                        <a:srgbClr val="1D6194"/>
                      </a:solidFill>
                      <a:prstDash val="solid"/>
                    </a:lnB>
                    <a:solidFill>
                      <a:srgbClr val="FFFFFF"/>
                    </a:solidFill>
                  </a:tcPr>
                </a:tc>
                <a:tc vMerge="1">
                  <a:txBody>
                    <a:bodyPr/>
                    <a:lstStyle/>
                    <a:p>
                      <a:endParaRPr/>
                    </a:p>
                  </a:txBody>
                  <a:tcPr marL="0" marR="0" marT="0" marB="0">
                    <a:lnL w="38100">
                      <a:solidFill>
                        <a:srgbClr val="1D6194"/>
                      </a:solidFill>
                      <a:prstDash val="solid"/>
                    </a:lnL>
                    <a:lnR w="38100">
                      <a:solidFill>
                        <a:srgbClr val="2583C5"/>
                      </a:solidFill>
                      <a:prstDash val="solid"/>
                    </a:lnR>
                    <a:solidFill>
                      <a:srgbClr val="FFFFFF"/>
                    </a:solidFill>
                  </a:tcPr>
                </a:tc>
                <a:tc rowSpan="2" gridSpan="2">
                  <a:txBody>
                    <a:bodyPr/>
                    <a:lstStyle/>
                    <a:p>
                      <a:endParaRPr sz="1400">
                        <a:latin typeface="Corbel"/>
                        <a:cs typeface="Corbel"/>
                      </a:endParaRPr>
                    </a:p>
                  </a:txBody>
                  <a:tcPr marL="0" marR="0" marT="0" marB="0">
                    <a:lnL w="38100">
                      <a:solidFill>
                        <a:srgbClr val="2583C5"/>
                      </a:solidFill>
                      <a:prstDash val="solid"/>
                    </a:lnL>
                    <a:lnB w="38100">
                      <a:solidFill>
                        <a:srgbClr val="124262"/>
                      </a:solidFill>
                      <a:prstDash val="solid"/>
                    </a:lnB>
                    <a:solidFill>
                      <a:srgbClr val="FFFFFF"/>
                    </a:solidFill>
                  </a:tcPr>
                </a:tc>
                <a:tc rowSpan="2" hMerge="1">
                  <a:txBody>
                    <a:bodyPr/>
                    <a:lstStyle/>
                    <a:p>
                      <a:endParaRPr/>
                    </a:p>
                  </a:txBody>
                  <a:tcPr marL="0" marR="0" marT="0" marB="0"/>
                </a:tc>
              </a:tr>
              <a:tr h="264769">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rowSpan="4">
                  <a:txBody>
                    <a:bodyPr/>
                    <a:lstStyle/>
                    <a:p>
                      <a:endParaRPr sz="1400">
                        <a:latin typeface="Corbel"/>
                        <a:cs typeface="Corbel"/>
                      </a:endParaRPr>
                    </a:p>
                  </a:txBody>
                  <a:tcPr marL="0" marR="0" marT="0" marB="0">
                    <a:lnL w="38100">
                      <a:solidFill>
                        <a:srgbClr val="2583C5"/>
                      </a:solidFill>
                      <a:prstDash val="solid"/>
                    </a:lnL>
                    <a:lnR w="38099">
                      <a:solidFill>
                        <a:srgbClr val="2583C5"/>
                      </a:solidFill>
                      <a:prstDash val="solid"/>
                    </a:lnR>
                    <a:lnT w="1333246">
                      <a:solidFill>
                        <a:srgbClr val="2583C5"/>
                      </a:solidFill>
                      <a:prstDash val="solid"/>
                    </a:lnT>
                    <a:lnB w="38099">
                      <a:solidFill>
                        <a:srgbClr val="2583C5"/>
                      </a:solidFill>
                      <a:prstDash val="solid"/>
                    </a:lnB>
                    <a:solidFill>
                      <a:srgbClr val="FFFFFF"/>
                    </a:solidFill>
                  </a:tcPr>
                </a:tc>
                <a:tc vMerge="1">
                  <a:txBody>
                    <a:bodyPr/>
                    <a:lstStyle/>
                    <a:p>
                      <a:endParaRPr/>
                    </a:p>
                  </a:txBody>
                  <a:tcPr marL="0" marR="0" marT="0" marB="0">
                    <a:lnL w="38099">
                      <a:solidFill>
                        <a:srgbClr val="2583C5"/>
                      </a:solidFill>
                      <a:prstDash val="solid"/>
                    </a:lnL>
                    <a:lnR w="38100">
                      <a:solidFill>
                        <a:srgbClr val="1D6194"/>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D6194"/>
                      </a:solidFill>
                      <a:prstDash val="solid"/>
                    </a:lnL>
                    <a:lnR w="38100">
                      <a:solidFill>
                        <a:srgbClr val="1D6194"/>
                      </a:solidFill>
                      <a:prstDash val="solid"/>
                    </a:lnR>
                    <a:lnT w="38100">
                      <a:solidFill>
                        <a:srgbClr val="1D6194"/>
                      </a:solidFill>
                      <a:prstDash val="solid"/>
                    </a:lnT>
                    <a:lnB w="38100">
                      <a:solidFill>
                        <a:srgbClr val="1D6194"/>
                      </a:solidFill>
                      <a:prstDash val="solid"/>
                    </a:lnB>
                    <a:solidFill>
                      <a:srgbClr val="FFFFFF"/>
                    </a:solidFill>
                  </a:tcPr>
                </a:tc>
                <a:tc vMerge="1">
                  <a:txBody>
                    <a:bodyPr/>
                    <a:lstStyle/>
                    <a:p>
                      <a:endParaRPr/>
                    </a:p>
                  </a:txBody>
                  <a:tcPr marL="0" marR="0" marT="0" marB="0">
                    <a:lnL w="38100">
                      <a:solidFill>
                        <a:srgbClr val="1D6194"/>
                      </a:solidFill>
                      <a:prstDash val="solid"/>
                    </a:lnL>
                    <a:lnR w="38100">
                      <a:solidFill>
                        <a:srgbClr val="2583C5"/>
                      </a:solidFill>
                      <a:prstDash val="solid"/>
                    </a:lnR>
                    <a:solidFill>
                      <a:srgbClr val="FFFFFF"/>
                    </a:solidFill>
                  </a:tcPr>
                </a:tc>
                <a:tc gridSpan="2" vMerge="1">
                  <a:txBody>
                    <a:bodyPr/>
                    <a:lstStyle/>
                    <a:p>
                      <a:endParaRPr/>
                    </a:p>
                  </a:txBody>
                  <a:tcPr marL="0" marR="0" marT="0" marB="0">
                    <a:lnL w="38100">
                      <a:solidFill>
                        <a:srgbClr val="2583C5"/>
                      </a:solidFill>
                      <a:prstDash val="solid"/>
                    </a:lnL>
                    <a:lnT w="38100">
                      <a:solidFill>
                        <a:srgbClr val="124262"/>
                      </a:solidFill>
                      <a:prstDash val="solid"/>
                    </a:lnT>
                    <a:lnB w="38100">
                      <a:solidFill>
                        <a:srgbClr val="124262"/>
                      </a:solidFill>
                      <a:prstDash val="solid"/>
                    </a:lnB>
                    <a:solidFill>
                      <a:srgbClr val="FFFFFF"/>
                    </a:solidFill>
                  </a:tcPr>
                </a:tc>
                <a:tc hMerge="1" vMerge="1">
                  <a:txBody>
                    <a:bodyPr/>
                    <a:lstStyle/>
                    <a:p>
                      <a:endParaRPr/>
                    </a:p>
                  </a:txBody>
                  <a:tcPr marL="0" marR="0" marT="0" marB="0"/>
                </a:tc>
              </a:tr>
              <a:tr h="217195">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099">
                      <a:solidFill>
                        <a:srgbClr val="2583C5"/>
                      </a:solidFill>
                      <a:prstDash val="solid"/>
                    </a:lnR>
                    <a:lnT w="1333246">
                      <a:solidFill>
                        <a:srgbClr val="2583C5"/>
                      </a:solidFill>
                      <a:prstDash val="solid"/>
                    </a:lnT>
                    <a:lnB w="38099">
                      <a:solidFill>
                        <a:srgbClr val="2583C5"/>
                      </a:solidFill>
                      <a:prstDash val="solid"/>
                    </a:lnB>
                    <a:solidFill>
                      <a:srgbClr val="FFFFFF"/>
                    </a:solidFill>
                  </a:tcPr>
                </a:tc>
                <a:tc vMerge="1">
                  <a:txBody>
                    <a:bodyPr/>
                    <a:lstStyle/>
                    <a:p>
                      <a:endParaRPr/>
                    </a:p>
                  </a:txBody>
                  <a:tcPr marL="0" marR="0" marT="0" marB="0">
                    <a:lnL w="38099">
                      <a:solidFill>
                        <a:srgbClr val="2583C5"/>
                      </a:solidFill>
                      <a:prstDash val="solid"/>
                    </a:lnL>
                    <a:lnR w="38100">
                      <a:solidFill>
                        <a:srgbClr val="1D6194"/>
                      </a:solidFill>
                      <a:prstDash val="solid"/>
                    </a:lnR>
                    <a:lnT w="38100">
                      <a:solidFill>
                        <a:srgbClr val="2583C5"/>
                      </a:solidFill>
                      <a:prstDash val="solid"/>
                    </a:lnT>
                    <a:solidFill>
                      <a:srgbClr val="FFFFFF"/>
                    </a:solidFill>
                  </a:tcPr>
                </a:tc>
                <a:tc vMerge="1">
                  <a:txBody>
                    <a:bodyPr/>
                    <a:lstStyle/>
                    <a:p>
                      <a:endParaRPr/>
                    </a:p>
                  </a:txBody>
                  <a:tcPr marL="0" marR="0" marT="0" marB="0">
                    <a:lnL w="38100">
                      <a:solidFill>
                        <a:srgbClr val="1D6194"/>
                      </a:solidFill>
                      <a:prstDash val="solid"/>
                    </a:lnL>
                    <a:lnR w="38100">
                      <a:solidFill>
                        <a:srgbClr val="1D6194"/>
                      </a:solidFill>
                      <a:prstDash val="solid"/>
                    </a:lnR>
                    <a:lnT w="38100">
                      <a:solidFill>
                        <a:srgbClr val="1D6194"/>
                      </a:solidFill>
                      <a:prstDash val="solid"/>
                    </a:lnT>
                    <a:lnB w="38100">
                      <a:solidFill>
                        <a:srgbClr val="1D6194"/>
                      </a:solidFill>
                      <a:prstDash val="solid"/>
                    </a:lnB>
                    <a:solidFill>
                      <a:srgbClr val="FFFFFF"/>
                    </a:solidFill>
                  </a:tcPr>
                </a:tc>
                <a:tc vMerge="1">
                  <a:txBody>
                    <a:bodyPr/>
                    <a:lstStyle/>
                    <a:p>
                      <a:endParaRPr/>
                    </a:p>
                  </a:txBody>
                  <a:tcPr marL="0" marR="0" marT="0" marB="0">
                    <a:lnL w="38100">
                      <a:solidFill>
                        <a:srgbClr val="1D6194"/>
                      </a:solidFill>
                      <a:prstDash val="solid"/>
                    </a:lnL>
                    <a:lnR w="38100">
                      <a:solidFill>
                        <a:srgbClr val="2583C5"/>
                      </a:solidFill>
                      <a:prstDash val="solid"/>
                    </a:lnR>
                    <a:solidFill>
                      <a:srgbClr val="FFFFFF"/>
                    </a:solidFill>
                  </a:tcPr>
                </a:tc>
                <a:tc rowSpan="2">
                  <a:txBody>
                    <a:bodyPr/>
                    <a:lstStyle/>
                    <a:p>
                      <a:endParaRPr sz="1400">
                        <a:latin typeface="Corbel"/>
                        <a:cs typeface="Corbel"/>
                      </a:endParaRPr>
                    </a:p>
                  </a:txBody>
                  <a:tcPr marL="0" marR="0" marT="0" marB="0">
                    <a:lnL w="38100">
                      <a:solidFill>
                        <a:srgbClr val="2583C5"/>
                      </a:solidFill>
                      <a:prstDash val="solid"/>
                    </a:lnL>
                    <a:lnR w="38100">
                      <a:solidFill>
                        <a:srgbClr val="124262"/>
                      </a:solidFill>
                      <a:prstDash val="solid"/>
                    </a:lnR>
                    <a:lnT w="38100" cap="flat" cmpd="sng" algn="ctr">
                      <a:solidFill>
                        <a:srgbClr val="124262"/>
                      </a:solidFill>
                      <a:prstDash val="solid"/>
                      <a:round/>
                      <a:headEnd type="none" w="med" len="med"/>
                      <a:tailEnd type="none" w="med" len="med"/>
                    </a:lnT>
                    <a:lnB w="38100">
                      <a:solidFill>
                        <a:srgbClr val="2583C5"/>
                      </a:solidFill>
                      <a:prstDash val="solid"/>
                    </a:lnB>
                    <a:solidFill>
                      <a:srgbClr val="FFFFFF"/>
                    </a:solidFill>
                  </a:tcPr>
                </a:tc>
                <a:tc rowSpan="3">
                  <a:txBody>
                    <a:bodyPr/>
                    <a:lstStyle/>
                    <a:p>
                      <a:pPr marL="8890" marR="7620" indent="1270" algn="ctr">
                        <a:lnSpc>
                          <a:spcPct val="91500"/>
                        </a:lnSpc>
                      </a:pPr>
                      <a:r>
                        <a:rPr sz="1400" dirty="0">
                          <a:latin typeface="Corbel"/>
                          <a:cs typeface="Corbel"/>
                        </a:rPr>
                        <a:t>-</a:t>
                      </a:r>
                      <a:r>
                        <a:rPr sz="1400" spc="-15"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t>
                      </a:r>
                      <a:r>
                        <a:rPr sz="1400" spc="-10" dirty="0">
                          <a:latin typeface="Corbel"/>
                          <a:cs typeface="Corbel"/>
                        </a:rPr>
                        <a:t>o</a:t>
                      </a:r>
                      <a:r>
                        <a:rPr sz="1400" spc="-5" dirty="0">
                          <a:latin typeface="Corbel"/>
                          <a:cs typeface="Corbel"/>
                        </a:rPr>
                        <a:t>n</a:t>
                      </a:r>
                      <a:r>
                        <a:rPr sz="1400" spc="5" dirty="0">
                          <a:latin typeface="Corbel"/>
                          <a:cs typeface="Corbel"/>
                        </a:rPr>
                        <a:t>t</a:t>
                      </a:r>
                      <a:r>
                        <a:rPr sz="1400" dirty="0">
                          <a:latin typeface="Corbel"/>
                          <a:cs typeface="Corbel"/>
                        </a:rPr>
                        <a:t>anam</a:t>
                      </a:r>
                      <a:r>
                        <a:rPr sz="1400" spc="-5" dirty="0">
                          <a:latin typeface="Corbel"/>
                          <a:cs typeface="Corbel"/>
                        </a:rPr>
                        <a:t>en</a:t>
                      </a:r>
                      <a:r>
                        <a:rPr sz="1400" spc="5" dirty="0">
                          <a:latin typeface="Corbel"/>
                          <a:cs typeface="Corbel"/>
                        </a:rPr>
                        <a:t>t</a:t>
                      </a:r>
                      <a:r>
                        <a:rPr sz="1400" dirty="0">
                          <a:latin typeface="Corbel"/>
                          <a:cs typeface="Corbel"/>
                        </a:rPr>
                        <a:t>o dall</a:t>
                      </a:r>
                      <a:r>
                        <a:rPr sz="1400" spc="-50" dirty="0">
                          <a:latin typeface="Corbel"/>
                          <a:cs typeface="Corbel"/>
                        </a:rPr>
                        <a:t>’</a:t>
                      </a:r>
                      <a:r>
                        <a:rPr sz="1400" dirty="0">
                          <a:latin typeface="Corbel"/>
                          <a:cs typeface="Corbel"/>
                        </a:rPr>
                        <a:t>ambiente</a:t>
                      </a:r>
                      <a:r>
                        <a:rPr sz="1400" spc="-45" dirty="0">
                          <a:latin typeface="Corbel"/>
                          <a:cs typeface="Corbel"/>
                        </a:rPr>
                        <a:t> </a:t>
                      </a:r>
                      <a:r>
                        <a:rPr sz="1400" dirty="0">
                          <a:latin typeface="Corbel"/>
                          <a:cs typeface="Corbel"/>
                        </a:rPr>
                        <a:t>f</a:t>
                      </a:r>
                      <a:r>
                        <a:rPr sz="1400" spc="-10" dirty="0">
                          <a:latin typeface="Corbel"/>
                          <a:cs typeface="Corbel"/>
                        </a:rPr>
                        <a:t>a</a:t>
                      </a:r>
                      <a:r>
                        <a:rPr sz="1400" dirty="0">
                          <a:latin typeface="Corbel"/>
                          <a:cs typeface="Corbel"/>
                        </a:rPr>
                        <a:t>mili</a:t>
                      </a:r>
                      <a:r>
                        <a:rPr sz="1400" spc="-10" dirty="0">
                          <a:latin typeface="Corbel"/>
                          <a:cs typeface="Corbel"/>
                        </a:rPr>
                        <a:t>a</a:t>
                      </a:r>
                      <a:r>
                        <a:rPr sz="1400" dirty="0">
                          <a:latin typeface="Corbel"/>
                          <a:cs typeface="Corbel"/>
                        </a:rPr>
                        <a:t>re (p</a:t>
                      </a:r>
                      <a:r>
                        <a:rPr sz="1400" spc="-10" dirty="0">
                          <a:latin typeface="Corbel"/>
                          <a:cs typeface="Corbel"/>
                        </a:rPr>
                        <a:t>r</a:t>
                      </a:r>
                      <a:r>
                        <a:rPr sz="1400" dirty="0">
                          <a:latin typeface="Corbel"/>
                          <a:cs typeface="Corbel"/>
                        </a:rPr>
                        <a:t>e</a:t>
                      </a:r>
                      <a:r>
                        <a:rPr sz="1400" spc="-10" dirty="0">
                          <a:latin typeface="Corbel"/>
                          <a:cs typeface="Corbel"/>
                        </a:rPr>
                        <a:t>s</a:t>
                      </a:r>
                      <a:r>
                        <a:rPr sz="1400" dirty="0">
                          <a:latin typeface="Corbel"/>
                          <a:cs typeface="Corbel"/>
                        </a:rPr>
                        <a:t>a</a:t>
                      </a:r>
                      <a:r>
                        <a:rPr sz="1400" spc="-10" dirty="0">
                          <a:latin typeface="Corbel"/>
                          <a:cs typeface="Corbel"/>
                        </a:rPr>
                        <a:t> </a:t>
                      </a:r>
                      <a:r>
                        <a:rPr sz="1400" dirty="0">
                          <a:latin typeface="Corbel"/>
                          <a:cs typeface="Corbel"/>
                        </a:rPr>
                        <a:t>in </a:t>
                      </a:r>
                      <a:r>
                        <a:rPr sz="1400" spc="-10" dirty="0">
                          <a:latin typeface="Corbel"/>
                          <a:cs typeface="Corbel"/>
                        </a:rPr>
                        <a:t>c</a:t>
                      </a:r>
                      <a:r>
                        <a:rPr sz="1400" dirty="0">
                          <a:latin typeface="Corbel"/>
                          <a:cs typeface="Corbel"/>
                        </a:rPr>
                        <a:t>a</a:t>
                      </a:r>
                      <a:r>
                        <a:rPr sz="1400" spc="-10" dirty="0">
                          <a:latin typeface="Corbel"/>
                          <a:cs typeface="Corbel"/>
                        </a:rPr>
                        <a:t>r</a:t>
                      </a:r>
                      <a:r>
                        <a:rPr sz="1400" dirty="0">
                          <a:latin typeface="Corbel"/>
                          <a:cs typeface="Corbel"/>
                        </a:rPr>
                        <a:t>i</a:t>
                      </a:r>
                      <a:r>
                        <a:rPr sz="1400" spc="-5" dirty="0">
                          <a:latin typeface="Corbel"/>
                          <a:cs typeface="Corbel"/>
                        </a:rPr>
                        <a:t>c</a:t>
                      </a:r>
                      <a:r>
                        <a:rPr sz="1400" dirty="0">
                          <a:latin typeface="Corbel"/>
                          <a:cs typeface="Corbel"/>
                        </a:rPr>
                        <a:t>o dei</a:t>
                      </a:r>
                      <a:r>
                        <a:rPr sz="1400" spc="-10" dirty="0">
                          <a:latin typeface="Corbel"/>
                          <a:cs typeface="Corbel"/>
                        </a:rPr>
                        <a:t> </a:t>
                      </a:r>
                      <a:r>
                        <a:rPr sz="1400" spc="-5" dirty="0">
                          <a:latin typeface="Corbel"/>
                          <a:cs typeface="Corbel"/>
                        </a:rPr>
                        <a:t>s</a:t>
                      </a:r>
                      <a:r>
                        <a:rPr sz="1400" spc="-10" dirty="0">
                          <a:latin typeface="Corbel"/>
                          <a:cs typeface="Corbel"/>
                        </a:rPr>
                        <a:t>e</a:t>
                      </a:r>
                      <a:r>
                        <a:rPr sz="1400" dirty="0">
                          <a:latin typeface="Corbel"/>
                          <a:cs typeface="Corbel"/>
                        </a:rPr>
                        <a:t>rv</a:t>
                      </a:r>
                      <a:r>
                        <a:rPr sz="1400" spc="-5" dirty="0">
                          <a:latin typeface="Corbel"/>
                          <a:cs typeface="Corbel"/>
                        </a:rPr>
                        <a:t>izi s</a:t>
                      </a:r>
                      <a:r>
                        <a:rPr sz="1400" spc="-10" dirty="0">
                          <a:latin typeface="Corbel"/>
                          <a:cs typeface="Corbel"/>
                        </a:rPr>
                        <a:t>o</a:t>
                      </a:r>
                      <a:r>
                        <a:rPr sz="1400" spc="-5" dirty="0">
                          <a:latin typeface="Corbel"/>
                          <a:cs typeface="Corbel"/>
                        </a:rPr>
                        <a:t>ci</a:t>
                      </a:r>
                      <a:r>
                        <a:rPr sz="1400" dirty="0">
                          <a:latin typeface="Corbel"/>
                          <a:cs typeface="Corbel"/>
                        </a:rPr>
                        <a:t>a</a:t>
                      </a:r>
                      <a:r>
                        <a:rPr sz="1400" spc="-10" dirty="0">
                          <a:latin typeface="Corbel"/>
                          <a:cs typeface="Corbel"/>
                        </a:rPr>
                        <a:t>l</a:t>
                      </a:r>
                      <a:r>
                        <a:rPr sz="1400" dirty="0">
                          <a:latin typeface="Corbel"/>
                          <a:cs typeface="Corbel"/>
                        </a:rPr>
                        <a:t>i</a:t>
                      </a:r>
                      <a:r>
                        <a:rPr sz="1400" spc="-10" dirty="0">
                          <a:latin typeface="Corbel"/>
                          <a:cs typeface="Corbel"/>
                        </a:rPr>
                        <a:t> </a:t>
                      </a:r>
                      <a:r>
                        <a:rPr sz="1400" dirty="0">
                          <a:latin typeface="Corbel"/>
                          <a:cs typeface="Corbel"/>
                        </a:rPr>
                        <a:t>o a</a:t>
                      </a:r>
                      <a:r>
                        <a:rPr sz="1400" spc="-10" dirty="0">
                          <a:latin typeface="Corbel"/>
                          <a:cs typeface="Corbel"/>
                        </a:rPr>
                        <a:t>l</a:t>
                      </a:r>
                      <a:r>
                        <a:rPr sz="1400" dirty="0">
                          <a:latin typeface="Corbel"/>
                          <a:cs typeface="Corbel"/>
                        </a:rPr>
                        <a:t>tre</a:t>
                      </a:r>
                      <a:r>
                        <a:rPr sz="1400" spc="-10" dirty="0">
                          <a:latin typeface="Corbel"/>
                          <a:cs typeface="Corbel"/>
                        </a:rPr>
                        <a:t> </a:t>
                      </a:r>
                      <a:r>
                        <a:rPr sz="1400" spc="-5" dirty="0">
                          <a:latin typeface="Corbel"/>
                          <a:cs typeface="Corbel"/>
                        </a:rPr>
                        <a:t>c</a:t>
                      </a:r>
                      <a:r>
                        <a:rPr sz="1400" spc="-10" dirty="0">
                          <a:latin typeface="Corbel"/>
                          <a:cs typeface="Corbel"/>
                        </a:rPr>
                        <a:t>a</a:t>
                      </a:r>
                      <a:r>
                        <a:rPr sz="1400" dirty="0">
                          <a:latin typeface="Corbel"/>
                          <a:cs typeface="Corbel"/>
                        </a:rPr>
                        <a:t>u</a:t>
                      </a:r>
                      <a:r>
                        <a:rPr sz="1400" spc="-5" dirty="0">
                          <a:latin typeface="Corbel"/>
                          <a:cs typeface="Corbel"/>
                        </a:rPr>
                        <a:t>s</a:t>
                      </a:r>
                      <a:r>
                        <a:rPr sz="1400" spc="-35" dirty="0">
                          <a:latin typeface="Corbel"/>
                          <a:cs typeface="Corbel"/>
                        </a:rPr>
                        <a:t>e</a:t>
                      </a:r>
                      <a:r>
                        <a:rPr sz="1400" dirty="0">
                          <a:latin typeface="Corbel"/>
                          <a:cs typeface="Corbel"/>
                        </a:rPr>
                        <a:t>)</a:t>
                      </a:r>
                      <a:endParaRPr sz="1400">
                        <a:latin typeface="Corbel"/>
                        <a:cs typeface="Corbel"/>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189242">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099">
                      <a:solidFill>
                        <a:srgbClr val="2583C5"/>
                      </a:solidFill>
                      <a:prstDash val="solid"/>
                    </a:lnR>
                    <a:lnT w="1333246">
                      <a:solidFill>
                        <a:srgbClr val="2583C5"/>
                      </a:solidFill>
                      <a:prstDash val="solid"/>
                    </a:lnT>
                    <a:lnB w="38099">
                      <a:solidFill>
                        <a:srgbClr val="2583C5"/>
                      </a:solidFill>
                      <a:prstDash val="solid"/>
                    </a:lnB>
                    <a:solidFill>
                      <a:srgbClr val="FFFFFF"/>
                    </a:solidFill>
                  </a:tcPr>
                </a:tc>
                <a:tc gridSpan="3">
                  <a:txBody>
                    <a:bodyPr/>
                    <a:lstStyle/>
                    <a:p>
                      <a:endParaRPr sz="1400">
                        <a:latin typeface="Corbel"/>
                        <a:cs typeface="Corbel"/>
                      </a:endParaRPr>
                    </a:p>
                  </a:txBody>
                  <a:tcPr marL="0" marR="0" marT="0" marB="0">
                    <a:lnL w="38099">
                      <a:solidFill>
                        <a:srgbClr val="2583C5"/>
                      </a:solidFill>
                      <a:prstDash val="solid"/>
                    </a:lnL>
                    <a:lnR w="38100">
                      <a:solidFill>
                        <a:srgbClr val="2583C5"/>
                      </a:solidFill>
                      <a:prstDash val="solid"/>
                    </a:lnR>
                    <a:solidFill>
                      <a:srgbClr val="FFFFFF"/>
                    </a:solidFill>
                  </a:tcPr>
                </a:tc>
                <a:tc hMerge="1">
                  <a:txBody>
                    <a:bodyPr/>
                    <a:lstStyle/>
                    <a:p>
                      <a:endParaRPr/>
                    </a:p>
                  </a:txBody>
                  <a:tcPr marL="0" marR="0" marT="0" marB="0"/>
                </a:tc>
                <a:tc hMerge="1">
                  <a:txBody>
                    <a:bodyPr/>
                    <a:lstStyle/>
                    <a:p>
                      <a:endParaRPr/>
                    </a:p>
                  </a:txBody>
                  <a:tcPr marL="0" marR="0" marT="0" marB="0"/>
                </a:tc>
                <a:tc vMerge="1">
                  <a:txBody>
                    <a:bodyPr/>
                    <a:lstStyle/>
                    <a:p>
                      <a:endParaRPr/>
                    </a:p>
                  </a:txBody>
                  <a:tcPr marL="0" marR="0" marT="0" marB="0">
                    <a:lnL w="38100">
                      <a:solidFill>
                        <a:srgbClr val="2583C5"/>
                      </a:solidFill>
                      <a:prstDash val="solid"/>
                    </a:lnL>
                    <a:lnR w="38100">
                      <a:solidFill>
                        <a:srgbClr val="124262"/>
                      </a:solidFill>
                      <a:prstDash val="solid"/>
                    </a:lnR>
                    <a:lnB w="38100">
                      <a:solidFill>
                        <a:srgbClr val="2583C5"/>
                      </a:solidFill>
                      <a:prstDash val="solid"/>
                    </a:lnB>
                    <a:solidFill>
                      <a:srgbClr val="FFFFFF"/>
                    </a:solidFill>
                  </a:tcPr>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445122">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vMerge="1">
                  <a:txBody>
                    <a:bodyPr/>
                    <a:lstStyle/>
                    <a:p>
                      <a:endParaRPr/>
                    </a:p>
                  </a:txBody>
                  <a:tcPr marL="0" marR="0" marT="0" marB="0">
                    <a:lnL w="38100">
                      <a:solidFill>
                        <a:srgbClr val="2583C5"/>
                      </a:solidFill>
                      <a:prstDash val="solid"/>
                    </a:lnL>
                    <a:lnR w="38099">
                      <a:solidFill>
                        <a:srgbClr val="2583C5"/>
                      </a:solidFill>
                      <a:prstDash val="solid"/>
                    </a:lnR>
                    <a:lnT w="1333246">
                      <a:solidFill>
                        <a:srgbClr val="2583C5"/>
                      </a:solidFill>
                      <a:prstDash val="solid"/>
                    </a:lnT>
                    <a:lnB w="38099">
                      <a:solidFill>
                        <a:srgbClr val="2583C5"/>
                      </a:solidFill>
                      <a:prstDash val="solid"/>
                    </a:lnB>
                    <a:solidFill>
                      <a:srgbClr val="FFFFFF"/>
                    </a:solidFill>
                  </a:tcPr>
                </a:tc>
                <a:tc>
                  <a:txBody>
                    <a:bodyPr/>
                    <a:lstStyle/>
                    <a:p>
                      <a:endParaRPr sz="1400">
                        <a:latin typeface="Corbel"/>
                        <a:cs typeface="Corbel"/>
                      </a:endParaRPr>
                    </a:p>
                  </a:txBody>
                  <a:tcPr marL="0" marR="0" marT="0" marB="0">
                    <a:lnL w="38099">
                      <a:solidFill>
                        <a:srgbClr val="2583C5"/>
                      </a:solidFill>
                      <a:prstDash val="solid"/>
                    </a:lnL>
                    <a:lnR w="38099">
                      <a:solidFill>
                        <a:srgbClr val="00AFEF"/>
                      </a:solidFill>
                      <a:prstDash val="solid"/>
                    </a:lnR>
                    <a:lnB w="38099">
                      <a:solidFill>
                        <a:srgbClr val="2583C5"/>
                      </a:solidFill>
                      <a:prstDash val="solid"/>
                    </a:lnB>
                    <a:solidFill>
                      <a:srgbClr val="FFFFFF"/>
                    </a:solidFill>
                  </a:tcPr>
                </a:tc>
                <a:tc rowSpan="2">
                  <a:txBody>
                    <a:bodyPr/>
                    <a:lstStyle/>
                    <a:p>
                      <a:pPr marL="4445" algn="ctr">
                        <a:lnSpc>
                          <a:spcPts val="1610"/>
                        </a:lnSpc>
                      </a:pPr>
                      <a:r>
                        <a:rPr sz="1400" b="1" dirty="0">
                          <a:latin typeface="Corbel"/>
                          <a:cs typeface="Corbel"/>
                        </a:rPr>
                        <a:t>c) </a:t>
                      </a:r>
                      <a:r>
                        <a:rPr sz="1400" b="1" spc="-25" dirty="0">
                          <a:latin typeface="Corbel"/>
                          <a:cs typeface="Corbel"/>
                        </a:rPr>
                        <a:t> </a:t>
                      </a:r>
                      <a:r>
                        <a:rPr sz="1400" b="1" spc="-10" dirty="0">
                          <a:latin typeface="Corbel"/>
                          <a:cs typeface="Corbel"/>
                        </a:rPr>
                        <a:t>f</a:t>
                      </a:r>
                      <a:r>
                        <a:rPr sz="1400" b="1" dirty="0">
                          <a:latin typeface="Corbel"/>
                          <a:cs typeface="Corbel"/>
                        </a:rPr>
                        <a:t>a</a:t>
                      </a:r>
                      <a:r>
                        <a:rPr sz="1400" b="1" spc="-10" dirty="0">
                          <a:latin typeface="Corbel"/>
                          <a:cs typeface="Corbel"/>
                        </a:rPr>
                        <a:t>t</a:t>
                      </a:r>
                      <a:r>
                        <a:rPr sz="1400" b="1" spc="-5" dirty="0">
                          <a:latin typeface="Corbel"/>
                          <a:cs typeface="Corbel"/>
                        </a:rPr>
                        <a:t>tor</a:t>
                      </a:r>
                      <a:r>
                        <a:rPr sz="1400" b="1" dirty="0">
                          <a:latin typeface="Corbel"/>
                          <a:cs typeface="Corbel"/>
                        </a:rPr>
                        <a:t>i</a:t>
                      </a:r>
                      <a:r>
                        <a:rPr sz="1400" b="1" spc="5" dirty="0">
                          <a:latin typeface="Corbel"/>
                          <a:cs typeface="Corbel"/>
                        </a:rPr>
                        <a:t> </a:t>
                      </a:r>
                      <a:r>
                        <a:rPr sz="1400" b="1" dirty="0">
                          <a:latin typeface="Corbel"/>
                          <a:cs typeface="Corbel"/>
                        </a:rPr>
                        <a:t>contestuali</a:t>
                      </a:r>
                      <a:r>
                        <a:rPr sz="1400" b="1" spc="-3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rsonali:</a:t>
                      </a:r>
                      <a:endParaRPr sz="1400">
                        <a:latin typeface="Corbel"/>
                        <a:cs typeface="Corbel"/>
                      </a:endParaRPr>
                    </a:p>
                    <a:p>
                      <a:pPr marL="226060" marR="211454" algn="ctr">
                        <a:lnSpc>
                          <a:spcPts val="1540"/>
                        </a:lnSpc>
                        <a:spcBef>
                          <a:spcPts val="95"/>
                        </a:spcBef>
                      </a:pPr>
                      <a:r>
                        <a:rPr sz="1400" dirty="0">
                          <a:latin typeface="Corbel"/>
                          <a:cs typeface="Corbel"/>
                        </a:rPr>
                        <a:t>bis</a:t>
                      </a:r>
                      <a:r>
                        <a:rPr sz="1400" spc="-10" dirty="0">
                          <a:latin typeface="Corbel"/>
                          <a:cs typeface="Corbel"/>
                        </a:rPr>
                        <a:t>o</a:t>
                      </a:r>
                      <a:r>
                        <a:rPr sz="1400" dirty="0">
                          <a:latin typeface="Corbel"/>
                          <a:cs typeface="Corbel"/>
                        </a:rPr>
                        <a:t>gni</a:t>
                      </a:r>
                      <a:r>
                        <a:rPr sz="1400" spc="-20" dirty="0">
                          <a:latin typeface="Corbel"/>
                          <a:cs typeface="Corbel"/>
                        </a:rPr>
                        <a:t> </a:t>
                      </a:r>
                      <a:r>
                        <a:rPr sz="1400" dirty="0">
                          <a:latin typeface="Corbel"/>
                          <a:cs typeface="Corbel"/>
                        </a:rPr>
                        <a:t>p</a:t>
                      </a:r>
                      <a:r>
                        <a:rPr sz="1400" spc="-5" dirty="0">
                          <a:latin typeface="Corbel"/>
                          <a:cs typeface="Corbel"/>
                        </a:rPr>
                        <a:t>s</a:t>
                      </a:r>
                      <a:r>
                        <a:rPr sz="1400" dirty="0">
                          <a:latin typeface="Corbel"/>
                          <a:cs typeface="Corbel"/>
                        </a:rPr>
                        <a:t>i</a:t>
                      </a:r>
                      <a:r>
                        <a:rPr sz="1400" spc="-5" dirty="0">
                          <a:latin typeface="Corbel"/>
                          <a:cs typeface="Corbel"/>
                        </a:rPr>
                        <a:t>co</a:t>
                      </a:r>
                      <a:r>
                        <a:rPr sz="1400" dirty="0">
                          <a:latin typeface="Corbel"/>
                          <a:cs typeface="Corbel"/>
                        </a:rPr>
                        <a:t>l</a:t>
                      </a:r>
                      <a:r>
                        <a:rPr sz="1400" spc="-10" dirty="0">
                          <a:latin typeface="Corbel"/>
                          <a:cs typeface="Corbel"/>
                        </a:rPr>
                        <a:t>o</a:t>
                      </a:r>
                      <a:r>
                        <a:rPr sz="1400" dirty="0">
                          <a:latin typeface="Corbel"/>
                          <a:cs typeface="Corbel"/>
                        </a:rPr>
                        <a:t>gi</a:t>
                      </a:r>
                      <a:r>
                        <a:rPr sz="1400" spc="-10" dirty="0">
                          <a:latin typeface="Corbel"/>
                          <a:cs typeface="Corbel"/>
                        </a:rPr>
                        <a:t>c</a:t>
                      </a:r>
                      <a:r>
                        <a:rPr sz="1400" dirty="0">
                          <a:latin typeface="Corbel"/>
                          <a:cs typeface="Corbel"/>
                        </a:rPr>
                        <a:t>i,</a:t>
                      </a:r>
                      <a:r>
                        <a:rPr sz="1400" spc="5" dirty="0">
                          <a:latin typeface="Corbel"/>
                          <a:cs typeface="Corbel"/>
                        </a:rPr>
                        <a:t> </a:t>
                      </a:r>
                      <a:r>
                        <a:rPr sz="1400" dirty="0">
                          <a:latin typeface="Corbel"/>
                          <a:cs typeface="Corbel"/>
                        </a:rPr>
                        <a:t>dist</a:t>
                      </a:r>
                      <a:r>
                        <a:rPr sz="1400" spc="5" dirty="0">
                          <a:latin typeface="Corbel"/>
                          <a:cs typeface="Corbel"/>
                        </a:rPr>
                        <a:t>u</a:t>
                      </a:r>
                      <a:r>
                        <a:rPr sz="1400" dirty="0">
                          <a:latin typeface="Corbel"/>
                          <a:cs typeface="Corbel"/>
                        </a:rPr>
                        <a:t>rbi</a:t>
                      </a:r>
                      <a:r>
                        <a:rPr sz="1400" spc="-30" dirty="0">
                          <a:latin typeface="Corbel"/>
                          <a:cs typeface="Corbel"/>
                        </a:rPr>
                        <a:t> </a:t>
                      </a:r>
                      <a:r>
                        <a:rPr sz="1400" dirty="0">
                          <a:latin typeface="Corbel"/>
                          <a:cs typeface="Corbel"/>
                        </a:rPr>
                        <a:t>del </a:t>
                      </a:r>
                      <a:r>
                        <a:rPr sz="1400" spc="-5" dirty="0">
                          <a:latin typeface="Corbel"/>
                          <a:cs typeface="Corbel"/>
                        </a:rPr>
                        <a:t>c</a:t>
                      </a:r>
                      <a:r>
                        <a:rPr sz="1400" spc="-10" dirty="0">
                          <a:latin typeface="Corbel"/>
                          <a:cs typeface="Corbel"/>
                        </a:rPr>
                        <a:t>o</a:t>
                      </a:r>
                      <a:r>
                        <a:rPr sz="1400" dirty="0">
                          <a:latin typeface="Corbel"/>
                          <a:cs typeface="Corbel"/>
                        </a:rPr>
                        <a:t>mp</a:t>
                      </a:r>
                      <a:r>
                        <a:rPr sz="1400" spc="-10" dirty="0">
                          <a:latin typeface="Corbel"/>
                          <a:cs typeface="Corbel"/>
                        </a:rPr>
                        <a:t>o</a:t>
                      </a:r>
                      <a:r>
                        <a:rPr sz="1400" dirty="0">
                          <a:latin typeface="Corbel"/>
                          <a:cs typeface="Corbel"/>
                        </a:rPr>
                        <a:t>rtam</a:t>
                      </a:r>
                      <a:r>
                        <a:rPr sz="1400" spc="-5" dirty="0">
                          <a:latin typeface="Corbel"/>
                          <a:cs typeface="Corbel"/>
                        </a:rPr>
                        <a:t>en</a:t>
                      </a:r>
                      <a:r>
                        <a:rPr sz="1400" spc="5" dirty="0">
                          <a:latin typeface="Corbel"/>
                          <a:cs typeface="Corbel"/>
                        </a:rPr>
                        <a:t>t</a:t>
                      </a:r>
                      <a:r>
                        <a:rPr sz="1400" spc="-5" dirty="0">
                          <a:latin typeface="Corbel"/>
                          <a:cs typeface="Corbel"/>
                        </a:rPr>
                        <a:t>o</a:t>
                      </a:r>
                      <a:r>
                        <a:rPr sz="1400" dirty="0">
                          <a:latin typeface="Corbel"/>
                          <a:cs typeface="Corbel"/>
                        </a:rPr>
                        <a:t>,</a:t>
                      </a:r>
                      <a:r>
                        <a:rPr sz="1400" spc="-30" dirty="0">
                          <a:latin typeface="Corbel"/>
                          <a:cs typeface="Corbel"/>
                        </a:rPr>
                        <a:t> </a:t>
                      </a:r>
                      <a:r>
                        <a:rPr sz="1400" dirty="0">
                          <a:latin typeface="Corbel"/>
                          <a:cs typeface="Corbel"/>
                        </a:rPr>
                        <a:t>diff</a:t>
                      </a:r>
                      <a:r>
                        <a:rPr sz="1400" spc="-10" dirty="0">
                          <a:latin typeface="Corbel"/>
                          <a:cs typeface="Corbel"/>
                        </a:rPr>
                        <a:t>i</a:t>
                      </a:r>
                      <a:r>
                        <a:rPr sz="1400" spc="-5" dirty="0">
                          <a:latin typeface="Corbel"/>
                          <a:cs typeface="Corbel"/>
                        </a:rPr>
                        <a:t>c</a:t>
                      </a:r>
                      <a:r>
                        <a:rPr sz="1400" spc="-10" dirty="0">
                          <a:latin typeface="Corbel"/>
                          <a:cs typeface="Corbel"/>
                        </a:rPr>
                        <a:t>o</a:t>
                      </a:r>
                      <a:r>
                        <a:rPr sz="1400" dirty="0">
                          <a:latin typeface="Corbel"/>
                          <a:cs typeface="Corbel"/>
                        </a:rPr>
                        <a:t>ltà r</a:t>
                      </a:r>
                      <a:r>
                        <a:rPr sz="1400" spc="-5" dirty="0">
                          <a:latin typeface="Corbel"/>
                          <a:cs typeface="Corbel"/>
                        </a:rPr>
                        <a:t>e</a:t>
                      </a:r>
                      <a:r>
                        <a:rPr sz="1400" dirty="0">
                          <a:latin typeface="Corbel"/>
                          <a:cs typeface="Corbel"/>
                        </a:rPr>
                        <a:t>l</a:t>
                      </a:r>
                      <a:r>
                        <a:rPr sz="1400" spc="-10" dirty="0">
                          <a:latin typeface="Corbel"/>
                          <a:cs typeface="Corbel"/>
                        </a:rPr>
                        <a:t>a</a:t>
                      </a:r>
                      <a:r>
                        <a:rPr sz="1400" spc="-5" dirty="0">
                          <a:latin typeface="Corbel"/>
                          <a:cs typeface="Corbel"/>
                        </a:rPr>
                        <a:t>zi</a:t>
                      </a:r>
                      <a:r>
                        <a:rPr sz="1400" spc="-10" dirty="0">
                          <a:latin typeface="Corbel"/>
                          <a:cs typeface="Corbel"/>
                        </a:rPr>
                        <a:t>o</a:t>
                      </a:r>
                      <a:r>
                        <a:rPr sz="1400" spc="-5" dirty="0">
                          <a:latin typeface="Corbel"/>
                          <a:cs typeface="Corbel"/>
                        </a:rPr>
                        <a:t>nali.</a:t>
                      </a:r>
                      <a:endParaRPr sz="1400">
                        <a:latin typeface="Corbel"/>
                        <a:cs typeface="Corbel"/>
                      </a:endParaRPr>
                    </a:p>
                  </a:txBody>
                  <a:tcPr marL="0" marR="0" marT="0" marB="0">
                    <a:lnL w="38099">
                      <a:solidFill>
                        <a:srgbClr val="00AFEF"/>
                      </a:solidFill>
                      <a:prstDash val="solid"/>
                    </a:lnL>
                    <a:lnR w="38099">
                      <a:solidFill>
                        <a:srgbClr val="00AFEF"/>
                      </a:solidFill>
                      <a:prstDash val="solid"/>
                    </a:lnR>
                    <a:lnT w="38099">
                      <a:solidFill>
                        <a:srgbClr val="00AFEF"/>
                      </a:solidFill>
                      <a:prstDash val="solid"/>
                    </a:lnT>
                    <a:lnB w="38099">
                      <a:solidFill>
                        <a:srgbClr val="00AFEF"/>
                      </a:solidFill>
                      <a:prstDash val="solid"/>
                    </a:lnB>
                    <a:solidFill>
                      <a:srgbClr val="FFFFFF"/>
                    </a:solidFill>
                  </a:tcPr>
                </a:tc>
                <a:tc gridSpan="2">
                  <a:txBody>
                    <a:bodyPr/>
                    <a:lstStyle/>
                    <a:p>
                      <a:endParaRPr sz="1400">
                        <a:latin typeface="Corbel"/>
                        <a:cs typeface="Corbel"/>
                      </a:endParaRPr>
                    </a:p>
                  </a:txBody>
                  <a:tcPr marL="0" marR="0" marT="0" marB="0">
                    <a:lnL w="38099">
                      <a:solidFill>
                        <a:srgbClr val="00AFEF"/>
                      </a:solidFill>
                      <a:prstDash val="solid"/>
                    </a:lnL>
                    <a:lnR w="38100">
                      <a:solidFill>
                        <a:srgbClr val="124262"/>
                      </a:solidFill>
                      <a:prstDash val="solid"/>
                    </a:lnR>
                    <a:lnT w="38100">
                      <a:solidFill>
                        <a:srgbClr val="2583C5"/>
                      </a:solidFill>
                      <a:prstDash val="solid"/>
                    </a:lnT>
                    <a:solidFill>
                      <a:srgbClr val="FFFFFF"/>
                    </a:solidFill>
                  </a:tcPr>
                </a:tc>
                <a:tc hMerge="1">
                  <a:txBody>
                    <a:bodyPr/>
                    <a:lstStyle/>
                    <a:p>
                      <a:endParaRPr/>
                    </a:p>
                  </a:txBody>
                  <a:tcPr marL="0" marR="0" marT="0" marB="0"/>
                </a:tc>
                <a:tc vMerge="1">
                  <a:txBody>
                    <a:bodyPr/>
                    <a:lstStyle/>
                    <a:p>
                      <a:endParaRPr/>
                    </a:p>
                  </a:txBody>
                  <a:tcPr marL="0" marR="0" marT="0" marB="0">
                    <a:lnL w="38100">
                      <a:solidFill>
                        <a:srgbClr val="124262"/>
                      </a:solidFill>
                      <a:prstDash val="solid"/>
                    </a:lnL>
                    <a:lnR w="38100">
                      <a:solidFill>
                        <a:srgbClr val="124262"/>
                      </a:solidFill>
                      <a:prstDash val="solid"/>
                    </a:lnR>
                    <a:lnT w="38100">
                      <a:solidFill>
                        <a:srgbClr val="124262"/>
                      </a:solidFill>
                      <a:prstDash val="solid"/>
                    </a:lnT>
                    <a:lnB w="38100">
                      <a:solidFill>
                        <a:srgbClr val="124262"/>
                      </a:solidFill>
                      <a:prstDash val="solid"/>
                    </a:lnB>
                    <a:solidFill>
                      <a:srgbClr val="FFFFFF"/>
                    </a:solidFill>
                  </a:tcPr>
                </a:tc>
              </a:tr>
              <a:tr h="407542">
                <a:tc vMerge="1">
                  <a:txBody>
                    <a:bodyPr/>
                    <a:lstStyle/>
                    <a:p>
                      <a:endParaRPr/>
                    </a:p>
                  </a:txBody>
                  <a:tcPr marL="0" marR="0" marT="0" marB="0">
                    <a:lnL w="38100">
                      <a:solidFill>
                        <a:srgbClr val="2583C5"/>
                      </a:solidFill>
                      <a:prstDash val="solid"/>
                    </a:lnL>
                    <a:lnR w="38100">
                      <a:solidFill>
                        <a:srgbClr val="2583C5"/>
                      </a:solidFill>
                      <a:prstDash val="solid"/>
                    </a:lnR>
                    <a:lnT w="38100">
                      <a:solidFill>
                        <a:srgbClr val="2583C5"/>
                      </a:solidFill>
                      <a:prstDash val="solid"/>
                    </a:lnT>
                    <a:lnB w="38100">
                      <a:solidFill>
                        <a:srgbClr val="2583C5"/>
                      </a:solidFill>
                      <a:prstDash val="solid"/>
                    </a:lnB>
                    <a:solidFill>
                      <a:srgbClr val="FFFFFF"/>
                    </a:solidFill>
                  </a:tcPr>
                </a:tc>
                <a:tc gridSpan="2">
                  <a:txBody>
                    <a:bodyPr/>
                    <a:lstStyle/>
                    <a:p>
                      <a:endParaRPr sz="1400">
                        <a:latin typeface="Corbel"/>
                        <a:cs typeface="Corbel"/>
                      </a:endParaRPr>
                    </a:p>
                  </a:txBody>
                  <a:tcPr marL="0" marR="0" marT="0" marB="0">
                    <a:lnL w="38100">
                      <a:solidFill>
                        <a:srgbClr val="2583C5"/>
                      </a:solidFill>
                      <a:prstDash val="solid"/>
                    </a:lnL>
                    <a:lnR w="38099">
                      <a:solidFill>
                        <a:srgbClr val="00AFEF"/>
                      </a:solidFill>
                      <a:prstDash val="solid"/>
                    </a:lnR>
                    <a:lnT w="38099">
                      <a:solidFill>
                        <a:srgbClr val="2583C5"/>
                      </a:solidFill>
                      <a:prstDash val="solid"/>
                    </a:lnT>
                    <a:solidFill>
                      <a:srgbClr val="FFFFFF"/>
                    </a:solidFill>
                  </a:tcPr>
                </a:tc>
                <a:tc hMerge="1">
                  <a:txBody>
                    <a:bodyPr/>
                    <a:lstStyle/>
                    <a:p>
                      <a:endParaRPr/>
                    </a:p>
                  </a:txBody>
                  <a:tcPr marL="0" marR="0" marT="0" marB="0"/>
                </a:tc>
                <a:tc vMerge="1">
                  <a:txBody>
                    <a:bodyPr/>
                    <a:lstStyle/>
                    <a:p>
                      <a:endParaRPr/>
                    </a:p>
                  </a:txBody>
                  <a:tcPr marL="0" marR="0" marT="0" marB="0">
                    <a:lnL w="38099">
                      <a:solidFill>
                        <a:srgbClr val="00AFEF"/>
                      </a:solidFill>
                      <a:prstDash val="solid"/>
                    </a:lnL>
                    <a:lnR w="38099">
                      <a:solidFill>
                        <a:srgbClr val="00AFEF"/>
                      </a:solidFill>
                      <a:prstDash val="solid"/>
                    </a:lnR>
                    <a:lnT w="38099">
                      <a:solidFill>
                        <a:srgbClr val="00AFEF"/>
                      </a:solidFill>
                      <a:prstDash val="solid"/>
                    </a:lnT>
                    <a:lnB w="38099">
                      <a:solidFill>
                        <a:srgbClr val="00AFEF"/>
                      </a:solidFill>
                      <a:prstDash val="solid"/>
                    </a:lnB>
                    <a:solidFill>
                      <a:srgbClr val="FFFFFF"/>
                    </a:solidFill>
                  </a:tcPr>
                </a:tc>
                <a:tc gridSpan="3">
                  <a:txBody>
                    <a:bodyPr/>
                    <a:lstStyle/>
                    <a:p>
                      <a:endParaRPr sz="1400">
                        <a:latin typeface="Corbel"/>
                        <a:cs typeface="Corbel"/>
                      </a:endParaRPr>
                    </a:p>
                  </a:txBody>
                  <a:tcPr marL="0" marR="0" marT="0" marB="0">
                    <a:lnL w="38099">
                      <a:solidFill>
                        <a:srgbClr val="00AFEF"/>
                      </a:solidFill>
                      <a:prstDash val="solid"/>
                    </a:lnL>
                    <a:solidFill>
                      <a:srgbClr val="FFFFFF"/>
                    </a:solidFill>
                  </a:tcPr>
                </a:tc>
                <a:tc hMerge="1">
                  <a:txBody>
                    <a:bodyPr/>
                    <a:lstStyle/>
                    <a:p>
                      <a:endParaRPr/>
                    </a:p>
                  </a:txBody>
                  <a:tcPr marL="0" marR="0" marT="0" marB="0"/>
                </a:tc>
                <a:tc hMerge="1">
                  <a:txBody>
                    <a:bodyPr/>
                    <a:lstStyle/>
                    <a:p>
                      <a:endParaRPr/>
                    </a:p>
                  </a:txBody>
                  <a:tcPr marL="0" marR="0" marT="0" marB="0"/>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50876" rIns="0" bIns="0" rtlCol="0">
            <a:spAutoFit/>
          </a:bodyPr>
          <a:lstStyle/>
          <a:p>
            <a:pPr marL="293370">
              <a:lnSpc>
                <a:spcPct val="100000"/>
              </a:lnSpc>
            </a:pPr>
            <a:r>
              <a:rPr sz="3200" dirty="0"/>
              <a:t>Il</a:t>
            </a:r>
            <a:r>
              <a:rPr sz="3200" spc="-30" dirty="0"/>
              <a:t> </a:t>
            </a:r>
            <a:r>
              <a:rPr sz="3200" spc="-5" dirty="0"/>
              <a:t>Pian</a:t>
            </a:r>
            <a:r>
              <a:rPr sz="3200" dirty="0"/>
              <a:t>o</a:t>
            </a:r>
            <a:r>
              <a:rPr sz="3200" spc="-10" dirty="0"/>
              <a:t> </a:t>
            </a:r>
            <a:r>
              <a:rPr sz="3200" dirty="0"/>
              <a:t>Didat</a:t>
            </a:r>
            <a:r>
              <a:rPr sz="3200" spc="5" dirty="0"/>
              <a:t>t</a:t>
            </a:r>
            <a:r>
              <a:rPr sz="3200" dirty="0"/>
              <a:t>ico</a:t>
            </a:r>
            <a:r>
              <a:rPr sz="3200" spc="-35" dirty="0"/>
              <a:t> </a:t>
            </a:r>
            <a:r>
              <a:rPr sz="3200" spc="-150" dirty="0"/>
              <a:t>P</a:t>
            </a:r>
            <a:r>
              <a:rPr sz="3200" dirty="0"/>
              <a:t>ersonali</a:t>
            </a:r>
            <a:r>
              <a:rPr sz="3200" spc="-5" dirty="0"/>
              <a:t>zz</a:t>
            </a:r>
            <a:r>
              <a:rPr sz="3200" spc="5" dirty="0"/>
              <a:t>a</a:t>
            </a:r>
            <a:r>
              <a:rPr sz="3200" spc="-5" dirty="0"/>
              <a:t>t</a:t>
            </a:r>
            <a:r>
              <a:rPr sz="3200" dirty="0"/>
              <a:t>o</a:t>
            </a:r>
            <a:r>
              <a:rPr sz="3200" spc="-50" dirty="0"/>
              <a:t> </a:t>
            </a:r>
            <a:r>
              <a:rPr sz="3200" dirty="0"/>
              <a:t>-</a:t>
            </a:r>
            <a:r>
              <a:rPr sz="3200" spc="-15" dirty="0"/>
              <a:t> </a:t>
            </a:r>
            <a:r>
              <a:rPr sz="3200" dirty="0"/>
              <a:t>1</a:t>
            </a:r>
            <a:endParaRPr sz="3200"/>
          </a:p>
        </p:txBody>
      </p:sp>
      <p:sp>
        <p:nvSpPr>
          <p:cNvPr id="4" name="object 4"/>
          <p:cNvSpPr/>
          <p:nvPr/>
        </p:nvSpPr>
        <p:spPr>
          <a:xfrm>
            <a:off x="416229" y="1176400"/>
            <a:ext cx="8353425" cy="932815"/>
          </a:xfrm>
          <a:custGeom>
            <a:avLst/>
            <a:gdLst/>
            <a:ahLst/>
            <a:cxnLst/>
            <a:rect l="l" t="t" r="r" b="b"/>
            <a:pathLst>
              <a:path w="8353425" h="932814">
                <a:moveTo>
                  <a:pt x="8259648" y="0"/>
                </a:moveTo>
                <a:lnTo>
                  <a:pt x="93230" y="0"/>
                </a:lnTo>
                <a:lnTo>
                  <a:pt x="87601" y="167"/>
                </a:lnTo>
                <a:lnTo>
                  <a:pt x="47124" y="12186"/>
                </a:lnTo>
                <a:lnTo>
                  <a:pt x="16759" y="39898"/>
                </a:lnTo>
                <a:lnTo>
                  <a:pt x="1133" y="78651"/>
                </a:lnTo>
                <a:lnTo>
                  <a:pt x="0" y="93218"/>
                </a:lnTo>
                <a:lnTo>
                  <a:pt x="0" y="839088"/>
                </a:lnTo>
                <a:lnTo>
                  <a:pt x="12176" y="885219"/>
                </a:lnTo>
                <a:lnTo>
                  <a:pt x="39879" y="915569"/>
                </a:lnTo>
                <a:lnTo>
                  <a:pt x="78648" y="931175"/>
                </a:lnTo>
                <a:lnTo>
                  <a:pt x="93230" y="932307"/>
                </a:lnTo>
                <a:lnTo>
                  <a:pt x="8259648" y="932307"/>
                </a:lnTo>
                <a:lnTo>
                  <a:pt x="8305773" y="920151"/>
                </a:lnTo>
                <a:lnTo>
                  <a:pt x="8336126" y="892466"/>
                </a:lnTo>
                <a:lnTo>
                  <a:pt x="8351734" y="853686"/>
                </a:lnTo>
                <a:lnTo>
                  <a:pt x="8352866" y="839088"/>
                </a:lnTo>
                <a:lnTo>
                  <a:pt x="8352866" y="93218"/>
                </a:lnTo>
                <a:lnTo>
                  <a:pt x="8340710" y="47149"/>
                </a:lnTo>
                <a:lnTo>
                  <a:pt x="8313026" y="16774"/>
                </a:lnTo>
                <a:lnTo>
                  <a:pt x="8274245" y="1134"/>
                </a:lnTo>
                <a:lnTo>
                  <a:pt x="8259648" y="0"/>
                </a:lnTo>
                <a:close/>
              </a:path>
            </a:pathLst>
          </a:custGeom>
          <a:solidFill>
            <a:srgbClr val="FFFFFF"/>
          </a:solidFill>
        </p:spPr>
        <p:txBody>
          <a:bodyPr wrap="square" lIns="0" tIns="0" rIns="0" bIns="0" rtlCol="0"/>
          <a:lstStyle/>
          <a:p>
            <a:endParaRPr/>
          </a:p>
        </p:txBody>
      </p:sp>
      <p:sp>
        <p:nvSpPr>
          <p:cNvPr id="5" name="object 5"/>
          <p:cNvSpPr/>
          <p:nvPr/>
        </p:nvSpPr>
        <p:spPr>
          <a:xfrm>
            <a:off x="397217" y="1157605"/>
            <a:ext cx="8391525" cy="970280"/>
          </a:xfrm>
          <a:custGeom>
            <a:avLst/>
            <a:gdLst/>
            <a:ahLst/>
            <a:cxnLst/>
            <a:rect l="l" t="t" r="r" b="b"/>
            <a:pathLst>
              <a:path w="8391525" h="970280">
                <a:moveTo>
                  <a:pt x="8278660" y="0"/>
                </a:moveTo>
                <a:lnTo>
                  <a:pt x="111328" y="0"/>
                </a:lnTo>
                <a:lnTo>
                  <a:pt x="88798" y="2540"/>
                </a:lnTo>
                <a:lnTo>
                  <a:pt x="78003" y="5080"/>
                </a:lnTo>
                <a:lnTo>
                  <a:pt x="67703" y="10160"/>
                </a:lnTo>
                <a:lnTo>
                  <a:pt x="58026" y="13970"/>
                </a:lnTo>
                <a:lnTo>
                  <a:pt x="25196" y="41910"/>
                </a:lnTo>
                <a:lnTo>
                  <a:pt x="4762" y="80010"/>
                </a:lnTo>
                <a:lnTo>
                  <a:pt x="0" y="859790"/>
                </a:lnTo>
                <a:lnTo>
                  <a:pt x="673" y="871220"/>
                </a:lnTo>
                <a:lnTo>
                  <a:pt x="13970" y="913130"/>
                </a:lnTo>
                <a:lnTo>
                  <a:pt x="41503" y="946150"/>
                </a:lnTo>
                <a:lnTo>
                  <a:pt x="79844" y="966470"/>
                </a:lnTo>
                <a:lnTo>
                  <a:pt x="101803" y="970280"/>
                </a:lnTo>
                <a:lnTo>
                  <a:pt x="8291106" y="970280"/>
                </a:lnTo>
                <a:lnTo>
                  <a:pt x="8302155" y="969010"/>
                </a:lnTo>
                <a:lnTo>
                  <a:pt x="8312950" y="965200"/>
                </a:lnTo>
                <a:lnTo>
                  <a:pt x="8323237" y="961390"/>
                </a:lnTo>
                <a:lnTo>
                  <a:pt x="8330571" y="957580"/>
                </a:lnTo>
                <a:lnTo>
                  <a:pt x="102438" y="957580"/>
                </a:lnTo>
                <a:lnTo>
                  <a:pt x="92544" y="956310"/>
                </a:lnTo>
                <a:lnTo>
                  <a:pt x="56883" y="941070"/>
                </a:lnTo>
                <a:lnTo>
                  <a:pt x="24828" y="906780"/>
                </a:lnTo>
                <a:lnTo>
                  <a:pt x="13220" y="868680"/>
                </a:lnTo>
                <a:lnTo>
                  <a:pt x="12734" y="111760"/>
                </a:lnTo>
                <a:lnTo>
                  <a:pt x="13157" y="102870"/>
                </a:lnTo>
                <a:lnTo>
                  <a:pt x="24536" y="66040"/>
                </a:lnTo>
                <a:lnTo>
                  <a:pt x="48742" y="35560"/>
                </a:lnTo>
                <a:lnTo>
                  <a:pt x="91935" y="15240"/>
                </a:lnTo>
                <a:lnTo>
                  <a:pt x="111963" y="12700"/>
                </a:lnTo>
                <a:lnTo>
                  <a:pt x="8328920" y="12700"/>
                </a:lnTo>
                <a:lnTo>
                  <a:pt x="8321586" y="8890"/>
                </a:lnTo>
                <a:lnTo>
                  <a:pt x="8311172" y="5080"/>
                </a:lnTo>
                <a:lnTo>
                  <a:pt x="8300377" y="2540"/>
                </a:lnTo>
                <a:lnTo>
                  <a:pt x="8278660" y="0"/>
                </a:lnTo>
                <a:close/>
              </a:path>
              <a:path w="8391525" h="970280">
                <a:moveTo>
                  <a:pt x="8328920" y="12700"/>
                </a:moveTo>
                <a:lnTo>
                  <a:pt x="8278660" y="12700"/>
                </a:lnTo>
                <a:lnTo>
                  <a:pt x="8298472" y="15240"/>
                </a:lnTo>
                <a:lnTo>
                  <a:pt x="8307997" y="17780"/>
                </a:lnTo>
                <a:lnTo>
                  <a:pt x="8341906" y="35560"/>
                </a:lnTo>
                <a:lnTo>
                  <a:pt x="8370354" y="73660"/>
                </a:lnTo>
                <a:lnTo>
                  <a:pt x="8378355" y="111760"/>
                </a:lnTo>
                <a:lnTo>
                  <a:pt x="8378291" y="859790"/>
                </a:lnTo>
                <a:lnTo>
                  <a:pt x="8366417" y="905510"/>
                </a:lnTo>
                <a:lnTo>
                  <a:pt x="8334794" y="941070"/>
                </a:lnTo>
                <a:lnTo>
                  <a:pt x="8299107" y="956310"/>
                </a:lnTo>
                <a:lnTo>
                  <a:pt x="8289201" y="957580"/>
                </a:lnTo>
                <a:lnTo>
                  <a:pt x="8330571" y="957580"/>
                </a:lnTo>
                <a:lnTo>
                  <a:pt x="8366036" y="929640"/>
                </a:lnTo>
                <a:lnTo>
                  <a:pt x="8386229" y="891540"/>
                </a:lnTo>
                <a:lnTo>
                  <a:pt x="8391055" y="111760"/>
                </a:lnTo>
                <a:lnTo>
                  <a:pt x="8390293" y="100330"/>
                </a:lnTo>
                <a:lnTo>
                  <a:pt x="8377085" y="58420"/>
                </a:lnTo>
                <a:lnTo>
                  <a:pt x="8349399" y="25400"/>
                </a:lnTo>
                <a:lnTo>
                  <a:pt x="8331365" y="13970"/>
                </a:lnTo>
                <a:lnTo>
                  <a:pt x="8328920" y="12700"/>
                </a:lnTo>
                <a:close/>
              </a:path>
              <a:path w="8391525" h="970280">
                <a:moveTo>
                  <a:pt x="8278660" y="25400"/>
                </a:moveTo>
                <a:lnTo>
                  <a:pt x="112585" y="25400"/>
                </a:lnTo>
                <a:lnTo>
                  <a:pt x="86740" y="29210"/>
                </a:lnTo>
                <a:lnTo>
                  <a:pt x="78739" y="33020"/>
                </a:lnTo>
                <a:lnTo>
                  <a:pt x="71170" y="35560"/>
                </a:lnTo>
                <a:lnTo>
                  <a:pt x="40360" y="63500"/>
                </a:lnTo>
                <a:lnTo>
                  <a:pt x="25844" y="102870"/>
                </a:lnTo>
                <a:lnTo>
                  <a:pt x="25421" y="859790"/>
                </a:lnTo>
                <a:lnTo>
                  <a:pt x="25781" y="867410"/>
                </a:lnTo>
                <a:lnTo>
                  <a:pt x="27076" y="876300"/>
                </a:lnTo>
                <a:lnTo>
                  <a:pt x="29171" y="883920"/>
                </a:lnTo>
                <a:lnTo>
                  <a:pt x="32080" y="892810"/>
                </a:lnTo>
                <a:lnTo>
                  <a:pt x="35699" y="899160"/>
                </a:lnTo>
                <a:lnTo>
                  <a:pt x="39992" y="906780"/>
                </a:lnTo>
                <a:lnTo>
                  <a:pt x="70650" y="934720"/>
                </a:lnTo>
                <a:lnTo>
                  <a:pt x="103060" y="944880"/>
                </a:lnTo>
                <a:lnTo>
                  <a:pt x="8287296" y="944880"/>
                </a:lnTo>
                <a:lnTo>
                  <a:pt x="8324676" y="932180"/>
                </a:lnTo>
                <a:lnTo>
                  <a:pt x="103695" y="932180"/>
                </a:lnTo>
                <a:lnTo>
                  <a:pt x="89268" y="929640"/>
                </a:lnTo>
                <a:lnTo>
                  <a:pt x="54521" y="905510"/>
                </a:lnTo>
                <a:lnTo>
                  <a:pt x="38328" y="864870"/>
                </a:lnTo>
                <a:lnTo>
                  <a:pt x="38139" y="111760"/>
                </a:lnTo>
                <a:lnTo>
                  <a:pt x="38531" y="104140"/>
                </a:lnTo>
                <a:lnTo>
                  <a:pt x="55524" y="64770"/>
                </a:lnTo>
                <a:lnTo>
                  <a:pt x="91109" y="41910"/>
                </a:lnTo>
                <a:lnTo>
                  <a:pt x="105664" y="38100"/>
                </a:lnTo>
                <a:lnTo>
                  <a:pt x="8322856" y="38100"/>
                </a:lnTo>
                <a:lnTo>
                  <a:pt x="8320443" y="36830"/>
                </a:lnTo>
                <a:lnTo>
                  <a:pt x="8312823" y="33020"/>
                </a:lnTo>
                <a:lnTo>
                  <a:pt x="8304822" y="29210"/>
                </a:lnTo>
                <a:lnTo>
                  <a:pt x="8287931" y="26670"/>
                </a:lnTo>
                <a:lnTo>
                  <a:pt x="8278660" y="25400"/>
                </a:lnTo>
                <a:close/>
              </a:path>
              <a:path w="8391525" h="970280">
                <a:moveTo>
                  <a:pt x="8322856" y="38100"/>
                </a:moveTo>
                <a:lnTo>
                  <a:pt x="8278660" y="38100"/>
                </a:lnTo>
                <a:lnTo>
                  <a:pt x="8287296" y="39370"/>
                </a:lnTo>
                <a:lnTo>
                  <a:pt x="8301774" y="41910"/>
                </a:lnTo>
                <a:lnTo>
                  <a:pt x="8331619" y="60960"/>
                </a:lnTo>
                <a:lnTo>
                  <a:pt x="8336826" y="66040"/>
                </a:lnTo>
                <a:lnTo>
                  <a:pt x="8340763" y="72390"/>
                </a:lnTo>
                <a:lnTo>
                  <a:pt x="8344446" y="77470"/>
                </a:lnTo>
                <a:lnTo>
                  <a:pt x="8347494" y="85090"/>
                </a:lnTo>
                <a:lnTo>
                  <a:pt x="8349907" y="91440"/>
                </a:lnTo>
                <a:lnTo>
                  <a:pt x="8351558" y="99060"/>
                </a:lnTo>
                <a:lnTo>
                  <a:pt x="8352701" y="105410"/>
                </a:lnTo>
                <a:lnTo>
                  <a:pt x="8352912" y="111760"/>
                </a:lnTo>
                <a:lnTo>
                  <a:pt x="8352882" y="859790"/>
                </a:lnTo>
                <a:lnTo>
                  <a:pt x="8339747" y="900430"/>
                </a:lnTo>
                <a:lnTo>
                  <a:pt x="8306854" y="927100"/>
                </a:lnTo>
                <a:lnTo>
                  <a:pt x="8285391" y="932180"/>
                </a:lnTo>
                <a:lnTo>
                  <a:pt x="8324676" y="932180"/>
                </a:lnTo>
                <a:lnTo>
                  <a:pt x="8350669" y="906780"/>
                </a:lnTo>
                <a:lnTo>
                  <a:pt x="8354987" y="900430"/>
                </a:lnTo>
                <a:lnTo>
                  <a:pt x="8365582" y="859790"/>
                </a:lnTo>
                <a:lnTo>
                  <a:pt x="8365600" y="111760"/>
                </a:lnTo>
                <a:lnTo>
                  <a:pt x="8365274" y="104140"/>
                </a:lnTo>
                <a:lnTo>
                  <a:pt x="8350923" y="64770"/>
                </a:lnTo>
                <a:lnTo>
                  <a:pt x="8346097" y="57150"/>
                </a:lnTo>
                <a:lnTo>
                  <a:pt x="8340255" y="50800"/>
                </a:lnTo>
                <a:lnTo>
                  <a:pt x="8334286" y="45720"/>
                </a:lnTo>
                <a:lnTo>
                  <a:pt x="8327682" y="40640"/>
                </a:lnTo>
                <a:lnTo>
                  <a:pt x="8322856" y="38100"/>
                </a:lnTo>
                <a:close/>
              </a:path>
            </a:pathLst>
          </a:custGeom>
          <a:solidFill>
            <a:srgbClr val="2583C5"/>
          </a:solidFill>
        </p:spPr>
        <p:txBody>
          <a:bodyPr wrap="square" lIns="0" tIns="0" rIns="0" bIns="0" rtlCol="0"/>
          <a:lstStyle/>
          <a:p>
            <a:endParaRPr/>
          </a:p>
        </p:txBody>
      </p:sp>
      <p:sp>
        <p:nvSpPr>
          <p:cNvPr id="6" name="object 6"/>
          <p:cNvSpPr txBox="1"/>
          <p:nvPr/>
        </p:nvSpPr>
        <p:spPr>
          <a:xfrm>
            <a:off x="484123" y="1352538"/>
            <a:ext cx="8188959" cy="594360"/>
          </a:xfrm>
          <a:prstGeom prst="rect">
            <a:avLst/>
          </a:prstGeom>
        </p:spPr>
        <p:txBody>
          <a:bodyPr vert="horz" wrap="square" lIns="0" tIns="0" rIns="0" bIns="0" rtlCol="0">
            <a:spAutoFit/>
          </a:bodyPr>
          <a:lstStyle/>
          <a:p>
            <a:pPr marL="12700" marR="5080">
              <a:lnSpc>
                <a:spcPts val="1540"/>
              </a:lnSpc>
            </a:pPr>
            <a:r>
              <a:rPr sz="1400" dirty="0">
                <a:latin typeface="Corbel"/>
                <a:cs typeface="Corbel"/>
              </a:rPr>
              <a:t>La</a:t>
            </a:r>
            <a:r>
              <a:rPr sz="1400" spc="-20" dirty="0">
                <a:latin typeface="Corbel"/>
                <a:cs typeface="Corbel"/>
              </a:rPr>
              <a:t> </a:t>
            </a:r>
            <a:r>
              <a:rPr sz="1400" b="1" dirty="0">
                <a:latin typeface="Corbel"/>
                <a:cs typeface="Corbel"/>
              </a:rPr>
              <a:t>Leg</a:t>
            </a:r>
            <a:r>
              <a:rPr sz="1400" b="1" spc="-10" dirty="0">
                <a:latin typeface="Corbel"/>
                <a:cs typeface="Corbel"/>
              </a:rPr>
              <a:t>g</a:t>
            </a:r>
            <a:r>
              <a:rPr sz="1400" b="1" dirty="0">
                <a:latin typeface="Corbel"/>
                <a:cs typeface="Corbel"/>
              </a:rPr>
              <a:t>e </a:t>
            </a:r>
            <a:r>
              <a:rPr sz="1400" b="1" spc="-25" dirty="0">
                <a:latin typeface="Corbel"/>
                <a:cs typeface="Corbel"/>
              </a:rPr>
              <a:t>1</a:t>
            </a:r>
            <a:r>
              <a:rPr sz="1400" b="1" spc="-5" dirty="0">
                <a:latin typeface="Corbel"/>
                <a:cs typeface="Corbel"/>
              </a:rPr>
              <a:t>70/</a:t>
            </a:r>
            <a:r>
              <a:rPr sz="1400" b="1" spc="-30" dirty="0">
                <a:latin typeface="Corbel"/>
                <a:cs typeface="Corbel"/>
              </a:rPr>
              <a:t>2</a:t>
            </a:r>
            <a:r>
              <a:rPr sz="1400" b="1" spc="-5" dirty="0">
                <a:latin typeface="Corbel"/>
                <a:cs typeface="Corbel"/>
              </a:rPr>
              <a:t>01</a:t>
            </a:r>
            <a:r>
              <a:rPr sz="1400" b="1" dirty="0">
                <a:latin typeface="Corbel"/>
                <a:cs typeface="Corbel"/>
              </a:rPr>
              <a:t>0</a:t>
            </a:r>
            <a:r>
              <a:rPr sz="1400" b="1" spc="-20" dirty="0">
                <a:latin typeface="Corbel"/>
                <a:cs typeface="Corbel"/>
              </a:rPr>
              <a:t> </a:t>
            </a:r>
            <a:r>
              <a:rPr sz="1400" dirty="0">
                <a:latin typeface="Corbel"/>
                <a:cs typeface="Corbel"/>
              </a:rPr>
              <a:t>e il</a:t>
            </a:r>
            <a:r>
              <a:rPr sz="1400" spc="-5" dirty="0">
                <a:latin typeface="Corbel"/>
                <a:cs typeface="Corbel"/>
              </a:rPr>
              <a:t> su</a:t>
            </a:r>
            <a:r>
              <a:rPr sz="1400" spc="-25" dirty="0">
                <a:latin typeface="Corbel"/>
                <a:cs typeface="Corbel"/>
              </a:rPr>
              <a:t>c</a:t>
            </a:r>
            <a:r>
              <a:rPr sz="1400" spc="-5" dirty="0">
                <a:latin typeface="Corbel"/>
                <a:cs typeface="Corbel"/>
              </a:rPr>
              <a:t>ces</a:t>
            </a:r>
            <a:r>
              <a:rPr sz="1400" spc="-10" dirty="0">
                <a:latin typeface="Corbel"/>
                <a:cs typeface="Corbel"/>
              </a:rPr>
              <a:t>s</a:t>
            </a:r>
            <a:r>
              <a:rPr sz="1400" dirty="0">
                <a:latin typeface="Corbel"/>
                <a:cs typeface="Corbel"/>
              </a:rPr>
              <a:t>ivo</a:t>
            </a:r>
            <a:r>
              <a:rPr sz="1400" spc="-5" dirty="0">
                <a:latin typeface="Corbel"/>
                <a:cs typeface="Corbel"/>
              </a:rPr>
              <a:t> </a:t>
            </a:r>
            <a:r>
              <a:rPr sz="1400" dirty="0">
                <a:latin typeface="Corbel"/>
                <a:cs typeface="Corbel"/>
              </a:rPr>
              <a:t>dec</a:t>
            </a:r>
            <a:r>
              <a:rPr sz="1400" spc="-10" dirty="0">
                <a:latin typeface="Corbel"/>
                <a:cs typeface="Corbel"/>
              </a:rPr>
              <a:t>r</a:t>
            </a:r>
            <a:r>
              <a:rPr sz="1400" dirty="0">
                <a:latin typeface="Corbel"/>
                <a:cs typeface="Corbel"/>
              </a:rPr>
              <a:t>eto</a:t>
            </a:r>
            <a:r>
              <a:rPr sz="1400" spc="-10" dirty="0">
                <a:latin typeface="Corbel"/>
                <a:cs typeface="Corbel"/>
              </a:rPr>
              <a:t> </a:t>
            </a:r>
            <a:r>
              <a:rPr sz="1400" dirty="0">
                <a:latin typeface="Corbel"/>
                <a:cs typeface="Corbel"/>
              </a:rPr>
              <a:t>attuativo</a:t>
            </a:r>
            <a:r>
              <a:rPr sz="1400" spc="-25" dirty="0">
                <a:latin typeface="Corbel"/>
                <a:cs typeface="Corbel"/>
              </a:rPr>
              <a:t> </a:t>
            </a:r>
            <a:r>
              <a:rPr sz="1400" dirty="0">
                <a:latin typeface="Corbel"/>
                <a:cs typeface="Corbel"/>
              </a:rPr>
              <a:t>(</a:t>
            </a:r>
            <a:r>
              <a:rPr sz="1400" spc="5" dirty="0">
                <a:latin typeface="Corbel"/>
                <a:cs typeface="Corbel"/>
              </a:rPr>
              <a:t>D</a:t>
            </a:r>
            <a:r>
              <a:rPr sz="1400" dirty="0">
                <a:latin typeface="Corbel"/>
                <a:cs typeface="Corbel"/>
              </a:rPr>
              <a:t>M</a:t>
            </a:r>
            <a:r>
              <a:rPr sz="1400" spc="-20" dirty="0">
                <a:latin typeface="Corbel"/>
                <a:cs typeface="Corbel"/>
              </a:rPr>
              <a:t> </a:t>
            </a:r>
            <a:r>
              <a:rPr sz="1400" dirty="0">
                <a:latin typeface="Corbel"/>
                <a:cs typeface="Corbel"/>
              </a:rPr>
              <a:t>5</a:t>
            </a:r>
            <a:r>
              <a:rPr sz="1400" spc="-10" dirty="0">
                <a:latin typeface="Corbel"/>
                <a:cs typeface="Corbel"/>
              </a:rPr>
              <a:t>6</a:t>
            </a:r>
            <a:r>
              <a:rPr sz="1400" spc="-5" dirty="0">
                <a:latin typeface="Corbel"/>
                <a:cs typeface="Corbel"/>
              </a:rPr>
              <a:t>6</a:t>
            </a:r>
            <a:r>
              <a:rPr sz="1400" spc="-10" dirty="0">
                <a:latin typeface="Corbel"/>
                <a:cs typeface="Corbel"/>
              </a:rPr>
              <a:t>9</a:t>
            </a:r>
            <a:r>
              <a:rPr sz="1400" dirty="0">
                <a:latin typeface="Corbel"/>
                <a:cs typeface="Corbel"/>
              </a:rPr>
              <a:t>/</a:t>
            </a:r>
            <a:r>
              <a:rPr sz="1400" spc="-25" dirty="0">
                <a:latin typeface="Corbel"/>
                <a:cs typeface="Corbel"/>
              </a:rPr>
              <a:t>2</a:t>
            </a:r>
            <a:r>
              <a:rPr sz="1400" dirty="0">
                <a:latin typeface="Corbel"/>
                <a:cs typeface="Corbel"/>
              </a:rPr>
              <a:t>0</a:t>
            </a:r>
            <a:r>
              <a:rPr sz="1400" spc="-10" dirty="0">
                <a:latin typeface="Corbel"/>
                <a:cs typeface="Corbel"/>
              </a:rPr>
              <a:t>11</a:t>
            </a:r>
            <a:r>
              <a:rPr sz="1400" dirty="0">
                <a:latin typeface="Corbel"/>
                <a:cs typeface="Corbel"/>
              </a:rPr>
              <a:t>)</a:t>
            </a:r>
            <a:r>
              <a:rPr sz="1400" spc="5" dirty="0">
                <a:latin typeface="Corbel"/>
                <a:cs typeface="Corbel"/>
              </a:rPr>
              <a:t> </a:t>
            </a:r>
            <a:r>
              <a:rPr sz="1400" dirty="0">
                <a:latin typeface="Corbel"/>
                <a:cs typeface="Corbel"/>
              </a:rPr>
              <a:t>intr</a:t>
            </a:r>
            <a:r>
              <a:rPr sz="1400" spc="-10" dirty="0">
                <a:latin typeface="Corbel"/>
                <a:cs typeface="Corbel"/>
              </a:rPr>
              <a:t>o</a:t>
            </a:r>
            <a:r>
              <a:rPr sz="1400" dirty="0">
                <a:latin typeface="Corbel"/>
                <a:cs typeface="Corbel"/>
              </a:rPr>
              <a:t>d</a:t>
            </a:r>
            <a:r>
              <a:rPr sz="1400" spc="5" dirty="0">
                <a:latin typeface="Corbel"/>
                <a:cs typeface="Corbel"/>
              </a:rPr>
              <a:t>u</a:t>
            </a:r>
            <a:r>
              <a:rPr sz="1400" spc="-5" dirty="0">
                <a:latin typeface="Corbel"/>
                <a:cs typeface="Corbel"/>
              </a:rPr>
              <a:t>c</a:t>
            </a:r>
            <a:r>
              <a:rPr sz="1400" spc="-10" dirty="0">
                <a:latin typeface="Corbel"/>
                <a:cs typeface="Corbel"/>
              </a:rPr>
              <a:t>o</a:t>
            </a:r>
            <a:r>
              <a:rPr sz="1400" spc="-5" dirty="0">
                <a:latin typeface="Corbel"/>
                <a:cs typeface="Corbel"/>
              </a:rPr>
              <a:t>n</a:t>
            </a:r>
            <a:r>
              <a:rPr sz="1400" dirty="0">
                <a:latin typeface="Corbel"/>
                <a:cs typeface="Corbel"/>
              </a:rPr>
              <a:t>o</a:t>
            </a:r>
            <a:r>
              <a:rPr sz="1400" spc="-20" dirty="0">
                <a:latin typeface="Corbel"/>
                <a:cs typeface="Corbel"/>
              </a:rPr>
              <a:t> </a:t>
            </a:r>
            <a:r>
              <a:rPr sz="1400" dirty="0">
                <a:latin typeface="Corbel"/>
                <a:cs typeface="Corbel"/>
              </a:rPr>
              <a:t>in m</a:t>
            </a:r>
            <a:r>
              <a:rPr sz="1400" spc="-5" dirty="0">
                <a:latin typeface="Corbel"/>
                <a:cs typeface="Corbel"/>
              </a:rPr>
              <a:t>o</a:t>
            </a:r>
            <a:r>
              <a:rPr sz="1400" dirty="0">
                <a:latin typeface="Corbel"/>
                <a:cs typeface="Corbel"/>
              </a:rPr>
              <a:t>do</a:t>
            </a:r>
            <a:r>
              <a:rPr sz="1400" spc="-10" dirty="0">
                <a:latin typeface="Corbel"/>
                <a:cs typeface="Corbel"/>
              </a:rPr>
              <a:t> </a:t>
            </a:r>
            <a:r>
              <a:rPr sz="1400" dirty="0">
                <a:latin typeface="Corbel"/>
                <a:cs typeface="Corbel"/>
              </a:rPr>
              <a:t>uf</a:t>
            </a:r>
            <a:r>
              <a:rPr sz="1400" spc="-10" dirty="0">
                <a:latin typeface="Corbel"/>
                <a:cs typeface="Corbel"/>
              </a:rPr>
              <a:t>f</a:t>
            </a:r>
            <a:r>
              <a:rPr sz="1400" dirty="0">
                <a:latin typeface="Corbel"/>
                <a:cs typeface="Corbel"/>
              </a:rPr>
              <a:t>i</a:t>
            </a:r>
            <a:r>
              <a:rPr sz="1400" spc="-5" dirty="0">
                <a:latin typeface="Corbel"/>
                <a:cs typeface="Corbel"/>
              </a:rPr>
              <a:t>c</a:t>
            </a:r>
            <a:r>
              <a:rPr sz="1400" dirty="0">
                <a:latin typeface="Corbel"/>
                <a:cs typeface="Corbel"/>
              </a:rPr>
              <a:t>i</a:t>
            </a:r>
            <a:r>
              <a:rPr sz="1400" spc="-10" dirty="0">
                <a:latin typeface="Corbel"/>
                <a:cs typeface="Corbel"/>
              </a:rPr>
              <a:t>a</a:t>
            </a:r>
            <a:r>
              <a:rPr sz="1400" dirty="0">
                <a:latin typeface="Corbel"/>
                <a:cs typeface="Corbel"/>
              </a:rPr>
              <a:t>le</a:t>
            </a:r>
            <a:r>
              <a:rPr sz="1400" spc="5" dirty="0">
                <a:latin typeface="Corbel"/>
                <a:cs typeface="Corbel"/>
              </a:rPr>
              <a:t> </a:t>
            </a:r>
            <a:r>
              <a:rPr sz="1400" b="1" dirty="0">
                <a:latin typeface="Corbel"/>
                <a:cs typeface="Corbel"/>
              </a:rPr>
              <a:t>il </a:t>
            </a:r>
            <a:r>
              <a:rPr sz="1400" b="1" spc="-5" dirty="0">
                <a:latin typeface="Corbel"/>
                <a:cs typeface="Corbel"/>
              </a:rPr>
              <a:t>P</a:t>
            </a:r>
            <a:r>
              <a:rPr sz="1400" b="1" dirty="0">
                <a:latin typeface="Corbel"/>
                <a:cs typeface="Corbel"/>
              </a:rPr>
              <a:t>i</a:t>
            </a:r>
            <a:r>
              <a:rPr sz="1400" b="1" spc="-5" dirty="0">
                <a:latin typeface="Corbel"/>
                <a:cs typeface="Corbel"/>
              </a:rPr>
              <a:t>a</a:t>
            </a:r>
            <a:r>
              <a:rPr sz="1400" b="1" dirty="0">
                <a:latin typeface="Corbel"/>
                <a:cs typeface="Corbel"/>
              </a:rPr>
              <a:t>no </a:t>
            </a:r>
            <a:r>
              <a:rPr sz="1400" b="1" spc="5" dirty="0">
                <a:latin typeface="Corbel"/>
                <a:cs typeface="Corbel"/>
              </a:rPr>
              <a:t>D</a:t>
            </a:r>
            <a:r>
              <a:rPr sz="1400" b="1" dirty="0">
                <a:latin typeface="Corbel"/>
                <a:cs typeface="Corbel"/>
              </a:rPr>
              <a:t>i</a:t>
            </a:r>
            <a:r>
              <a:rPr sz="1400" b="1" spc="-5" dirty="0">
                <a:latin typeface="Corbel"/>
                <a:cs typeface="Corbel"/>
              </a:rPr>
              <a:t>d</a:t>
            </a:r>
            <a:r>
              <a:rPr sz="1400" b="1" dirty="0">
                <a:latin typeface="Corbel"/>
                <a:cs typeface="Corbel"/>
              </a:rPr>
              <a:t>a</a:t>
            </a:r>
            <a:r>
              <a:rPr sz="1400" b="1" spc="-10" dirty="0">
                <a:latin typeface="Corbel"/>
                <a:cs typeface="Corbel"/>
              </a:rPr>
              <a:t>t</a:t>
            </a:r>
            <a:r>
              <a:rPr sz="1400" b="1" spc="-5" dirty="0">
                <a:latin typeface="Corbel"/>
                <a:cs typeface="Corbel"/>
              </a:rPr>
              <a:t>ti</a:t>
            </a:r>
            <a:r>
              <a:rPr sz="1400" b="1" dirty="0">
                <a:latin typeface="Corbel"/>
                <a:cs typeface="Corbel"/>
              </a:rPr>
              <a:t>co</a:t>
            </a:r>
            <a:r>
              <a:rPr sz="1400" b="1" spc="-25" dirty="0">
                <a:latin typeface="Corbel"/>
                <a:cs typeface="Corbel"/>
              </a:rPr>
              <a:t> </a:t>
            </a:r>
            <a:r>
              <a:rPr sz="1400" b="1" spc="-65" dirty="0">
                <a:latin typeface="Corbel"/>
                <a:cs typeface="Corbel"/>
              </a:rPr>
              <a:t>P</a:t>
            </a:r>
            <a:r>
              <a:rPr sz="1400" b="1" dirty="0">
                <a:latin typeface="Corbel"/>
                <a:cs typeface="Corbel"/>
              </a:rPr>
              <a:t>ersonalizza</a:t>
            </a:r>
            <a:r>
              <a:rPr sz="1400" b="1" spc="-10" dirty="0">
                <a:latin typeface="Corbel"/>
                <a:cs typeface="Corbel"/>
              </a:rPr>
              <a:t>t</a:t>
            </a:r>
            <a:r>
              <a:rPr sz="1400" b="1" dirty="0">
                <a:latin typeface="Corbel"/>
                <a:cs typeface="Corbel"/>
              </a:rPr>
              <a:t>o</a:t>
            </a:r>
            <a:r>
              <a:rPr sz="1400" b="1" spc="-35" dirty="0">
                <a:latin typeface="Corbel"/>
                <a:cs typeface="Corbel"/>
              </a:rPr>
              <a:t> </a:t>
            </a:r>
            <a:r>
              <a:rPr sz="1400" b="1" dirty="0">
                <a:latin typeface="Corbel"/>
                <a:cs typeface="Corbel"/>
              </a:rPr>
              <a:t>(PDP)</a:t>
            </a:r>
            <a:r>
              <a:rPr sz="1400" b="1" spc="-1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me</a:t>
            </a:r>
            <a:r>
              <a:rPr sz="1400" spc="-5" dirty="0">
                <a:latin typeface="Corbel"/>
                <a:cs typeface="Corbel"/>
              </a:rPr>
              <a:t> </a:t>
            </a:r>
            <a:r>
              <a:rPr sz="1400" dirty="0">
                <a:latin typeface="Corbel"/>
                <a:cs typeface="Corbel"/>
              </a:rPr>
              <a:t>“v</a:t>
            </a:r>
            <a:r>
              <a:rPr sz="1400" spc="-10" dirty="0">
                <a:latin typeface="Corbel"/>
                <a:cs typeface="Corbel"/>
              </a:rPr>
              <a:t>i</a:t>
            </a:r>
            <a:r>
              <a:rPr sz="1400" dirty="0">
                <a:latin typeface="Corbel"/>
                <a:cs typeface="Corbel"/>
              </a:rPr>
              <a:t>nco</a:t>
            </a:r>
            <a:r>
              <a:rPr sz="1400" spc="-10" dirty="0">
                <a:latin typeface="Corbel"/>
                <a:cs typeface="Corbel"/>
              </a:rPr>
              <a:t>l</a:t>
            </a:r>
            <a:r>
              <a:rPr sz="1400" dirty="0">
                <a:latin typeface="Corbel"/>
                <a:cs typeface="Corbel"/>
              </a:rPr>
              <a:t>o e</a:t>
            </a:r>
            <a:r>
              <a:rPr sz="1400" spc="-10" dirty="0">
                <a:latin typeface="Corbel"/>
                <a:cs typeface="Corbel"/>
              </a:rPr>
              <a:t> </a:t>
            </a:r>
            <a:r>
              <a:rPr sz="1400" spc="-5" dirty="0">
                <a:latin typeface="Corbel"/>
                <a:cs typeface="Corbel"/>
              </a:rPr>
              <a:t>o</a:t>
            </a:r>
            <a:r>
              <a:rPr sz="1400" dirty="0">
                <a:latin typeface="Corbel"/>
                <a:cs typeface="Corbel"/>
              </a:rPr>
              <a:t>pp</a:t>
            </a:r>
            <a:r>
              <a:rPr sz="1400" spc="-10" dirty="0">
                <a:latin typeface="Corbel"/>
                <a:cs typeface="Corbel"/>
              </a:rPr>
              <a:t>o</a:t>
            </a:r>
            <a:r>
              <a:rPr sz="1400" dirty="0">
                <a:latin typeface="Corbel"/>
                <a:cs typeface="Corbel"/>
              </a:rPr>
              <a:t>rt</a:t>
            </a:r>
            <a:r>
              <a:rPr sz="1400" spc="5" dirty="0">
                <a:latin typeface="Corbel"/>
                <a:cs typeface="Corbel"/>
              </a:rPr>
              <a:t>u</a:t>
            </a:r>
            <a:r>
              <a:rPr sz="1400" dirty="0">
                <a:latin typeface="Corbel"/>
                <a:cs typeface="Corbel"/>
              </a:rPr>
              <a:t>ni</a:t>
            </a:r>
            <a:r>
              <a:rPr sz="1400" spc="5" dirty="0">
                <a:latin typeface="Corbel"/>
                <a:cs typeface="Corbel"/>
              </a:rPr>
              <a:t>t</a:t>
            </a:r>
            <a:r>
              <a:rPr sz="1400" dirty="0">
                <a:latin typeface="Corbel"/>
                <a:cs typeface="Corbel"/>
              </a:rPr>
              <a:t>à”</a:t>
            </a:r>
            <a:r>
              <a:rPr sz="1400" spc="-25"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dag</a:t>
            </a:r>
            <a:r>
              <a:rPr sz="1400" spc="-10" dirty="0">
                <a:latin typeface="Corbel"/>
                <a:cs typeface="Corbel"/>
              </a:rPr>
              <a:t>o</a:t>
            </a:r>
            <a:r>
              <a:rPr sz="1400" dirty="0">
                <a:latin typeface="Corbel"/>
                <a:cs typeface="Corbel"/>
              </a:rPr>
              <a:t>gi</a:t>
            </a:r>
            <a:r>
              <a:rPr sz="1400" spc="-10" dirty="0">
                <a:latin typeface="Corbel"/>
                <a:cs typeface="Corbel"/>
              </a:rPr>
              <a:t>c</a:t>
            </a:r>
            <a:r>
              <a:rPr sz="1400" dirty="0">
                <a:latin typeface="Corbel"/>
                <a:cs typeface="Corbel"/>
              </a:rPr>
              <a:t>a e</a:t>
            </a:r>
            <a:r>
              <a:rPr sz="1400" spc="-5" dirty="0">
                <a:latin typeface="Corbel"/>
                <a:cs typeface="Corbel"/>
              </a:rPr>
              <a:t> </a:t>
            </a:r>
            <a:r>
              <a:rPr sz="1400" dirty="0">
                <a:latin typeface="Corbel"/>
                <a:cs typeface="Corbel"/>
              </a:rPr>
              <a:t>didatti</a:t>
            </a:r>
            <a:r>
              <a:rPr sz="1400" spc="-5" dirty="0">
                <a:latin typeface="Corbel"/>
                <a:cs typeface="Corbel"/>
              </a:rPr>
              <a:t>c</a:t>
            </a:r>
            <a:r>
              <a:rPr sz="1400" dirty="0">
                <a:latin typeface="Corbel"/>
                <a:cs typeface="Corbel"/>
              </a:rPr>
              <a:t>a</a:t>
            </a:r>
            <a:r>
              <a:rPr sz="1400" spc="-25"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 </a:t>
            </a:r>
            <a:r>
              <a:rPr sz="1400" dirty="0">
                <a:latin typeface="Corbel"/>
                <a:cs typeface="Corbel"/>
              </a:rPr>
              <a:t>gli a</a:t>
            </a:r>
            <a:r>
              <a:rPr sz="1400" spc="-10" dirty="0">
                <a:latin typeface="Corbel"/>
                <a:cs typeface="Corbel"/>
              </a:rPr>
              <a:t>l</a:t>
            </a:r>
            <a:r>
              <a:rPr sz="1400" dirty="0">
                <a:latin typeface="Corbel"/>
                <a:cs typeface="Corbel"/>
              </a:rPr>
              <a:t>li</a:t>
            </a:r>
            <a:r>
              <a:rPr sz="1400" spc="-20" dirty="0">
                <a:latin typeface="Corbel"/>
                <a:cs typeface="Corbel"/>
              </a:rPr>
              <a:t>e</a:t>
            </a:r>
            <a:r>
              <a:rPr sz="1400" dirty="0">
                <a:latin typeface="Corbel"/>
                <a:cs typeface="Corbel"/>
              </a:rPr>
              <a:t>vi c</a:t>
            </a:r>
            <a:r>
              <a:rPr sz="1400" spc="-10" dirty="0">
                <a:latin typeface="Corbel"/>
                <a:cs typeface="Corbel"/>
              </a:rPr>
              <a:t>o</a:t>
            </a:r>
            <a:r>
              <a:rPr sz="1400" dirty="0">
                <a:latin typeface="Corbel"/>
                <a:cs typeface="Corbel"/>
              </a:rPr>
              <a:t>n </a:t>
            </a:r>
            <a:r>
              <a:rPr sz="1400" spc="5" dirty="0">
                <a:latin typeface="Corbel"/>
                <a:cs typeface="Corbel"/>
              </a:rPr>
              <a:t>D</a:t>
            </a:r>
            <a:r>
              <a:rPr sz="1400" dirty="0">
                <a:latin typeface="Corbel"/>
                <a:cs typeface="Corbel"/>
              </a:rPr>
              <a:t>i</a:t>
            </a:r>
            <a:r>
              <a:rPr sz="1400" spc="-10" dirty="0">
                <a:latin typeface="Corbel"/>
                <a:cs typeface="Corbel"/>
              </a:rPr>
              <a:t>s</a:t>
            </a:r>
            <a:r>
              <a:rPr sz="1400" dirty="0">
                <a:latin typeface="Corbel"/>
                <a:cs typeface="Corbel"/>
              </a:rPr>
              <a:t>turbo Sp</a:t>
            </a:r>
            <a:r>
              <a:rPr sz="1400" spc="-5" dirty="0">
                <a:latin typeface="Corbel"/>
                <a:cs typeface="Corbel"/>
              </a:rPr>
              <a:t>e</a:t>
            </a:r>
            <a:r>
              <a:rPr sz="1400" dirty="0">
                <a:latin typeface="Corbel"/>
                <a:cs typeface="Corbel"/>
              </a:rPr>
              <a:t>c</a:t>
            </a:r>
            <a:r>
              <a:rPr sz="1400" spc="-5" dirty="0">
                <a:latin typeface="Corbel"/>
                <a:cs typeface="Corbel"/>
              </a:rPr>
              <a:t>i</a:t>
            </a:r>
            <a:r>
              <a:rPr sz="1400" dirty="0">
                <a:latin typeface="Corbel"/>
                <a:cs typeface="Corbel"/>
              </a:rPr>
              <a:t>fi</a:t>
            </a:r>
            <a:r>
              <a:rPr sz="1400" spc="-10" dirty="0">
                <a:latin typeface="Corbel"/>
                <a:cs typeface="Corbel"/>
              </a:rPr>
              <a:t>c</a:t>
            </a:r>
            <a:r>
              <a:rPr sz="1400" dirty="0">
                <a:latin typeface="Corbel"/>
                <a:cs typeface="Corbel"/>
              </a:rPr>
              <a:t>o</a:t>
            </a:r>
            <a:r>
              <a:rPr sz="1400" spc="-25" dirty="0">
                <a:latin typeface="Corbel"/>
                <a:cs typeface="Corbel"/>
              </a:rPr>
              <a:t> </a:t>
            </a:r>
            <a:r>
              <a:rPr sz="1400" dirty="0">
                <a:latin typeface="Corbel"/>
                <a:cs typeface="Corbel"/>
              </a:rPr>
              <a:t>dell</a:t>
            </a:r>
            <a:r>
              <a:rPr sz="1400" spc="-120" dirty="0">
                <a:latin typeface="Corbel"/>
                <a:cs typeface="Corbel"/>
              </a:rPr>
              <a:t>’</a:t>
            </a:r>
            <a:r>
              <a:rPr sz="1400" dirty="0">
                <a:latin typeface="Corbel"/>
                <a:cs typeface="Corbel"/>
              </a:rPr>
              <a:t>App</a:t>
            </a:r>
            <a:r>
              <a:rPr sz="1400" spc="-10" dirty="0">
                <a:latin typeface="Corbel"/>
                <a:cs typeface="Corbel"/>
              </a:rPr>
              <a:t>r</a:t>
            </a:r>
            <a:r>
              <a:rPr sz="1400" dirty="0">
                <a:latin typeface="Corbel"/>
                <a:cs typeface="Corbel"/>
              </a:rPr>
              <a:t>endimen</a:t>
            </a:r>
            <a:r>
              <a:rPr sz="1400" spc="5" dirty="0">
                <a:latin typeface="Corbel"/>
                <a:cs typeface="Corbel"/>
              </a:rPr>
              <a:t>t</a:t>
            </a:r>
            <a:r>
              <a:rPr sz="1400" dirty="0">
                <a:latin typeface="Corbel"/>
                <a:cs typeface="Corbel"/>
              </a:rPr>
              <a:t>o</a:t>
            </a:r>
            <a:r>
              <a:rPr sz="1400" spc="-35" dirty="0">
                <a:latin typeface="Corbel"/>
                <a:cs typeface="Corbel"/>
              </a:rPr>
              <a:t> </a:t>
            </a:r>
            <a:r>
              <a:rPr sz="1400" dirty="0">
                <a:latin typeface="Corbel"/>
                <a:cs typeface="Corbel"/>
              </a:rPr>
              <a:t>(</a:t>
            </a:r>
            <a:r>
              <a:rPr sz="1400" spc="5" dirty="0">
                <a:latin typeface="Corbel"/>
                <a:cs typeface="Corbel"/>
              </a:rPr>
              <a:t>D</a:t>
            </a:r>
            <a:r>
              <a:rPr sz="1400" dirty="0">
                <a:latin typeface="Corbel"/>
                <a:cs typeface="Corbel"/>
              </a:rPr>
              <a:t>SA).</a:t>
            </a:r>
            <a:endParaRPr sz="1400">
              <a:latin typeface="Corbel"/>
              <a:cs typeface="Corbel"/>
            </a:endParaRPr>
          </a:p>
        </p:txBody>
      </p:sp>
      <p:sp>
        <p:nvSpPr>
          <p:cNvPr id="7" name="object 7"/>
          <p:cNvSpPr/>
          <p:nvPr/>
        </p:nvSpPr>
        <p:spPr>
          <a:xfrm>
            <a:off x="4304538" y="2188845"/>
            <a:ext cx="576580" cy="480695"/>
          </a:xfrm>
          <a:custGeom>
            <a:avLst/>
            <a:gdLst/>
            <a:ahLst/>
            <a:cxnLst/>
            <a:rect l="l" t="t" r="r" b="b"/>
            <a:pathLst>
              <a:path w="576579" h="480694">
                <a:moveTo>
                  <a:pt x="576326" y="240156"/>
                </a:moveTo>
                <a:lnTo>
                  <a:pt x="0" y="240156"/>
                </a:lnTo>
                <a:lnTo>
                  <a:pt x="288163" y="480313"/>
                </a:lnTo>
                <a:lnTo>
                  <a:pt x="576326" y="240156"/>
                </a:lnTo>
                <a:close/>
              </a:path>
              <a:path w="576579" h="480694">
                <a:moveTo>
                  <a:pt x="461010" y="0"/>
                </a:moveTo>
                <a:lnTo>
                  <a:pt x="115188" y="0"/>
                </a:lnTo>
                <a:lnTo>
                  <a:pt x="115188" y="240156"/>
                </a:lnTo>
                <a:lnTo>
                  <a:pt x="461010" y="240156"/>
                </a:lnTo>
                <a:lnTo>
                  <a:pt x="461010" y="0"/>
                </a:lnTo>
                <a:close/>
              </a:path>
            </a:pathLst>
          </a:custGeom>
          <a:solidFill>
            <a:srgbClr val="ACB5BB"/>
          </a:solidFill>
        </p:spPr>
        <p:txBody>
          <a:bodyPr wrap="square" lIns="0" tIns="0" rIns="0" bIns="0" rtlCol="0"/>
          <a:lstStyle/>
          <a:p>
            <a:endParaRPr/>
          </a:p>
        </p:txBody>
      </p:sp>
      <p:sp>
        <p:nvSpPr>
          <p:cNvPr id="8" name="object 8"/>
          <p:cNvSpPr/>
          <p:nvPr/>
        </p:nvSpPr>
        <p:spPr>
          <a:xfrm>
            <a:off x="416229" y="2749169"/>
            <a:ext cx="8353425" cy="2404745"/>
          </a:xfrm>
          <a:custGeom>
            <a:avLst/>
            <a:gdLst/>
            <a:ahLst/>
            <a:cxnLst/>
            <a:rect l="l" t="t" r="r" b="b"/>
            <a:pathLst>
              <a:path w="8353425" h="2404745">
                <a:moveTo>
                  <a:pt x="8112455" y="0"/>
                </a:moveTo>
                <a:lnTo>
                  <a:pt x="240423" y="0"/>
                </a:lnTo>
                <a:lnTo>
                  <a:pt x="220704" y="797"/>
                </a:lnTo>
                <a:lnTo>
                  <a:pt x="182644" y="6990"/>
                </a:lnTo>
                <a:lnTo>
                  <a:pt x="129931" y="26845"/>
                </a:lnTo>
                <a:lnTo>
                  <a:pt x="83954" y="57891"/>
                </a:lnTo>
                <a:lnTo>
                  <a:pt x="46385" y="98453"/>
                </a:lnTo>
                <a:lnTo>
                  <a:pt x="18892" y="146857"/>
                </a:lnTo>
                <a:lnTo>
                  <a:pt x="3146" y="201429"/>
                </a:lnTo>
                <a:lnTo>
                  <a:pt x="0" y="240410"/>
                </a:lnTo>
                <a:lnTo>
                  <a:pt x="0" y="2163825"/>
                </a:lnTo>
                <a:lnTo>
                  <a:pt x="3146" y="2202838"/>
                </a:lnTo>
                <a:lnTo>
                  <a:pt x="12256" y="2239840"/>
                </a:lnTo>
                <a:lnTo>
                  <a:pt x="36018" y="2290493"/>
                </a:lnTo>
                <a:lnTo>
                  <a:pt x="70415" y="2333847"/>
                </a:lnTo>
                <a:lnTo>
                  <a:pt x="113774" y="2368233"/>
                </a:lnTo>
                <a:lnTo>
                  <a:pt x="164427" y="2391987"/>
                </a:lnTo>
                <a:lnTo>
                  <a:pt x="220704" y="2403440"/>
                </a:lnTo>
                <a:lnTo>
                  <a:pt x="240423" y="2404236"/>
                </a:lnTo>
                <a:lnTo>
                  <a:pt x="8112455" y="2404236"/>
                </a:lnTo>
                <a:lnTo>
                  <a:pt x="8151467" y="2401092"/>
                </a:lnTo>
                <a:lnTo>
                  <a:pt x="8188469" y="2391987"/>
                </a:lnTo>
                <a:lnTo>
                  <a:pt x="8239123" y="2368233"/>
                </a:lnTo>
                <a:lnTo>
                  <a:pt x="8282476" y="2333847"/>
                </a:lnTo>
                <a:lnTo>
                  <a:pt x="8316863" y="2290493"/>
                </a:lnTo>
                <a:lnTo>
                  <a:pt x="8340616" y="2239840"/>
                </a:lnTo>
                <a:lnTo>
                  <a:pt x="8349721" y="2202838"/>
                </a:lnTo>
                <a:lnTo>
                  <a:pt x="8352866" y="2163825"/>
                </a:lnTo>
                <a:lnTo>
                  <a:pt x="8352866" y="240410"/>
                </a:lnTo>
                <a:lnTo>
                  <a:pt x="8349721" y="201429"/>
                </a:lnTo>
                <a:lnTo>
                  <a:pt x="8333982" y="146857"/>
                </a:lnTo>
                <a:lnTo>
                  <a:pt x="8306500" y="98453"/>
                </a:lnTo>
                <a:lnTo>
                  <a:pt x="8268939" y="57891"/>
                </a:lnTo>
                <a:lnTo>
                  <a:pt x="8222967" y="26845"/>
                </a:lnTo>
                <a:lnTo>
                  <a:pt x="8170250" y="6990"/>
                </a:lnTo>
                <a:lnTo>
                  <a:pt x="8132181" y="797"/>
                </a:lnTo>
                <a:lnTo>
                  <a:pt x="8112455" y="0"/>
                </a:lnTo>
                <a:close/>
              </a:path>
            </a:pathLst>
          </a:custGeom>
          <a:solidFill>
            <a:srgbClr val="FFFFFF"/>
          </a:solidFill>
        </p:spPr>
        <p:txBody>
          <a:bodyPr wrap="square" lIns="0" tIns="0" rIns="0" bIns="0" rtlCol="0"/>
          <a:lstStyle/>
          <a:p>
            <a:endParaRPr/>
          </a:p>
        </p:txBody>
      </p:sp>
      <p:sp>
        <p:nvSpPr>
          <p:cNvPr id="9" name="object 9"/>
          <p:cNvSpPr/>
          <p:nvPr/>
        </p:nvSpPr>
        <p:spPr>
          <a:xfrm>
            <a:off x="397192" y="2734182"/>
            <a:ext cx="8391525" cy="2438400"/>
          </a:xfrm>
          <a:custGeom>
            <a:avLst/>
            <a:gdLst/>
            <a:ahLst/>
            <a:cxnLst/>
            <a:rect l="l" t="t" r="r" b="b"/>
            <a:pathLst>
              <a:path w="8391525" h="2438400">
                <a:moveTo>
                  <a:pt x="221780" y="12700"/>
                </a:moveTo>
                <a:lnTo>
                  <a:pt x="181419" y="12700"/>
                </a:lnTo>
                <a:lnTo>
                  <a:pt x="157619" y="25400"/>
                </a:lnTo>
                <a:lnTo>
                  <a:pt x="113639" y="50800"/>
                </a:lnTo>
                <a:lnTo>
                  <a:pt x="75349" y="76200"/>
                </a:lnTo>
                <a:lnTo>
                  <a:pt x="58661" y="101600"/>
                </a:lnTo>
                <a:lnTo>
                  <a:pt x="43789" y="114300"/>
                </a:lnTo>
                <a:lnTo>
                  <a:pt x="20027" y="165100"/>
                </a:lnTo>
                <a:lnTo>
                  <a:pt x="5143" y="215900"/>
                </a:lnTo>
                <a:lnTo>
                  <a:pt x="292" y="254000"/>
                </a:lnTo>
                <a:lnTo>
                  <a:pt x="0" y="266700"/>
                </a:lnTo>
                <a:lnTo>
                  <a:pt x="0" y="2184400"/>
                </a:lnTo>
                <a:lnTo>
                  <a:pt x="3048" y="2222500"/>
                </a:lnTo>
                <a:lnTo>
                  <a:pt x="11938" y="2260600"/>
                </a:lnTo>
                <a:lnTo>
                  <a:pt x="31813" y="2311400"/>
                </a:lnTo>
                <a:lnTo>
                  <a:pt x="59829" y="2349500"/>
                </a:lnTo>
                <a:lnTo>
                  <a:pt x="76619" y="2374900"/>
                </a:lnTo>
                <a:lnTo>
                  <a:pt x="115189" y="2400300"/>
                </a:lnTo>
                <a:lnTo>
                  <a:pt x="159346" y="2425700"/>
                </a:lnTo>
                <a:lnTo>
                  <a:pt x="183197" y="2438400"/>
                </a:lnTo>
                <a:lnTo>
                  <a:pt x="8209724" y="2438400"/>
                </a:lnTo>
                <a:lnTo>
                  <a:pt x="8233473" y="2425700"/>
                </a:lnTo>
                <a:lnTo>
                  <a:pt x="186347" y="2425700"/>
                </a:lnTo>
                <a:lnTo>
                  <a:pt x="163728" y="2413000"/>
                </a:lnTo>
                <a:lnTo>
                  <a:pt x="121767" y="2387600"/>
                </a:lnTo>
                <a:lnTo>
                  <a:pt x="85166" y="2362200"/>
                </a:lnTo>
                <a:lnTo>
                  <a:pt x="69215" y="2336800"/>
                </a:lnTo>
                <a:lnTo>
                  <a:pt x="55003" y="2324100"/>
                </a:lnTo>
                <a:lnTo>
                  <a:pt x="42671" y="2298700"/>
                </a:lnTo>
                <a:lnTo>
                  <a:pt x="32194" y="2286000"/>
                </a:lnTo>
                <a:lnTo>
                  <a:pt x="23850" y="2260600"/>
                </a:lnTo>
                <a:lnTo>
                  <a:pt x="15557" y="2222500"/>
                </a:lnTo>
                <a:lnTo>
                  <a:pt x="12700" y="2184400"/>
                </a:lnTo>
                <a:lnTo>
                  <a:pt x="12700" y="266700"/>
                </a:lnTo>
                <a:lnTo>
                  <a:pt x="15506" y="228600"/>
                </a:lnTo>
                <a:lnTo>
                  <a:pt x="23660" y="190500"/>
                </a:lnTo>
                <a:lnTo>
                  <a:pt x="42392" y="139700"/>
                </a:lnTo>
                <a:lnTo>
                  <a:pt x="54660" y="127000"/>
                </a:lnTo>
                <a:lnTo>
                  <a:pt x="68821" y="101600"/>
                </a:lnTo>
                <a:lnTo>
                  <a:pt x="102209" y="76200"/>
                </a:lnTo>
                <a:lnTo>
                  <a:pt x="141579" y="50800"/>
                </a:lnTo>
                <a:lnTo>
                  <a:pt x="185762" y="25400"/>
                </a:lnTo>
                <a:lnTo>
                  <a:pt x="209384" y="25400"/>
                </a:lnTo>
                <a:lnTo>
                  <a:pt x="221780" y="12700"/>
                </a:lnTo>
                <a:close/>
              </a:path>
              <a:path w="8391525" h="2438400">
                <a:moveTo>
                  <a:pt x="8207946" y="12700"/>
                </a:moveTo>
                <a:lnTo>
                  <a:pt x="8168957" y="12700"/>
                </a:lnTo>
                <a:lnTo>
                  <a:pt x="8181149" y="25400"/>
                </a:lnTo>
                <a:lnTo>
                  <a:pt x="8204771" y="25400"/>
                </a:lnTo>
                <a:lnTo>
                  <a:pt x="8227250" y="38100"/>
                </a:lnTo>
                <a:lnTo>
                  <a:pt x="8248967" y="50800"/>
                </a:lnTo>
                <a:lnTo>
                  <a:pt x="8269287" y="50800"/>
                </a:lnTo>
                <a:lnTo>
                  <a:pt x="8288337" y="76200"/>
                </a:lnTo>
                <a:lnTo>
                  <a:pt x="8305863" y="88900"/>
                </a:lnTo>
                <a:lnTo>
                  <a:pt x="8321865" y="101600"/>
                </a:lnTo>
                <a:lnTo>
                  <a:pt x="8336089" y="127000"/>
                </a:lnTo>
                <a:lnTo>
                  <a:pt x="8348408" y="139700"/>
                </a:lnTo>
                <a:lnTo>
                  <a:pt x="8367204" y="190500"/>
                </a:lnTo>
                <a:lnTo>
                  <a:pt x="8375459" y="228600"/>
                </a:lnTo>
                <a:lnTo>
                  <a:pt x="8378380" y="266700"/>
                </a:lnTo>
                <a:lnTo>
                  <a:pt x="8378380" y="2184400"/>
                </a:lnTo>
                <a:lnTo>
                  <a:pt x="8375586" y="2222500"/>
                </a:lnTo>
                <a:lnTo>
                  <a:pt x="8367331" y="2260600"/>
                </a:lnTo>
                <a:lnTo>
                  <a:pt x="8348662" y="2298700"/>
                </a:lnTo>
                <a:lnTo>
                  <a:pt x="8336343" y="2324100"/>
                </a:lnTo>
                <a:lnTo>
                  <a:pt x="8322246" y="2336800"/>
                </a:lnTo>
                <a:lnTo>
                  <a:pt x="8306244" y="2362200"/>
                </a:lnTo>
                <a:lnTo>
                  <a:pt x="8288845" y="2374900"/>
                </a:lnTo>
                <a:lnTo>
                  <a:pt x="8269795" y="2387600"/>
                </a:lnTo>
                <a:lnTo>
                  <a:pt x="8249475" y="2400300"/>
                </a:lnTo>
                <a:lnTo>
                  <a:pt x="8227885" y="2413000"/>
                </a:lnTo>
                <a:lnTo>
                  <a:pt x="8205279" y="2425700"/>
                </a:lnTo>
                <a:lnTo>
                  <a:pt x="8233473" y="2425700"/>
                </a:lnTo>
                <a:lnTo>
                  <a:pt x="8256079" y="2413000"/>
                </a:lnTo>
                <a:lnTo>
                  <a:pt x="8277288" y="2400300"/>
                </a:lnTo>
                <a:lnTo>
                  <a:pt x="8297354" y="2387600"/>
                </a:lnTo>
                <a:lnTo>
                  <a:pt x="8315642" y="2362200"/>
                </a:lnTo>
                <a:lnTo>
                  <a:pt x="8332406" y="2349500"/>
                </a:lnTo>
                <a:lnTo>
                  <a:pt x="8347265" y="2324100"/>
                </a:lnTo>
                <a:lnTo>
                  <a:pt x="8360092" y="2311400"/>
                </a:lnTo>
                <a:lnTo>
                  <a:pt x="8371014" y="2286000"/>
                </a:lnTo>
                <a:lnTo>
                  <a:pt x="8385873" y="2235200"/>
                </a:lnTo>
                <a:lnTo>
                  <a:pt x="8390699" y="2197100"/>
                </a:lnTo>
                <a:lnTo>
                  <a:pt x="8391080" y="2184400"/>
                </a:lnTo>
                <a:lnTo>
                  <a:pt x="8391080" y="266700"/>
                </a:lnTo>
                <a:lnTo>
                  <a:pt x="8390699" y="254000"/>
                </a:lnTo>
                <a:lnTo>
                  <a:pt x="8389683" y="241300"/>
                </a:lnTo>
                <a:lnTo>
                  <a:pt x="8388032" y="215900"/>
                </a:lnTo>
                <a:lnTo>
                  <a:pt x="8385619" y="203200"/>
                </a:lnTo>
                <a:lnTo>
                  <a:pt x="8379142" y="177800"/>
                </a:lnTo>
                <a:lnTo>
                  <a:pt x="8370252" y="165100"/>
                </a:lnTo>
                <a:lnTo>
                  <a:pt x="8359203" y="139700"/>
                </a:lnTo>
                <a:lnTo>
                  <a:pt x="8346249" y="114300"/>
                </a:lnTo>
                <a:lnTo>
                  <a:pt x="8331263" y="101600"/>
                </a:lnTo>
                <a:lnTo>
                  <a:pt x="8314372" y="76200"/>
                </a:lnTo>
                <a:lnTo>
                  <a:pt x="8295957" y="63500"/>
                </a:lnTo>
                <a:lnTo>
                  <a:pt x="8275891" y="50800"/>
                </a:lnTo>
                <a:lnTo>
                  <a:pt x="8254428" y="38100"/>
                </a:lnTo>
                <a:lnTo>
                  <a:pt x="8231695" y="25400"/>
                </a:lnTo>
                <a:lnTo>
                  <a:pt x="8207946" y="12700"/>
                </a:lnTo>
                <a:close/>
              </a:path>
              <a:path w="8391525" h="2438400">
                <a:moveTo>
                  <a:pt x="194437" y="50800"/>
                </a:moveTo>
                <a:lnTo>
                  <a:pt x="148170" y="50800"/>
                </a:lnTo>
                <a:lnTo>
                  <a:pt x="128866" y="63500"/>
                </a:lnTo>
                <a:lnTo>
                  <a:pt x="110769" y="76200"/>
                </a:lnTo>
                <a:lnTo>
                  <a:pt x="94132" y="101600"/>
                </a:lnTo>
                <a:lnTo>
                  <a:pt x="78993" y="114300"/>
                </a:lnTo>
                <a:lnTo>
                  <a:pt x="65544" y="127000"/>
                </a:lnTo>
                <a:lnTo>
                  <a:pt x="53809" y="152400"/>
                </a:lnTo>
                <a:lnTo>
                  <a:pt x="43865" y="165100"/>
                </a:lnTo>
                <a:lnTo>
                  <a:pt x="30162" y="215900"/>
                </a:lnTo>
                <a:lnTo>
                  <a:pt x="25679" y="254000"/>
                </a:lnTo>
                <a:lnTo>
                  <a:pt x="25400" y="266700"/>
                </a:lnTo>
                <a:lnTo>
                  <a:pt x="25400" y="2184400"/>
                </a:lnTo>
                <a:lnTo>
                  <a:pt x="28067" y="2222500"/>
                </a:lnTo>
                <a:lnTo>
                  <a:pt x="35775" y="2260600"/>
                </a:lnTo>
                <a:lnTo>
                  <a:pt x="43624" y="2273300"/>
                </a:lnTo>
                <a:lnTo>
                  <a:pt x="53530" y="2298700"/>
                </a:lnTo>
                <a:lnTo>
                  <a:pt x="65201" y="2311400"/>
                </a:lnTo>
                <a:lnTo>
                  <a:pt x="78613" y="2336800"/>
                </a:lnTo>
                <a:lnTo>
                  <a:pt x="93713" y="2349500"/>
                </a:lnTo>
                <a:lnTo>
                  <a:pt x="128358" y="2374900"/>
                </a:lnTo>
                <a:lnTo>
                  <a:pt x="168122" y="2400300"/>
                </a:lnTo>
                <a:lnTo>
                  <a:pt x="189509" y="2413000"/>
                </a:lnTo>
                <a:lnTo>
                  <a:pt x="8200961" y="2413000"/>
                </a:lnTo>
                <a:lnTo>
                  <a:pt x="8222297" y="2400300"/>
                </a:lnTo>
                <a:lnTo>
                  <a:pt x="192659" y="2400300"/>
                </a:lnTo>
                <a:lnTo>
                  <a:pt x="172504" y="2387600"/>
                </a:lnTo>
                <a:lnTo>
                  <a:pt x="134937" y="2362200"/>
                </a:lnTo>
                <a:lnTo>
                  <a:pt x="102260" y="2336800"/>
                </a:lnTo>
                <a:lnTo>
                  <a:pt x="64389" y="2286000"/>
                </a:lnTo>
                <a:lnTo>
                  <a:pt x="55054" y="2273300"/>
                </a:lnTo>
                <a:lnTo>
                  <a:pt x="47688" y="2247900"/>
                </a:lnTo>
                <a:lnTo>
                  <a:pt x="42367" y="2235200"/>
                </a:lnTo>
                <a:lnTo>
                  <a:pt x="40576" y="2222500"/>
                </a:lnTo>
                <a:lnTo>
                  <a:pt x="39192" y="2209800"/>
                </a:lnTo>
                <a:lnTo>
                  <a:pt x="38328" y="2197100"/>
                </a:lnTo>
                <a:lnTo>
                  <a:pt x="38100" y="2184400"/>
                </a:lnTo>
                <a:lnTo>
                  <a:pt x="38100" y="266700"/>
                </a:lnTo>
                <a:lnTo>
                  <a:pt x="40716" y="228600"/>
                </a:lnTo>
                <a:lnTo>
                  <a:pt x="48272" y="190500"/>
                </a:lnTo>
                <a:lnTo>
                  <a:pt x="55791" y="177800"/>
                </a:lnTo>
                <a:lnTo>
                  <a:pt x="65227" y="152400"/>
                </a:lnTo>
                <a:lnTo>
                  <a:pt x="76415" y="139700"/>
                </a:lnTo>
                <a:lnTo>
                  <a:pt x="89166" y="114300"/>
                </a:lnTo>
                <a:lnTo>
                  <a:pt x="103530" y="101600"/>
                </a:lnTo>
                <a:lnTo>
                  <a:pt x="119316" y="88900"/>
                </a:lnTo>
                <a:lnTo>
                  <a:pt x="136474" y="76200"/>
                </a:lnTo>
                <a:lnTo>
                  <a:pt x="154749" y="63500"/>
                </a:lnTo>
                <a:lnTo>
                  <a:pt x="174231" y="63500"/>
                </a:lnTo>
                <a:lnTo>
                  <a:pt x="194437" y="50800"/>
                </a:lnTo>
                <a:close/>
              </a:path>
              <a:path w="8391525" h="2438400">
                <a:moveTo>
                  <a:pt x="8243379" y="50800"/>
                </a:moveTo>
                <a:lnTo>
                  <a:pt x="8198294" y="50800"/>
                </a:lnTo>
                <a:lnTo>
                  <a:pt x="8218487" y="63500"/>
                </a:lnTo>
                <a:lnTo>
                  <a:pt x="8237918" y="63500"/>
                </a:lnTo>
                <a:lnTo>
                  <a:pt x="8256079" y="76200"/>
                </a:lnTo>
                <a:lnTo>
                  <a:pt x="8273097" y="88900"/>
                </a:lnTo>
                <a:lnTo>
                  <a:pt x="8288718" y="101600"/>
                </a:lnTo>
                <a:lnTo>
                  <a:pt x="8303069" y="127000"/>
                </a:lnTo>
                <a:lnTo>
                  <a:pt x="8315642" y="139700"/>
                </a:lnTo>
                <a:lnTo>
                  <a:pt x="8326691" y="152400"/>
                </a:lnTo>
                <a:lnTo>
                  <a:pt x="8335962" y="177800"/>
                </a:lnTo>
                <a:lnTo>
                  <a:pt x="8343328" y="203200"/>
                </a:lnTo>
                <a:lnTo>
                  <a:pt x="8348662" y="215900"/>
                </a:lnTo>
                <a:lnTo>
                  <a:pt x="8350440" y="228600"/>
                </a:lnTo>
                <a:lnTo>
                  <a:pt x="8351837" y="241300"/>
                </a:lnTo>
                <a:lnTo>
                  <a:pt x="8352726" y="254000"/>
                </a:lnTo>
                <a:lnTo>
                  <a:pt x="8352980" y="266700"/>
                </a:lnTo>
                <a:lnTo>
                  <a:pt x="8352980" y="2184400"/>
                </a:lnTo>
                <a:lnTo>
                  <a:pt x="8350313" y="2222500"/>
                </a:lnTo>
                <a:lnTo>
                  <a:pt x="8342820" y="2247900"/>
                </a:lnTo>
                <a:lnTo>
                  <a:pt x="8335200" y="2273300"/>
                </a:lnTo>
                <a:lnTo>
                  <a:pt x="8325802" y="2286000"/>
                </a:lnTo>
                <a:lnTo>
                  <a:pt x="8314626" y="2311400"/>
                </a:lnTo>
                <a:lnTo>
                  <a:pt x="8301799" y="2324100"/>
                </a:lnTo>
                <a:lnTo>
                  <a:pt x="8287575" y="2336800"/>
                </a:lnTo>
                <a:lnTo>
                  <a:pt x="8271700" y="2362200"/>
                </a:lnTo>
                <a:lnTo>
                  <a:pt x="8254555" y="2374900"/>
                </a:lnTo>
                <a:lnTo>
                  <a:pt x="8236267" y="2374900"/>
                </a:lnTo>
                <a:lnTo>
                  <a:pt x="8216836" y="2387600"/>
                </a:lnTo>
                <a:lnTo>
                  <a:pt x="8196516" y="2400300"/>
                </a:lnTo>
                <a:lnTo>
                  <a:pt x="8222297" y="2400300"/>
                </a:lnTo>
                <a:lnTo>
                  <a:pt x="8242871" y="2387600"/>
                </a:lnTo>
                <a:lnTo>
                  <a:pt x="8280336" y="2362200"/>
                </a:lnTo>
                <a:lnTo>
                  <a:pt x="8312086" y="2336800"/>
                </a:lnTo>
                <a:lnTo>
                  <a:pt x="8325548" y="2311400"/>
                </a:lnTo>
                <a:lnTo>
                  <a:pt x="8337232" y="2298700"/>
                </a:lnTo>
                <a:lnTo>
                  <a:pt x="8347138" y="2273300"/>
                </a:lnTo>
                <a:lnTo>
                  <a:pt x="8355139" y="2260600"/>
                </a:lnTo>
                <a:lnTo>
                  <a:pt x="8360854" y="2235200"/>
                </a:lnTo>
                <a:lnTo>
                  <a:pt x="8362886" y="2222500"/>
                </a:lnTo>
                <a:lnTo>
                  <a:pt x="8364410" y="2209800"/>
                </a:lnTo>
                <a:lnTo>
                  <a:pt x="8365299" y="2197100"/>
                </a:lnTo>
                <a:lnTo>
                  <a:pt x="8365680" y="2184400"/>
                </a:lnTo>
                <a:lnTo>
                  <a:pt x="8365680" y="266700"/>
                </a:lnTo>
                <a:lnTo>
                  <a:pt x="8363013" y="228600"/>
                </a:lnTo>
                <a:lnTo>
                  <a:pt x="8355266" y="190500"/>
                </a:lnTo>
                <a:lnTo>
                  <a:pt x="8337486" y="152400"/>
                </a:lnTo>
                <a:lnTo>
                  <a:pt x="8325802" y="127000"/>
                </a:lnTo>
                <a:lnTo>
                  <a:pt x="8312467" y="114300"/>
                </a:lnTo>
                <a:lnTo>
                  <a:pt x="8297354" y="101600"/>
                </a:lnTo>
                <a:lnTo>
                  <a:pt x="8280717" y="76200"/>
                </a:lnTo>
                <a:lnTo>
                  <a:pt x="8262683" y="63500"/>
                </a:lnTo>
                <a:lnTo>
                  <a:pt x="8243379" y="50800"/>
                </a:lnTo>
                <a:close/>
              </a:path>
              <a:path w="8391525" h="2438400">
                <a:moveTo>
                  <a:pt x="226187" y="38100"/>
                </a:moveTo>
                <a:lnTo>
                  <a:pt x="190093" y="38100"/>
                </a:lnTo>
                <a:lnTo>
                  <a:pt x="168694" y="50800"/>
                </a:lnTo>
                <a:lnTo>
                  <a:pt x="215773" y="50800"/>
                </a:lnTo>
                <a:lnTo>
                  <a:pt x="226187" y="38100"/>
                </a:lnTo>
                <a:close/>
              </a:path>
              <a:path w="8391525" h="2438400">
                <a:moveTo>
                  <a:pt x="8201469" y="38100"/>
                </a:moveTo>
                <a:lnTo>
                  <a:pt x="8165782" y="38100"/>
                </a:lnTo>
                <a:lnTo>
                  <a:pt x="8176704" y="50800"/>
                </a:lnTo>
                <a:lnTo>
                  <a:pt x="8222932" y="50800"/>
                </a:lnTo>
                <a:lnTo>
                  <a:pt x="8201469" y="38100"/>
                </a:lnTo>
                <a:close/>
              </a:path>
              <a:path w="8391525" h="2438400">
                <a:moveTo>
                  <a:pt x="8167306" y="25400"/>
                </a:moveTo>
                <a:lnTo>
                  <a:pt x="223989" y="25400"/>
                </a:lnTo>
                <a:lnTo>
                  <a:pt x="212572" y="38100"/>
                </a:lnTo>
                <a:lnTo>
                  <a:pt x="8178990" y="38100"/>
                </a:lnTo>
                <a:lnTo>
                  <a:pt x="8167306" y="25400"/>
                </a:lnTo>
                <a:close/>
              </a:path>
              <a:path w="8391525" h="2438400">
                <a:moveTo>
                  <a:pt x="8170608" y="0"/>
                </a:moveTo>
                <a:lnTo>
                  <a:pt x="219583" y="0"/>
                </a:lnTo>
                <a:lnTo>
                  <a:pt x="206184" y="12700"/>
                </a:lnTo>
                <a:lnTo>
                  <a:pt x="8183308" y="12700"/>
                </a:lnTo>
                <a:lnTo>
                  <a:pt x="8170608" y="0"/>
                </a:lnTo>
                <a:close/>
              </a:path>
            </a:pathLst>
          </a:custGeom>
          <a:solidFill>
            <a:srgbClr val="2583C5"/>
          </a:solidFill>
        </p:spPr>
        <p:txBody>
          <a:bodyPr wrap="square" lIns="0" tIns="0" rIns="0" bIns="0" rtlCol="0"/>
          <a:lstStyle/>
          <a:p>
            <a:endParaRPr/>
          </a:p>
        </p:txBody>
      </p:sp>
      <p:sp>
        <p:nvSpPr>
          <p:cNvPr id="10" name="object 10"/>
          <p:cNvSpPr txBox="1"/>
          <p:nvPr/>
        </p:nvSpPr>
        <p:spPr>
          <a:xfrm>
            <a:off x="527405" y="2825865"/>
            <a:ext cx="8101965" cy="2266315"/>
          </a:xfrm>
          <a:prstGeom prst="rect">
            <a:avLst/>
          </a:prstGeom>
        </p:spPr>
        <p:txBody>
          <a:bodyPr vert="horz" wrap="square" lIns="0" tIns="0" rIns="0" bIns="0" rtlCol="0">
            <a:spAutoFit/>
          </a:bodyPr>
          <a:lstStyle/>
          <a:p>
            <a:pPr marL="12700" marR="405765">
              <a:lnSpc>
                <a:spcPct val="91500"/>
              </a:lnSpc>
            </a:pPr>
            <a:r>
              <a:rPr lang="it-IT" sz="1400" b="1" dirty="0" smtClean="0">
                <a:latin typeface="Corbel"/>
                <a:cs typeface="Corbel"/>
              </a:rPr>
              <a:t>Il </a:t>
            </a:r>
            <a:r>
              <a:rPr sz="1400" b="1" spc="-15" dirty="0" smtClean="0">
                <a:latin typeface="Corbel"/>
                <a:cs typeface="Corbel"/>
              </a:rPr>
              <a:t> </a:t>
            </a:r>
            <a:r>
              <a:rPr sz="1400" b="1" spc="-35" dirty="0">
                <a:latin typeface="Corbel"/>
                <a:cs typeface="Corbel"/>
              </a:rPr>
              <a:t>D</a:t>
            </a:r>
            <a:r>
              <a:rPr sz="1400" b="1" spc="-5" dirty="0">
                <a:latin typeface="Corbel"/>
                <a:cs typeface="Corbel"/>
              </a:rPr>
              <a:t>.M</a:t>
            </a:r>
            <a:r>
              <a:rPr sz="1400" b="1" dirty="0">
                <a:latin typeface="Corbel"/>
                <a:cs typeface="Corbel"/>
              </a:rPr>
              <a:t>.</a:t>
            </a:r>
            <a:r>
              <a:rPr sz="1400" b="1" spc="-15" dirty="0">
                <a:latin typeface="Corbel"/>
                <a:cs typeface="Corbel"/>
              </a:rPr>
              <a:t> </a:t>
            </a:r>
            <a:r>
              <a:rPr sz="1400" b="1" spc="-30" dirty="0">
                <a:latin typeface="Corbel"/>
                <a:cs typeface="Corbel"/>
              </a:rPr>
              <a:t>2</a:t>
            </a:r>
            <a:r>
              <a:rPr sz="1400" b="1" spc="-5" dirty="0">
                <a:latin typeface="Corbel"/>
                <a:cs typeface="Corbel"/>
              </a:rPr>
              <a:t>7</a:t>
            </a:r>
            <a:r>
              <a:rPr sz="1400" b="1" spc="-10" dirty="0">
                <a:latin typeface="Corbel"/>
                <a:cs typeface="Corbel"/>
              </a:rPr>
              <a:t>/</a:t>
            </a:r>
            <a:r>
              <a:rPr sz="1400" b="1" dirty="0">
                <a:latin typeface="Corbel"/>
                <a:cs typeface="Corbel"/>
              </a:rPr>
              <a:t>12</a:t>
            </a:r>
            <a:r>
              <a:rPr sz="1400" b="1" spc="-10" dirty="0">
                <a:latin typeface="Corbel"/>
                <a:cs typeface="Corbel"/>
              </a:rPr>
              <a:t>/</a:t>
            </a:r>
            <a:r>
              <a:rPr sz="1400" b="1" dirty="0">
                <a:latin typeface="Corbel"/>
                <a:cs typeface="Corbel"/>
              </a:rPr>
              <a:t>12</a:t>
            </a:r>
            <a:r>
              <a:rPr sz="1400" b="1" spc="-5" dirty="0">
                <a:latin typeface="Corbel"/>
                <a:cs typeface="Corbel"/>
              </a:rPr>
              <a:t> </a:t>
            </a:r>
            <a:r>
              <a:rPr sz="1400" dirty="0">
                <a:latin typeface="Corbel"/>
                <a:cs typeface="Corbel"/>
              </a:rPr>
              <a:t>lo ri</a:t>
            </a:r>
            <a:r>
              <a:rPr sz="1400" spc="-10" dirty="0">
                <a:latin typeface="Corbel"/>
                <a:cs typeface="Corbel"/>
              </a:rPr>
              <a:t>c</a:t>
            </a:r>
            <a:r>
              <a:rPr sz="1400" spc="-5" dirty="0">
                <a:latin typeface="Corbel"/>
                <a:cs typeface="Corbel"/>
              </a:rPr>
              <a:t>hi</a:t>
            </a:r>
            <a:r>
              <a:rPr sz="1400" dirty="0">
                <a:latin typeface="Corbel"/>
                <a:cs typeface="Corbel"/>
              </a:rPr>
              <a:t>ama</a:t>
            </a:r>
            <a:r>
              <a:rPr sz="1400" spc="-5" dirty="0">
                <a:latin typeface="Corbel"/>
                <a:cs typeface="Corbel"/>
              </a:rPr>
              <a:t> c</a:t>
            </a:r>
            <a:r>
              <a:rPr sz="1400" spc="-10" dirty="0">
                <a:latin typeface="Corbel"/>
                <a:cs typeface="Corbel"/>
              </a:rPr>
              <a:t>o</a:t>
            </a:r>
            <a:r>
              <a:rPr sz="1400" dirty="0">
                <a:latin typeface="Corbel"/>
                <a:cs typeface="Corbel"/>
              </a:rPr>
              <a:t>me</a:t>
            </a:r>
            <a:r>
              <a:rPr sz="1400" spc="-5" dirty="0">
                <a:latin typeface="Corbel"/>
                <a:cs typeface="Corbel"/>
              </a:rPr>
              <a:t> </a:t>
            </a:r>
            <a:r>
              <a:rPr sz="1400" b="1" dirty="0">
                <a:latin typeface="Corbel"/>
                <a:cs typeface="Corbel"/>
              </a:rPr>
              <a:t>s</a:t>
            </a:r>
            <a:r>
              <a:rPr sz="1400" b="1" spc="-5" dirty="0">
                <a:latin typeface="Corbel"/>
                <a:cs typeface="Corbel"/>
              </a:rPr>
              <a:t>trument</a:t>
            </a:r>
            <a:r>
              <a:rPr sz="1400" b="1" dirty="0">
                <a:latin typeface="Corbel"/>
                <a:cs typeface="Corbel"/>
              </a:rPr>
              <a:t>o</a:t>
            </a:r>
            <a:r>
              <a:rPr sz="1400" b="1" spc="-1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la</a:t>
            </a:r>
            <a:r>
              <a:rPr sz="1400" b="1" spc="-10" dirty="0">
                <a:latin typeface="Corbel"/>
                <a:cs typeface="Corbel"/>
              </a:rPr>
              <a:t>v</a:t>
            </a:r>
            <a:r>
              <a:rPr sz="1400" b="1" dirty="0">
                <a:latin typeface="Corbel"/>
                <a:cs typeface="Corbel"/>
              </a:rPr>
              <a:t>oro</a:t>
            </a:r>
            <a:r>
              <a:rPr sz="1400" b="1" spc="-10" dirty="0">
                <a:latin typeface="Corbel"/>
                <a:cs typeface="Corbel"/>
              </a:rPr>
              <a:t> </a:t>
            </a:r>
            <a:r>
              <a:rPr sz="1400" b="1" dirty="0">
                <a:latin typeface="Corbel"/>
                <a:cs typeface="Corbel"/>
              </a:rPr>
              <a:t>in i</a:t>
            </a:r>
            <a:r>
              <a:rPr sz="1400" b="1" spc="-10" dirty="0">
                <a:latin typeface="Corbel"/>
                <a:cs typeface="Corbel"/>
              </a:rPr>
              <a:t>t</a:t>
            </a:r>
            <a:r>
              <a:rPr sz="1400" b="1" dirty="0">
                <a:latin typeface="Corbel"/>
                <a:cs typeface="Corbel"/>
              </a:rPr>
              <a:t>inere</a:t>
            </a:r>
            <a:r>
              <a:rPr sz="1400" b="1" spc="-2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i </a:t>
            </a:r>
            <a:r>
              <a:rPr sz="1400" b="1" spc="-10" dirty="0">
                <a:latin typeface="Corbel"/>
                <a:cs typeface="Corbel"/>
              </a:rPr>
              <a:t>d</a:t>
            </a:r>
            <a:r>
              <a:rPr sz="1400" b="1" dirty="0">
                <a:latin typeface="Corbel"/>
                <a:cs typeface="Corbel"/>
              </a:rPr>
              <a:t>o</a:t>
            </a:r>
            <a:r>
              <a:rPr sz="1400" b="1" spc="5" dirty="0">
                <a:latin typeface="Corbel"/>
                <a:cs typeface="Corbel"/>
              </a:rPr>
              <a:t>c</a:t>
            </a:r>
            <a:r>
              <a:rPr sz="1400" b="1" dirty="0">
                <a:latin typeface="Corbel"/>
                <a:cs typeface="Corbel"/>
              </a:rPr>
              <a:t>ent</a:t>
            </a:r>
            <a:r>
              <a:rPr sz="1400" b="1" spc="5" dirty="0">
                <a:latin typeface="Corbel"/>
                <a:cs typeface="Corbel"/>
              </a:rPr>
              <a:t>i</a:t>
            </a:r>
            <a:r>
              <a:rPr sz="1400" dirty="0">
                <a:solidFill>
                  <a:srgbClr val="006FC0"/>
                </a:solidFill>
                <a:latin typeface="Corbel"/>
                <a:cs typeface="Corbel"/>
              </a:rPr>
              <a:t>,</a:t>
            </a:r>
            <a:r>
              <a:rPr sz="1400" spc="-15" dirty="0">
                <a:solidFill>
                  <a:srgbClr val="006FC0"/>
                </a:solidFill>
                <a:latin typeface="Corbel"/>
                <a:cs typeface="Corbel"/>
              </a:rPr>
              <a:t> </a:t>
            </a:r>
            <a:r>
              <a:rPr sz="1400" b="1" dirty="0">
                <a:solidFill>
                  <a:srgbClr val="006FC0"/>
                </a:solidFill>
                <a:latin typeface="Corbel"/>
                <a:cs typeface="Corbel"/>
              </a:rPr>
              <a:t>A </a:t>
            </a:r>
            <a:r>
              <a:rPr sz="1400" b="1" spc="-75" dirty="0">
                <a:solidFill>
                  <a:srgbClr val="006FC0"/>
                </a:solidFill>
                <a:latin typeface="Corbel"/>
                <a:cs typeface="Corbel"/>
              </a:rPr>
              <a:t>FA</a:t>
            </a:r>
            <a:r>
              <a:rPr sz="1400" b="1" spc="-10" dirty="0">
                <a:solidFill>
                  <a:srgbClr val="006FC0"/>
                </a:solidFill>
                <a:latin typeface="Corbel"/>
                <a:cs typeface="Corbel"/>
              </a:rPr>
              <a:t>V</a:t>
            </a:r>
            <a:r>
              <a:rPr sz="1400" b="1" spc="-5" dirty="0">
                <a:solidFill>
                  <a:srgbClr val="006FC0"/>
                </a:solidFill>
                <a:latin typeface="Corbel"/>
                <a:cs typeface="Corbel"/>
              </a:rPr>
              <a:t>OR</a:t>
            </a:r>
            <a:r>
              <a:rPr sz="1400" b="1" dirty="0">
                <a:solidFill>
                  <a:srgbClr val="006FC0"/>
                </a:solidFill>
                <a:latin typeface="Corbel"/>
                <a:cs typeface="Corbel"/>
              </a:rPr>
              <a:t>E</a:t>
            </a:r>
            <a:r>
              <a:rPr sz="1400" b="1" spc="-20" dirty="0">
                <a:solidFill>
                  <a:srgbClr val="006FC0"/>
                </a:solidFill>
                <a:latin typeface="Corbel"/>
                <a:cs typeface="Corbel"/>
              </a:rPr>
              <a:t> </a:t>
            </a:r>
            <a:r>
              <a:rPr sz="1400" b="1" dirty="0">
                <a:solidFill>
                  <a:srgbClr val="006FC0"/>
                </a:solidFill>
                <a:latin typeface="Corbel"/>
                <a:cs typeface="Corbel"/>
              </a:rPr>
              <a:t>DI</a:t>
            </a:r>
            <a:r>
              <a:rPr sz="1400" b="1" spc="-114" dirty="0">
                <a:solidFill>
                  <a:srgbClr val="006FC0"/>
                </a:solidFill>
                <a:latin typeface="Corbel"/>
                <a:cs typeface="Corbel"/>
              </a:rPr>
              <a:t> </a:t>
            </a:r>
            <a:r>
              <a:rPr sz="1400" b="1" spc="-5" dirty="0">
                <a:solidFill>
                  <a:srgbClr val="006FC0"/>
                </a:solidFill>
                <a:latin typeface="Corbel"/>
                <a:cs typeface="Corbel"/>
              </a:rPr>
              <a:t>T</a:t>
            </a:r>
            <a:r>
              <a:rPr sz="1400" b="1" dirty="0">
                <a:solidFill>
                  <a:srgbClr val="006FC0"/>
                </a:solidFill>
                <a:latin typeface="Corbel"/>
                <a:cs typeface="Corbel"/>
              </a:rPr>
              <a:t>U</a:t>
            </a:r>
            <a:r>
              <a:rPr sz="1400" b="1" spc="-5" dirty="0">
                <a:solidFill>
                  <a:srgbClr val="006FC0"/>
                </a:solidFill>
                <a:latin typeface="Corbel"/>
                <a:cs typeface="Corbel"/>
              </a:rPr>
              <a:t>T</a:t>
            </a:r>
            <a:r>
              <a:rPr sz="1400" b="1" spc="5" dirty="0">
                <a:solidFill>
                  <a:srgbClr val="006FC0"/>
                </a:solidFill>
                <a:latin typeface="Corbel"/>
                <a:cs typeface="Corbel"/>
              </a:rPr>
              <a:t>T</a:t>
            </a:r>
            <a:r>
              <a:rPr sz="1400" b="1" dirty="0">
                <a:solidFill>
                  <a:srgbClr val="006FC0"/>
                </a:solidFill>
                <a:latin typeface="Corbel"/>
                <a:cs typeface="Corbel"/>
              </a:rPr>
              <a:t>I</a:t>
            </a:r>
            <a:r>
              <a:rPr sz="1400" b="1" spc="-80" dirty="0">
                <a:solidFill>
                  <a:srgbClr val="006FC0"/>
                </a:solidFill>
                <a:latin typeface="Corbel"/>
                <a:cs typeface="Corbel"/>
              </a:rPr>
              <a:t> </a:t>
            </a:r>
            <a:r>
              <a:rPr sz="1400" b="1" dirty="0">
                <a:solidFill>
                  <a:srgbClr val="006FC0"/>
                </a:solidFill>
                <a:latin typeface="Corbel"/>
                <a:cs typeface="Corbel"/>
              </a:rPr>
              <a:t>GLI S</a:t>
            </a:r>
            <a:r>
              <a:rPr sz="1400" b="1" spc="-5" dirty="0">
                <a:solidFill>
                  <a:srgbClr val="006FC0"/>
                </a:solidFill>
                <a:latin typeface="Corbel"/>
                <a:cs typeface="Corbel"/>
              </a:rPr>
              <a:t>TU</a:t>
            </a:r>
            <a:r>
              <a:rPr sz="1400" b="1" dirty="0">
                <a:solidFill>
                  <a:srgbClr val="006FC0"/>
                </a:solidFill>
                <a:latin typeface="Corbel"/>
                <a:cs typeface="Corbel"/>
              </a:rPr>
              <a:t>D</a:t>
            </a:r>
            <a:r>
              <a:rPr sz="1400" b="1" spc="-10" dirty="0">
                <a:solidFill>
                  <a:srgbClr val="006FC0"/>
                </a:solidFill>
                <a:latin typeface="Corbel"/>
                <a:cs typeface="Corbel"/>
              </a:rPr>
              <a:t>E</a:t>
            </a:r>
            <a:r>
              <a:rPr sz="1400" b="1" dirty="0">
                <a:solidFill>
                  <a:srgbClr val="006FC0"/>
                </a:solidFill>
                <a:latin typeface="Corbel"/>
                <a:cs typeface="Corbel"/>
              </a:rPr>
              <a:t>NTI</a:t>
            </a:r>
            <a:r>
              <a:rPr sz="1400" b="1" spc="-105" dirty="0">
                <a:solidFill>
                  <a:srgbClr val="006FC0"/>
                </a:solidFill>
                <a:latin typeface="Corbel"/>
                <a:cs typeface="Corbel"/>
              </a:rPr>
              <a:t> </a:t>
            </a:r>
            <a:r>
              <a:rPr sz="1400" b="1" spc="-10" dirty="0">
                <a:solidFill>
                  <a:srgbClr val="006FC0"/>
                </a:solidFill>
                <a:latin typeface="Corbel"/>
                <a:cs typeface="Corbel"/>
              </a:rPr>
              <a:t>C</a:t>
            </a:r>
            <a:r>
              <a:rPr sz="1400" b="1" spc="-5" dirty="0">
                <a:solidFill>
                  <a:srgbClr val="006FC0"/>
                </a:solidFill>
                <a:latin typeface="Corbel"/>
                <a:cs typeface="Corbel"/>
              </a:rPr>
              <a:t>O</a:t>
            </a:r>
            <a:r>
              <a:rPr sz="1400" b="1" dirty="0">
                <a:solidFill>
                  <a:srgbClr val="006FC0"/>
                </a:solidFill>
                <a:latin typeface="Corbel"/>
                <a:cs typeface="Corbel"/>
              </a:rPr>
              <a:t>N</a:t>
            </a:r>
            <a:r>
              <a:rPr sz="1400" b="1" spc="-5" dirty="0">
                <a:solidFill>
                  <a:srgbClr val="006FC0"/>
                </a:solidFill>
                <a:latin typeface="Corbel"/>
                <a:cs typeface="Corbel"/>
              </a:rPr>
              <a:t> </a:t>
            </a:r>
            <a:r>
              <a:rPr sz="1400" b="1" dirty="0">
                <a:solidFill>
                  <a:srgbClr val="006FC0"/>
                </a:solidFill>
                <a:latin typeface="Corbel"/>
                <a:cs typeface="Corbel"/>
              </a:rPr>
              <a:t>B</a:t>
            </a:r>
            <a:r>
              <a:rPr sz="1400" b="1" spc="-5" dirty="0">
                <a:solidFill>
                  <a:srgbClr val="006FC0"/>
                </a:solidFill>
                <a:latin typeface="Corbel"/>
                <a:cs typeface="Corbel"/>
              </a:rPr>
              <a:t>I</a:t>
            </a:r>
            <a:r>
              <a:rPr sz="1400" b="1" dirty="0">
                <a:solidFill>
                  <a:srgbClr val="006FC0"/>
                </a:solidFill>
                <a:latin typeface="Corbel"/>
                <a:cs typeface="Corbel"/>
              </a:rPr>
              <a:t>S</a:t>
            </a:r>
            <a:r>
              <a:rPr sz="1400" b="1" spc="-5" dirty="0">
                <a:solidFill>
                  <a:srgbClr val="006FC0"/>
                </a:solidFill>
                <a:latin typeface="Corbel"/>
                <a:cs typeface="Corbel"/>
              </a:rPr>
              <a:t>OGN</a:t>
            </a:r>
            <a:r>
              <a:rPr sz="1400" b="1" dirty="0">
                <a:solidFill>
                  <a:srgbClr val="006FC0"/>
                </a:solidFill>
                <a:latin typeface="Corbel"/>
                <a:cs typeface="Corbel"/>
              </a:rPr>
              <a:t>I</a:t>
            </a:r>
            <a:r>
              <a:rPr sz="1400" b="1" spc="-20" dirty="0">
                <a:solidFill>
                  <a:srgbClr val="006FC0"/>
                </a:solidFill>
                <a:latin typeface="Corbel"/>
                <a:cs typeface="Corbel"/>
              </a:rPr>
              <a:t> </a:t>
            </a:r>
            <a:r>
              <a:rPr sz="1400" b="1" spc="-10" dirty="0">
                <a:solidFill>
                  <a:srgbClr val="006FC0"/>
                </a:solidFill>
                <a:latin typeface="Corbel"/>
                <a:cs typeface="Corbel"/>
              </a:rPr>
              <a:t>E</a:t>
            </a:r>
            <a:r>
              <a:rPr sz="1400" b="1" dirty="0">
                <a:solidFill>
                  <a:srgbClr val="006FC0"/>
                </a:solidFill>
                <a:latin typeface="Corbel"/>
                <a:cs typeface="Corbel"/>
              </a:rPr>
              <a:t>DUC</a:t>
            </a:r>
            <a:r>
              <a:rPr sz="1400" b="1" spc="-80" dirty="0">
                <a:solidFill>
                  <a:srgbClr val="006FC0"/>
                </a:solidFill>
                <a:latin typeface="Corbel"/>
                <a:cs typeface="Corbel"/>
              </a:rPr>
              <a:t>A</a:t>
            </a:r>
            <a:r>
              <a:rPr sz="1400" b="1" spc="-5" dirty="0">
                <a:solidFill>
                  <a:srgbClr val="006FC0"/>
                </a:solidFill>
                <a:latin typeface="Corbel"/>
                <a:cs typeface="Corbel"/>
              </a:rPr>
              <a:t>TIV</a:t>
            </a:r>
            <a:r>
              <a:rPr sz="1400" b="1" dirty="0">
                <a:solidFill>
                  <a:srgbClr val="006FC0"/>
                </a:solidFill>
                <a:latin typeface="Corbel"/>
                <a:cs typeface="Corbel"/>
              </a:rPr>
              <a:t>I</a:t>
            </a:r>
            <a:r>
              <a:rPr sz="1400" b="1" spc="-65" dirty="0">
                <a:solidFill>
                  <a:srgbClr val="006FC0"/>
                </a:solidFill>
                <a:latin typeface="Corbel"/>
                <a:cs typeface="Corbel"/>
              </a:rPr>
              <a:t> </a:t>
            </a:r>
            <a:r>
              <a:rPr sz="1400" b="1" dirty="0">
                <a:solidFill>
                  <a:srgbClr val="006FC0"/>
                </a:solidFill>
                <a:latin typeface="Corbel"/>
                <a:cs typeface="Corbel"/>
              </a:rPr>
              <a:t>S</a:t>
            </a:r>
            <a:r>
              <a:rPr sz="1400" b="1" spc="-5" dirty="0">
                <a:solidFill>
                  <a:srgbClr val="006FC0"/>
                </a:solidFill>
                <a:latin typeface="Corbel"/>
                <a:cs typeface="Corbel"/>
              </a:rPr>
              <a:t>P</a:t>
            </a:r>
            <a:r>
              <a:rPr sz="1400" b="1" spc="-10" dirty="0">
                <a:solidFill>
                  <a:srgbClr val="006FC0"/>
                </a:solidFill>
                <a:latin typeface="Corbel"/>
                <a:cs typeface="Corbel"/>
              </a:rPr>
              <a:t>EC</a:t>
            </a:r>
            <a:r>
              <a:rPr sz="1400" b="1" dirty="0">
                <a:solidFill>
                  <a:srgbClr val="006FC0"/>
                </a:solidFill>
                <a:latin typeface="Corbel"/>
                <a:cs typeface="Corbel"/>
              </a:rPr>
              <a:t>IA</a:t>
            </a:r>
            <a:r>
              <a:rPr sz="1400" b="1" spc="-5" dirty="0">
                <a:solidFill>
                  <a:srgbClr val="006FC0"/>
                </a:solidFill>
                <a:latin typeface="Corbel"/>
                <a:cs typeface="Corbel"/>
              </a:rPr>
              <a:t>L</a:t>
            </a:r>
            <a:r>
              <a:rPr sz="1400" b="1" dirty="0">
                <a:solidFill>
                  <a:srgbClr val="006FC0"/>
                </a:solidFill>
                <a:latin typeface="Corbel"/>
                <a:cs typeface="Corbel"/>
              </a:rPr>
              <a:t>I,</a:t>
            </a:r>
            <a:r>
              <a:rPr sz="1400" b="1" spc="-10" dirty="0">
                <a:solidFill>
                  <a:srgbClr val="006FC0"/>
                </a:solidFill>
                <a:latin typeface="Corbel"/>
                <a:cs typeface="Corbel"/>
              </a:rPr>
              <a:t> </a:t>
            </a:r>
            <a:r>
              <a:rPr sz="1400" spc="-5" dirty="0">
                <a:latin typeface="Corbel"/>
                <a:cs typeface="Corbel"/>
              </a:rPr>
              <a:t>c</a:t>
            </a:r>
            <a:r>
              <a:rPr sz="1400" spc="-15" dirty="0">
                <a:latin typeface="Corbel"/>
                <a:cs typeface="Corbel"/>
              </a:rPr>
              <a:t>o</a:t>
            </a:r>
            <a:r>
              <a:rPr sz="1400" dirty="0">
                <a:latin typeface="Corbel"/>
                <a:cs typeface="Corbel"/>
              </a:rPr>
              <a:t>n </a:t>
            </a:r>
            <a:r>
              <a:rPr sz="1400" spc="-5" dirty="0">
                <a:latin typeface="Corbel"/>
                <a:cs typeface="Corbel"/>
              </a:rPr>
              <a:t>l</a:t>
            </a:r>
            <a:r>
              <a:rPr sz="1400" dirty="0">
                <a:latin typeface="Corbel"/>
                <a:cs typeface="Corbel"/>
              </a:rPr>
              <a:t>a funzi</a:t>
            </a:r>
            <a:r>
              <a:rPr sz="1400" spc="-10" dirty="0">
                <a:latin typeface="Corbel"/>
                <a:cs typeface="Corbel"/>
              </a:rPr>
              <a:t>o</a:t>
            </a:r>
            <a:r>
              <a:rPr sz="1400" spc="-5" dirty="0">
                <a:latin typeface="Corbel"/>
                <a:cs typeface="Corbel"/>
              </a:rPr>
              <a:t>n</a:t>
            </a:r>
            <a:r>
              <a:rPr sz="1400" dirty="0">
                <a:latin typeface="Corbel"/>
                <a:cs typeface="Corbel"/>
              </a:rPr>
              <a:t>e</a:t>
            </a:r>
            <a:r>
              <a:rPr sz="1400" spc="-20" dirty="0">
                <a:latin typeface="Corbel"/>
                <a:cs typeface="Corbel"/>
              </a:rPr>
              <a:t> </a:t>
            </a:r>
            <a:r>
              <a:rPr sz="1400" dirty="0">
                <a:latin typeface="Corbel"/>
                <a:cs typeface="Corbel"/>
              </a:rPr>
              <a:t>di</a:t>
            </a:r>
            <a:r>
              <a:rPr sz="1400" spc="-5" dirty="0">
                <a:latin typeface="Corbel"/>
                <a:cs typeface="Corbel"/>
              </a:rPr>
              <a:t> </a:t>
            </a:r>
            <a:r>
              <a:rPr sz="1400" dirty="0">
                <a:latin typeface="Corbel"/>
                <a:cs typeface="Corbel"/>
              </a:rPr>
              <a:t>do</a:t>
            </a:r>
            <a:r>
              <a:rPr sz="1400" spc="-10" dirty="0">
                <a:latin typeface="Corbel"/>
                <a:cs typeface="Corbel"/>
              </a:rPr>
              <a:t>c</a:t>
            </a:r>
            <a:r>
              <a:rPr sz="1400" dirty="0">
                <a:latin typeface="Corbel"/>
                <a:cs typeface="Corbel"/>
              </a:rPr>
              <a:t>umenta</a:t>
            </a:r>
            <a:r>
              <a:rPr sz="1400" spc="-10" dirty="0">
                <a:latin typeface="Corbel"/>
                <a:cs typeface="Corbel"/>
              </a:rPr>
              <a:t>r</a:t>
            </a:r>
            <a:r>
              <a:rPr sz="1400" dirty="0">
                <a:latin typeface="Corbel"/>
                <a:cs typeface="Corbel"/>
              </a:rPr>
              <a:t>e</a:t>
            </a:r>
            <a:r>
              <a:rPr sz="1400" spc="-35" dirty="0">
                <a:latin typeface="Corbel"/>
                <a:cs typeface="Corbel"/>
              </a:rPr>
              <a:t> </a:t>
            </a:r>
            <a:r>
              <a:rPr sz="1400" dirty="0">
                <a:latin typeface="Corbel"/>
                <a:cs typeface="Corbel"/>
              </a:rPr>
              <a:t>e </a:t>
            </a:r>
            <a:r>
              <a:rPr sz="1400" spc="-5" dirty="0">
                <a:latin typeface="Corbel"/>
                <a:cs typeface="Corbel"/>
              </a:rPr>
              <a:t>c</a:t>
            </a:r>
            <a:r>
              <a:rPr sz="1400" spc="-15" dirty="0">
                <a:latin typeface="Corbel"/>
                <a:cs typeface="Corbel"/>
              </a:rPr>
              <a:t>o</a:t>
            </a:r>
            <a:r>
              <a:rPr sz="1400" spc="-5" dirty="0">
                <a:latin typeface="Corbel"/>
                <a:cs typeface="Corbel"/>
              </a:rPr>
              <a:t>n</a:t>
            </a:r>
            <a:r>
              <a:rPr sz="1400" dirty="0">
                <a:latin typeface="Corbel"/>
                <a:cs typeface="Corbel"/>
              </a:rPr>
              <a:t>div</a:t>
            </a:r>
            <a:r>
              <a:rPr sz="1400" spc="-10" dirty="0">
                <a:latin typeface="Corbel"/>
                <a:cs typeface="Corbel"/>
              </a:rPr>
              <a:t>i</a:t>
            </a:r>
            <a:r>
              <a:rPr sz="1400" dirty="0">
                <a:latin typeface="Corbel"/>
                <a:cs typeface="Corbel"/>
              </a:rPr>
              <a:t>de</a:t>
            </a:r>
            <a:r>
              <a:rPr sz="1400" spc="-10" dirty="0">
                <a:latin typeface="Corbel"/>
                <a:cs typeface="Corbel"/>
              </a:rPr>
              <a:t>r</a:t>
            </a:r>
            <a:r>
              <a:rPr sz="1400" dirty="0">
                <a:latin typeface="Corbel"/>
                <a:cs typeface="Corbel"/>
              </a:rPr>
              <a:t>e</a:t>
            </a:r>
            <a:r>
              <a:rPr sz="1400" spc="-20" dirty="0">
                <a:latin typeface="Corbel"/>
                <a:cs typeface="Corbel"/>
              </a:rPr>
              <a:t> </a:t>
            </a:r>
            <a:r>
              <a:rPr sz="1400" spc="-5" dirty="0">
                <a:latin typeface="Corbel"/>
                <a:cs typeface="Corbel"/>
              </a:rPr>
              <a:t>c</a:t>
            </a:r>
            <a:r>
              <a:rPr sz="1400" spc="-15" dirty="0">
                <a:latin typeface="Corbel"/>
                <a:cs typeface="Corbel"/>
              </a:rPr>
              <a:t>o</a:t>
            </a:r>
            <a:r>
              <a:rPr sz="1400" dirty="0">
                <a:latin typeface="Corbel"/>
                <a:cs typeface="Corbel"/>
              </a:rPr>
              <a:t>n </a:t>
            </a:r>
            <a:r>
              <a:rPr sz="1400" spc="-5" dirty="0">
                <a:latin typeface="Corbel"/>
                <a:cs typeface="Corbel"/>
              </a:rPr>
              <a:t>l</a:t>
            </a:r>
            <a:r>
              <a:rPr sz="1400" dirty="0">
                <a:latin typeface="Corbel"/>
                <a:cs typeface="Corbel"/>
              </a:rPr>
              <a:t>e f</a:t>
            </a:r>
            <a:r>
              <a:rPr sz="1400" spc="-10" dirty="0">
                <a:latin typeface="Corbel"/>
                <a:cs typeface="Corbel"/>
              </a:rPr>
              <a:t>a</a:t>
            </a:r>
            <a:r>
              <a:rPr sz="1400" dirty="0">
                <a:latin typeface="Corbel"/>
                <a:cs typeface="Corbel"/>
              </a:rPr>
              <a:t>mig</a:t>
            </a:r>
            <a:r>
              <a:rPr sz="1400" spc="-5" dirty="0">
                <a:latin typeface="Corbel"/>
                <a:cs typeface="Corbel"/>
              </a:rPr>
              <a:t>l</a:t>
            </a:r>
            <a:r>
              <a:rPr sz="1400" dirty="0">
                <a:latin typeface="Corbel"/>
                <a:cs typeface="Corbel"/>
              </a:rPr>
              <a:t>ie</a:t>
            </a:r>
            <a:r>
              <a:rPr sz="1400" spc="-25" dirty="0">
                <a:latin typeface="Corbel"/>
                <a:cs typeface="Corbel"/>
              </a:rPr>
              <a:t> </a:t>
            </a:r>
            <a:r>
              <a:rPr sz="1400" dirty="0">
                <a:latin typeface="Corbel"/>
                <a:cs typeface="Corbel"/>
              </a:rPr>
              <a:t>le </a:t>
            </a: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10" dirty="0">
                <a:latin typeface="Corbel"/>
                <a:cs typeface="Corbel"/>
              </a:rPr>
              <a:t> </a:t>
            </a:r>
            <a:r>
              <a:rPr sz="1400" dirty="0">
                <a:latin typeface="Corbel"/>
                <a:cs typeface="Corbel"/>
              </a:rPr>
              <a:t>di </a:t>
            </a:r>
            <a:r>
              <a:rPr sz="1400" spc="-5" dirty="0">
                <a:latin typeface="Corbel"/>
                <a:cs typeface="Corbel"/>
              </a:rPr>
              <a:t>in</a:t>
            </a:r>
            <a:r>
              <a:rPr sz="1400" spc="5" dirty="0">
                <a:latin typeface="Corbel"/>
                <a:cs typeface="Corbel"/>
              </a:rPr>
              <a:t>t</a:t>
            </a:r>
            <a:r>
              <a:rPr sz="1400" dirty="0">
                <a:latin typeface="Corbel"/>
                <a:cs typeface="Corbel"/>
              </a:rPr>
              <a:t>e</a:t>
            </a:r>
            <a:r>
              <a:rPr sz="1400" spc="-10" dirty="0">
                <a:latin typeface="Corbel"/>
                <a:cs typeface="Corbel"/>
              </a:rPr>
              <a:t>r</a:t>
            </a:r>
            <a:r>
              <a:rPr sz="1400" dirty="0">
                <a:latin typeface="Corbel"/>
                <a:cs typeface="Corbel"/>
              </a:rPr>
              <a:t>vento</a:t>
            </a:r>
            <a:r>
              <a:rPr sz="1400" spc="-3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gr</a:t>
            </a:r>
            <a:r>
              <a:rPr sz="1400" spc="-10" dirty="0">
                <a:latin typeface="Corbel"/>
                <a:cs typeface="Corbel"/>
              </a:rPr>
              <a:t>a</a:t>
            </a:r>
            <a:r>
              <a:rPr sz="1400" dirty="0">
                <a:latin typeface="Corbel"/>
                <a:cs typeface="Corbel"/>
              </a:rPr>
              <a:t>mmate.</a:t>
            </a:r>
          </a:p>
          <a:p>
            <a:pPr marL="12700">
              <a:lnSpc>
                <a:spcPct val="100000"/>
              </a:lnSpc>
              <a:spcBef>
                <a:spcPts val="455"/>
              </a:spcBef>
            </a:pPr>
            <a:r>
              <a:rPr sz="1400" spc="-100" dirty="0">
                <a:latin typeface="Corbel"/>
                <a:cs typeface="Corbel"/>
              </a:rPr>
              <a:t>L</a:t>
            </a:r>
            <a:r>
              <a:rPr sz="1400" spc="-70" dirty="0">
                <a:latin typeface="Corbel"/>
                <a:cs typeface="Corbel"/>
              </a:rPr>
              <a:t>’</a:t>
            </a:r>
            <a:r>
              <a:rPr sz="1400" dirty="0">
                <a:latin typeface="Corbel"/>
                <a:cs typeface="Corbel"/>
              </a:rPr>
              <a:t>e</a:t>
            </a:r>
            <a:r>
              <a:rPr sz="1400" spc="-10" dirty="0">
                <a:latin typeface="Corbel"/>
                <a:cs typeface="Corbel"/>
              </a:rPr>
              <a:t>l</a:t>
            </a:r>
            <a:r>
              <a:rPr sz="1400" dirty="0">
                <a:latin typeface="Corbel"/>
                <a:cs typeface="Corbel"/>
              </a:rPr>
              <a:t>ab</a:t>
            </a:r>
            <a:r>
              <a:rPr sz="1400" spc="-5" dirty="0">
                <a:latin typeface="Corbel"/>
                <a:cs typeface="Corbel"/>
              </a:rPr>
              <a:t>o</a:t>
            </a:r>
            <a:r>
              <a:rPr sz="1400" dirty="0">
                <a:latin typeface="Corbel"/>
                <a:cs typeface="Corbel"/>
              </a:rPr>
              <a:t>r</a:t>
            </a:r>
            <a:r>
              <a:rPr sz="1400" spc="-10" dirty="0">
                <a:latin typeface="Corbel"/>
                <a:cs typeface="Corbel"/>
              </a:rPr>
              <a:t>a</a:t>
            </a:r>
            <a:r>
              <a:rPr sz="1400" dirty="0">
                <a:latin typeface="Corbel"/>
                <a:cs typeface="Corbel"/>
              </a:rPr>
              <a:t>zi</a:t>
            </a:r>
            <a:r>
              <a:rPr sz="1400" spc="-10" dirty="0">
                <a:latin typeface="Corbel"/>
                <a:cs typeface="Corbel"/>
              </a:rPr>
              <a:t>o</a:t>
            </a:r>
            <a:r>
              <a:rPr sz="1400" dirty="0">
                <a:latin typeface="Corbel"/>
                <a:cs typeface="Corbel"/>
              </a:rPr>
              <a:t>ne</a:t>
            </a:r>
            <a:r>
              <a:rPr sz="1400" spc="-30" dirty="0">
                <a:latin typeface="Corbel"/>
                <a:cs typeface="Corbel"/>
              </a:rPr>
              <a:t> </a:t>
            </a:r>
            <a:r>
              <a:rPr sz="1400" dirty="0">
                <a:latin typeface="Corbel"/>
                <a:cs typeface="Corbel"/>
              </a:rPr>
              <a:t>di un</a:t>
            </a:r>
            <a:r>
              <a:rPr sz="1400" spc="-15" dirty="0">
                <a:latin typeface="Corbel"/>
                <a:cs typeface="Corbel"/>
              </a:rPr>
              <a:t> </a:t>
            </a:r>
            <a:r>
              <a:rPr sz="1400" dirty="0">
                <a:latin typeface="Corbel"/>
                <a:cs typeface="Corbel"/>
              </a:rPr>
              <a:t>P</a:t>
            </a:r>
            <a:r>
              <a:rPr sz="1400" spc="5" dirty="0">
                <a:latin typeface="Corbel"/>
                <a:cs typeface="Corbel"/>
              </a:rPr>
              <a:t>D</a:t>
            </a:r>
            <a:r>
              <a:rPr sz="1400" dirty="0">
                <a:latin typeface="Corbel"/>
                <a:cs typeface="Corbel"/>
              </a:rPr>
              <a:t>P</a:t>
            </a:r>
            <a:r>
              <a:rPr sz="1400" spc="-10" dirty="0">
                <a:latin typeface="Corbel"/>
                <a:cs typeface="Corbel"/>
              </a:rPr>
              <a:t> </a:t>
            </a:r>
            <a:r>
              <a:rPr sz="1400" b="1" u="sng" dirty="0">
                <a:latin typeface="Corbel"/>
                <a:cs typeface="Corbel"/>
              </a:rPr>
              <a:t>NON</a:t>
            </a:r>
            <a:r>
              <a:rPr sz="1400" b="1" spc="-5" dirty="0">
                <a:latin typeface="Corbel"/>
                <a:cs typeface="Corbel"/>
              </a:rPr>
              <a:t> </a:t>
            </a:r>
            <a:r>
              <a:rPr sz="1400" b="1" dirty="0">
                <a:latin typeface="Corbel"/>
                <a:cs typeface="Corbel"/>
              </a:rPr>
              <a:t>è obblig</a:t>
            </a:r>
            <a:r>
              <a:rPr sz="1400" b="1" spc="-10" dirty="0">
                <a:latin typeface="Corbel"/>
                <a:cs typeface="Corbel"/>
              </a:rPr>
              <a:t>a</a:t>
            </a:r>
            <a:r>
              <a:rPr sz="1400" b="1" spc="-5" dirty="0">
                <a:latin typeface="Corbel"/>
                <a:cs typeface="Corbel"/>
              </a:rPr>
              <a:t>tori</a:t>
            </a:r>
            <a:r>
              <a:rPr sz="1400" b="1" dirty="0">
                <a:latin typeface="Corbel"/>
                <a:cs typeface="Corbel"/>
              </a:rPr>
              <a:t>a</a:t>
            </a:r>
            <a:r>
              <a:rPr sz="1400" b="1" spc="-3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a:t>
            </a:r>
            <a:r>
              <a:rPr sz="1400" b="1" spc="-5" dirty="0">
                <a:latin typeface="Corbel"/>
                <a:cs typeface="Corbel"/>
              </a:rPr>
              <a:t>t</a:t>
            </a:r>
            <a:r>
              <a:rPr sz="1400" b="1" dirty="0">
                <a:latin typeface="Corbel"/>
                <a:cs typeface="Corbel"/>
              </a:rPr>
              <a:t>ut</a:t>
            </a:r>
            <a:r>
              <a:rPr sz="1400" b="1" spc="-10" dirty="0">
                <a:latin typeface="Corbel"/>
                <a:cs typeface="Corbel"/>
              </a:rPr>
              <a:t>t</a:t>
            </a:r>
            <a:r>
              <a:rPr sz="1400" b="1" dirty="0">
                <a:latin typeface="Corbel"/>
                <a:cs typeface="Corbel"/>
              </a:rPr>
              <a:t>i</a:t>
            </a:r>
            <a:r>
              <a:rPr sz="1400" b="1" spc="10" dirty="0">
                <a:latin typeface="Corbel"/>
                <a:cs typeface="Corbel"/>
              </a:rPr>
              <a:t> </a:t>
            </a:r>
            <a:r>
              <a:rPr sz="1400" b="1" dirty="0">
                <a:latin typeface="Corbel"/>
                <a:cs typeface="Corbel"/>
              </a:rPr>
              <a:t>gli</a:t>
            </a:r>
            <a:r>
              <a:rPr sz="1400" b="1" spc="-15" dirty="0">
                <a:latin typeface="Corbel"/>
                <a:cs typeface="Corbel"/>
              </a:rPr>
              <a:t> </a:t>
            </a:r>
            <a:r>
              <a:rPr sz="1400" b="1" dirty="0">
                <a:latin typeface="Corbel"/>
                <a:cs typeface="Corbel"/>
              </a:rPr>
              <a:t>s</a:t>
            </a:r>
            <a:r>
              <a:rPr sz="1400" b="1" spc="-5" dirty="0">
                <a:latin typeface="Corbel"/>
                <a:cs typeface="Corbel"/>
              </a:rPr>
              <a:t>tud</a:t>
            </a:r>
            <a:r>
              <a:rPr sz="1400" b="1" dirty="0">
                <a:latin typeface="Corbel"/>
                <a:cs typeface="Corbel"/>
              </a:rPr>
              <a:t>enti</a:t>
            </a:r>
            <a:r>
              <a:rPr sz="1400" b="1" spc="-20" dirty="0">
                <a:latin typeface="Corbel"/>
                <a:cs typeface="Corbel"/>
              </a:rPr>
              <a:t> </a:t>
            </a:r>
            <a:r>
              <a:rPr sz="1400" b="1" dirty="0">
                <a:latin typeface="Corbel"/>
                <a:cs typeface="Corbel"/>
              </a:rPr>
              <a:t>in situazione</a:t>
            </a:r>
            <a:r>
              <a:rPr sz="1400" b="1" spc="-2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B</a:t>
            </a:r>
            <a:r>
              <a:rPr sz="1400" b="1" spc="-10" dirty="0">
                <a:latin typeface="Corbel"/>
                <a:cs typeface="Corbel"/>
              </a:rPr>
              <a:t>E</a:t>
            </a:r>
            <a:r>
              <a:rPr sz="1400" b="1" spc="10" dirty="0">
                <a:latin typeface="Corbel"/>
                <a:cs typeface="Corbel"/>
              </a:rPr>
              <a:t>S</a:t>
            </a:r>
            <a:r>
              <a:rPr sz="1400" dirty="0">
                <a:latin typeface="Corbel"/>
                <a:cs typeface="Corbel"/>
              </a:rPr>
              <a:t>.</a:t>
            </a:r>
          </a:p>
          <a:p>
            <a:pPr marL="12700" marR="5080">
              <a:lnSpc>
                <a:spcPts val="1540"/>
              </a:lnSpc>
              <a:spcBef>
                <a:spcPts val="625"/>
              </a:spcBef>
            </a:pPr>
            <a:r>
              <a:rPr sz="1400" i="1" dirty="0">
                <a:solidFill>
                  <a:srgbClr val="335B74"/>
                </a:solidFill>
                <a:latin typeface="Corbel"/>
                <a:cs typeface="Corbel"/>
              </a:rPr>
              <a:t>Le</a:t>
            </a:r>
            <a:r>
              <a:rPr sz="1400" i="1" spc="-25" dirty="0">
                <a:solidFill>
                  <a:srgbClr val="335B74"/>
                </a:solidFill>
                <a:latin typeface="Corbel"/>
                <a:cs typeface="Corbel"/>
              </a:rPr>
              <a:t> </a:t>
            </a:r>
            <a:r>
              <a:rPr sz="1400" i="1" dirty="0">
                <a:latin typeface="Corbel"/>
                <a:cs typeface="Corbel"/>
              </a:rPr>
              <a:t>scu</a:t>
            </a:r>
            <a:r>
              <a:rPr sz="1400" i="1" spc="-10" dirty="0">
                <a:latin typeface="Corbel"/>
                <a:cs typeface="Corbel"/>
              </a:rPr>
              <a:t>o</a:t>
            </a:r>
            <a:r>
              <a:rPr sz="1400" i="1" dirty="0">
                <a:latin typeface="Corbel"/>
                <a:cs typeface="Corbel"/>
              </a:rPr>
              <a:t>le  -</a:t>
            </a:r>
            <a:r>
              <a:rPr sz="1400" i="1" spc="-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n</a:t>
            </a:r>
            <a:r>
              <a:rPr sz="1400" i="1" spc="-10" dirty="0">
                <a:latin typeface="Corbel"/>
                <a:cs typeface="Corbel"/>
              </a:rPr>
              <a:t> </a:t>
            </a:r>
            <a:r>
              <a:rPr sz="1400" b="1" i="1" dirty="0">
                <a:latin typeface="Corbel"/>
                <a:cs typeface="Corbel"/>
              </a:rPr>
              <a:t>det</a:t>
            </a:r>
            <a:r>
              <a:rPr sz="1400" b="1" i="1" spc="5" dirty="0">
                <a:latin typeface="Corbel"/>
                <a:cs typeface="Corbel"/>
              </a:rPr>
              <a:t>e</a:t>
            </a:r>
            <a:r>
              <a:rPr sz="1400" b="1" i="1" spc="-5" dirty="0">
                <a:latin typeface="Corbel"/>
                <a:cs typeface="Corbel"/>
              </a:rPr>
              <a:t>r</a:t>
            </a:r>
            <a:r>
              <a:rPr sz="1400" b="1" i="1" dirty="0">
                <a:latin typeface="Corbel"/>
                <a:cs typeface="Corbel"/>
              </a:rPr>
              <a:t>m</a:t>
            </a:r>
            <a:r>
              <a:rPr sz="1400" b="1" i="1" spc="-5" dirty="0">
                <a:latin typeface="Corbel"/>
                <a:cs typeface="Corbel"/>
              </a:rPr>
              <a:t>inazi</a:t>
            </a:r>
            <a:r>
              <a:rPr sz="1400" b="1" i="1" dirty="0">
                <a:latin typeface="Corbel"/>
                <a:cs typeface="Corbel"/>
              </a:rPr>
              <a:t>oni</a:t>
            </a:r>
            <a:r>
              <a:rPr sz="1400" b="1" i="1" spc="-50" dirty="0">
                <a:latin typeface="Corbel"/>
                <a:cs typeface="Corbel"/>
              </a:rPr>
              <a:t> </a:t>
            </a:r>
            <a:r>
              <a:rPr sz="1400" b="1" i="1" spc="-5" dirty="0">
                <a:latin typeface="Corbel"/>
                <a:cs typeface="Corbel"/>
              </a:rPr>
              <a:t>assunt</a:t>
            </a:r>
            <a:r>
              <a:rPr sz="1400" b="1" i="1" dirty="0">
                <a:latin typeface="Corbel"/>
                <a:cs typeface="Corbel"/>
              </a:rPr>
              <a:t>e</a:t>
            </a:r>
            <a:r>
              <a:rPr sz="1400" b="1" i="1" spc="-10" dirty="0">
                <a:latin typeface="Corbel"/>
                <a:cs typeface="Corbel"/>
              </a:rPr>
              <a:t> </a:t>
            </a:r>
            <a:r>
              <a:rPr sz="1400" b="1" i="1" dirty="0">
                <a:latin typeface="Corbel"/>
                <a:cs typeface="Corbel"/>
              </a:rPr>
              <a:t>dai</a:t>
            </a:r>
            <a:r>
              <a:rPr sz="1400" b="1" i="1" spc="-15" dirty="0">
                <a:latin typeface="Corbel"/>
                <a:cs typeface="Corbel"/>
              </a:rPr>
              <a:t> </a:t>
            </a:r>
            <a:r>
              <a:rPr sz="1400" b="1" i="1" dirty="0">
                <a:latin typeface="Corbel"/>
                <a:cs typeface="Corbel"/>
              </a:rPr>
              <a:t>cons</a:t>
            </a:r>
            <a:r>
              <a:rPr sz="1400" b="1" i="1" spc="5" dirty="0">
                <a:latin typeface="Corbel"/>
                <a:cs typeface="Corbel"/>
              </a:rPr>
              <a:t>i</a:t>
            </a:r>
            <a:r>
              <a:rPr sz="1400" b="1" i="1" spc="-5" dirty="0">
                <a:latin typeface="Corbel"/>
                <a:cs typeface="Corbel"/>
              </a:rPr>
              <a:t>g</a:t>
            </a:r>
            <a:r>
              <a:rPr sz="1400" b="1" i="1" dirty="0">
                <a:latin typeface="Corbel"/>
                <a:cs typeface="Corbel"/>
              </a:rPr>
              <a:t>li</a:t>
            </a:r>
            <a:r>
              <a:rPr sz="1400" b="1" i="1" spc="-25" dirty="0">
                <a:latin typeface="Corbel"/>
                <a:cs typeface="Corbel"/>
              </a:rPr>
              <a:t> </a:t>
            </a:r>
            <a:r>
              <a:rPr sz="1400" b="1" i="1" dirty="0">
                <a:latin typeface="Corbel"/>
                <a:cs typeface="Corbel"/>
              </a:rPr>
              <a:t>di </a:t>
            </a:r>
            <a:r>
              <a:rPr sz="1400" b="1" i="1" spc="-5" dirty="0">
                <a:latin typeface="Corbel"/>
                <a:cs typeface="Corbel"/>
              </a:rPr>
              <a:t>dal</a:t>
            </a:r>
            <a:r>
              <a:rPr sz="1400" b="1" i="1" dirty="0">
                <a:latin typeface="Corbel"/>
                <a:cs typeface="Corbel"/>
              </a:rPr>
              <a:t>le</a:t>
            </a:r>
            <a:r>
              <a:rPr sz="1400" b="1" i="1" spc="-10" dirty="0">
                <a:latin typeface="Corbel"/>
                <a:cs typeface="Corbel"/>
              </a:rPr>
              <a:t> </a:t>
            </a:r>
            <a:r>
              <a:rPr sz="1400" b="1" i="1" dirty="0">
                <a:latin typeface="Corbel"/>
                <a:cs typeface="Corbel"/>
              </a:rPr>
              <a:t>fam</a:t>
            </a:r>
            <a:r>
              <a:rPr sz="1400" b="1" i="1" spc="5" dirty="0">
                <a:latin typeface="Corbel"/>
                <a:cs typeface="Corbel"/>
              </a:rPr>
              <a:t>i</a:t>
            </a:r>
            <a:r>
              <a:rPr sz="1400" b="1" i="1" spc="-5" dirty="0">
                <a:latin typeface="Corbel"/>
                <a:cs typeface="Corbel"/>
              </a:rPr>
              <a:t>g</a:t>
            </a:r>
            <a:r>
              <a:rPr sz="1400" b="1" i="1" dirty="0">
                <a:latin typeface="Corbel"/>
                <a:cs typeface="Corbel"/>
              </a:rPr>
              <a:t>lie</a:t>
            </a:r>
            <a:r>
              <a:rPr sz="1400" b="1" i="1" spc="-25" dirty="0">
                <a:latin typeface="Corbel"/>
                <a:cs typeface="Corbel"/>
              </a:rPr>
              <a:t> </a:t>
            </a:r>
            <a:r>
              <a:rPr sz="1400" b="1" i="1" dirty="0">
                <a:latin typeface="Corbel"/>
                <a:cs typeface="Corbel"/>
              </a:rPr>
              <a:t>e</a:t>
            </a:r>
            <a:r>
              <a:rPr sz="1400" b="1" i="1" spc="-10" dirty="0">
                <a:latin typeface="Corbel"/>
                <a:cs typeface="Corbel"/>
              </a:rPr>
              <a:t> </a:t>
            </a:r>
            <a:r>
              <a:rPr sz="1400" b="1" i="1" spc="-5" dirty="0">
                <a:latin typeface="Corbel"/>
                <a:cs typeface="Corbel"/>
              </a:rPr>
              <a:t>sull</a:t>
            </a:r>
            <a:r>
              <a:rPr sz="1400" b="1" i="1" dirty="0">
                <a:latin typeface="Corbel"/>
                <a:cs typeface="Corbel"/>
              </a:rPr>
              <a:t>a</a:t>
            </a:r>
            <a:r>
              <a:rPr sz="1400" b="1" i="1" spc="-10" dirty="0">
                <a:latin typeface="Corbel"/>
                <a:cs typeface="Corbel"/>
              </a:rPr>
              <a:t> </a:t>
            </a:r>
            <a:r>
              <a:rPr sz="1400" b="1" i="1" spc="-5" dirty="0">
                <a:latin typeface="Corbel"/>
                <a:cs typeface="Corbel"/>
              </a:rPr>
              <a:t>bas</a:t>
            </a:r>
            <a:r>
              <a:rPr sz="1400" b="1" i="1" dirty="0">
                <a:latin typeface="Corbel"/>
                <a:cs typeface="Corbel"/>
              </a:rPr>
              <a:t>e</a:t>
            </a:r>
            <a:r>
              <a:rPr sz="1400" b="1" i="1" spc="5" dirty="0">
                <a:latin typeface="Corbel"/>
                <a:cs typeface="Corbel"/>
              </a:rPr>
              <a:t> </a:t>
            </a:r>
            <a:r>
              <a:rPr sz="1400" b="1" i="1" spc="-5" dirty="0">
                <a:latin typeface="Corbel"/>
                <a:cs typeface="Corbel"/>
              </a:rPr>
              <a:t>d</a:t>
            </a:r>
            <a:r>
              <a:rPr sz="1400" b="1" i="1" dirty="0">
                <a:latin typeface="Corbel"/>
                <a:cs typeface="Corbel"/>
              </a:rPr>
              <a:t>i</a:t>
            </a:r>
            <a:r>
              <a:rPr sz="1400" b="1" i="1" spc="-10" dirty="0">
                <a:latin typeface="Corbel"/>
                <a:cs typeface="Corbel"/>
              </a:rPr>
              <a:t> </a:t>
            </a:r>
            <a:r>
              <a:rPr sz="1400" b="1" i="1" dirty="0">
                <a:latin typeface="Corbel"/>
                <a:cs typeface="Corbel"/>
              </a:rPr>
              <a:t>cons</a:t>
            </a:r>
            <a:r>
              <a:rPr sz="1400" b="1" i="1" spc="5" dirty="0">
                <a:latin typeface="Corbel"/>
                <a:cs typeface="Corbel"/>
              </a:rPr>
              <a:t>i</a:t>
            </a:r>
            <a:r>
              <a:rPr sz="1400" b="1" i="1" dirty="0">
                <a:latin typeface="Corbel"/>
                <a:cs typeface="Corbel"/>
              </a:rPr>
              <a:t>derazioni</a:t>
            </a:r>
            <a:r>
              <a:rPr sz="1400" b="1" i="1" spc="-40" dirty="0">
                <a:latin typeface="Corbel"/>
                <a:cs typeface="Corbel"/>
              </a:rPr>
              <a:t> </a:t>
            </a:r>
            <a:r>
              <a:rPr sz="1400" b="1" i="1" dirty="0">
                <a:latin typeface="Corbel"/>
                <a:cs typeface="Corbel"/>
              </a:rPr>
              <a:t>di caratt</a:t>
            </a:r>
            <a:r>
              <a:rPr sz="1400" b="1" i="1" spc="5" dirty="0">
                <a:latin typeface="Corbel"/>
                <a:cs typeface="Corbel"/>
              </a:rPr>
              <a:t>e</a:t>
            </a:r>
            <a:r>
              <a:rPr sz="1400" b="1" i="1" spc="-5" dirty="0">
                <a:latin typeface="Corbel"/>
                <a:cs typeface="Corbel"/>
              </a:rPr>
              <a:t>re ps</a:t>
            </a:r>
            <a:r>
              <a:rPr sz="1400" b="1" i="1" dirty="0">
                <a:latin typeface="Corbel"/>
                <a:cs typeface="Corbel"/>
              </a:rPr>
              <a:t>ico-</a:t>
            </a:r>
            <a:r>
              <a:rPr sz="1400" b="1" i="1" spc="-5" dirty="0">
                <a:latin typeface="Corbel"/>
                <a:cs typeface="Corbel"/>
              </a:rPr>
              <a:t>p</a:t>
            </a:r>
            <a:r>
              <a:rPr sz="1400" b="1" i="1" dirty="0">
                <a:latin typeface="Corbel"/>
                <a:cs typeface="Corbel"/>
              </a:rPr>
              <a:t>eda</a:t>
            </a:r>
            <a:r>
              <a:rPr sz="1400" b="1" i="1" spc="-10" dirty="0">
                <a:latin typeface="Corbel"/>
                <a:cs typeface="Corbel"/>
              </a:rPr>
              <a:t>g</a:t>
            </a:r>
            <a:r>
              <a:rPr sz="1400" b="1" i="1" dirty="0">
                <a:latin typeface="Corbel"/>
                <a:cs typeface="Corbel"/>
              </a:rPr>
              <a:t>ogico</a:t>
            </a:r>
            <a:r>
              <a:rPr sz="1400" b="1" i="1" spc="-50" dirty="0">
                <a:latin typeface="Corbel"/>
                <a:cs typeface="Corbel"/>
              </a:rPr>
              <a:t> </a:t>
            </a:r>
            <a:r>
              <a:rPr sz="1400" b="1" i="1" dirty="0">
                <a:latin typeface="Corbel"/>
                <a:cs typeface="Corbel"/>
              </a:rPr>
              <a:t>e</a:t>
            </a:r>
            <a:r>
              <a:rPr sz="1400" b="1" i="1" spc="-10" dirty="0">
                <a:latin typeface="Corbel"/>
                <a:cs typeface="Corbel"/>
              </a:rPr>
              <a:t> </a:t>
            </a:r>
            <a:r>
              <a:rPr sz="1400" b="1" i="1" dirty="0">
                <a:latin typeface="Corbel"/>
                <a:cs typeface="Corbel"/>
              </a:rPr>
              <a:t>didattico</a:t>
            </a:r>
            <a:r>
              <a:rPr sz="1400" b="1" i="1" spc="-30" dirty="0">
                <a:latin typeface="Corbel"/>
                <a:cs typeface="Corbel"/>
              </a:rPr>
              <a:t> </a:t>
            </a:r>
            <a:r>
              <a:rPr sz="1400" i="1" dirty="0">
                <a:latin typeface="Corbel"/>
                <a:cs typeface="Corbel"/>
              </a:rPr>
              <a:t>–</a:t>
            </a:r>
            <a:r>
              <a:rPr sz="1400" i="1" spc="-10" dirty="0">
                <a:latin typeface="Corbel"/>
                <a:cs typeface="Corbel"/>
              </a:rPr>
              <a:t> </a:t>
            </a:r>
            <a:r>
              <a:rPr sz="1400" b="1" i="1" dirty="0">
                <a:latin typeface="Corbel"/>
                <a:cs typeface="Corbel"/>
              </a:rPr>
              <a:t>class</a:t>
            </a:r>
            <a:r>
              <a:rPr sz="1400" b="1" i="1" spc="5" dirty="0">
                <a:latin typeface="Corbel"/>
                <a:cs typeface="Corbel"/>
              </a:rPr>
              <a:t>e</a:t>
            </a:r>
            <a:r>
              <a:rPr sz="1400" i="1" dirty="0">
                <a:latin typeface="Corbel"/>
                <a:cs typeface="Corbel"/>
              </a:rPr>
              <a:t>,</a:t>
            </a:r>
            <a:endParaRPr sz="1400" dirty="0">
              <a:latin typeface="Corbel"/>
              <a:cs typeface="Corbel"/>
            </a:endParaRPr>
          </a:p>
          <a:p>
            <a:pPr marL="12700">
              <a:lnSpc>
                <a:spcPct val="100000"/>
              </a:lnSpc>
              <a:spcBef>
                <a:spcPts val="425"/>
              </a:spcBef>
            </a:pPr>
            <a:r>
              <a:rPr sz="1400" i="1" dirty="0">
                <a:latin typeface="Corbel"/>
                <a:cs typeface="Corbel"/>
              </a:rPr>
              <a:t>risultanti</a:t>
            </a:r>
            <a:r>
              <a:rPr sz="1400" i="1" spc="-30" dirty="0">
                <a:latin typeface="Corbel"/>
                <a:cs typeface="Corbel"/>
              </a:rPr>
              <a:t> </a:t>
            </a:r>
            <a:r>
              <a:rPr sz="1400" b="1" i="1" dirty="0">
                <a:latin typeface="Corbel"/>
                <a:cs typeface="Corbel"/>
              </a:rPr>
              <a:t>dall</a:t>
            </a:r>
            <a:r>
              <a:rPr sz="1400" b="1" i="1" spc="-30" dirty="0">
                <a:latin typeface="Corbel"/>
                <a:cs typeface="Corbel"/>
              </a:rPr>
              <a:t>’</a:t>
            </a:r>
            <a:r>
              <a:rPr sz="1400" b="1" i="1" dirty="0">
                <a:latin typeface="Corbel"/>
                <a:cs typeface="Corbel"/>
              </a:rPr>
              <a:t>esa</a:t>
            </a:r>
            <a:r>
              <a:rPr sz="1400" b="1" i="1" spc="5" dirty="0">
                <a:latin typeface="Corbel"/>
                <a:cs typeface="Corbel"/>
              </a:rPr>
              <a:t>m</a:t>
            </a:r>
            <a:r>
              <a:rPr sz="1400" b="1" i="1" dirty="0">
                <a:latin typeface="Corbel"/>
                <a:cs typeface="Corbel"/>
              </a:rPr>
              <a:t>e</a:t>
            </a:r>
            <a:r>
              <a:rPr sz="1400" b="1" i="1" spc="-35" dirty="0">
                <a:latin typeface="Corbel"/>
                <a:cs typeface="Corbel"/>
              </a:rPr>
              <a:t> </a:t>
            </a:r>
            <a:r>
              <a:rPr sz="1400" b="1" i="1" dirty="0">
                <a:latin typeface="Corbel"/>
                <a:cs typeface="Corbel"/>
              </a:rPr>
              <a:t>della</a:t>
            </a:r>
            <a:r>
              <a:rPr sz="1400" b="1" i="1" spc="-15" dirty="0">
                <a:latin typeface="Corbel"/>
                <a:cs typeface="Corbel"/>
              </a:rPr>
              <a:t> </a:t>
            </a:r>
            <a:r>
              <a:rPr sz="1400" b="1" i="1" dirty="0">
                <a:latin typeface="Corbel"/>
                <a:cs typeface="Corbel"/>
              </a:rPr>
              <a:t>doc</a:t>
            </a:r>
            <a:r>
              <a:rPr sz="1400" b="1" i="1" spc="-10" dirty="0">
                <a:latin typeface="Corbel"/>
                <a:cs typeface="Corbel"/>
              </a:rPr>
              <a:t>u</a:t>
            </a:r>
            <a:r>
              <a:rPr sz="1400" b="1" i="1" dirty="0">
                <a:latin typeface="Corbel"/>
                <a:cs typeface="Corbel"/>
              </a:rPr>
              <a:t>mentazione</a:t>
            </a:r>
            <a:r>
              <a:rPr sz="1400" b="1" i="1" spc="-35" dirty="0">
                <a:latin typeface="Corbel"/>
                <a:cs typeface="Corbel"/>
              </a:rPr>
              <a:t> </a:t>
            </a:r>
            <a:r>
              <a:rPr sz="1400" b="1" i="1" dirty="0">
                <a:latin typeface="Corbel"/>
                <a:cs typeface="Corbel"/>
              </a:rPr>
              <a:t>cl</a:t>
            </a:r>
            <a:r>
              <a:rPr sz="1400" b="1" i="1" spc="5" dirty="0">
                <a:latin typeface="Corbel"/>
                <a:cs typeface="Corbel"/>
              </a:rPr>
              <a:t>i</a:t>
            </a:r>
            <a:r>
              <a:rPr sz="1400" b="1" i="1" dirty="0">
                <a:latin typeface="Corbel"/>
                <a:cs typeface="Corbel"/>
              </a:rPr>
              <a:t>nica</a:t>
            </a:r>
            <a:r>
              <a:rPr sz="1400" b="1" i="1" spc="-25" dirty="0">
                <a:latin typeface="Corbel"/>
                <a:cs typeface="Corbel"/>
              </a:rPr>
              <a:t> </a:t>
            </a:r>
            <a:r>
              <a:rPr sz="1400" b="1" i="1" dirty="0">
                <a:latin typeface="Corbel"/>
                <a:cs typeface="Corbel"/>
              </a:rPr>
              <a:t>pr</a:t>
            </a:r>
            <a:r>
              <a:rPr sz="1400" b="1" i="1" spc="5" dirty="0">
                <a:latin typeface="Corbel"/>
                <a:cs typeface="Corbel"/>
              </a:rPr>
              <a:t>e</a:t>
            </a:r>
            <a:r>
              <a:rPr sz="1400" b="1" i="1" dirty="0">
                <a:latin typeface="Corbel"/>
                <a:cs typeface="Corbel"/>
              </a:rPr>
              <a:t>sentata</a:t>
            </a:r>
            <a:endParaRPr sz="1400" dirty="0">
              <a:latin typeface="Corbel"/>
              <a:cs typeface="Corbel"/>
            </a:endParaRPr>
          </a:p>
          <a:p>
            <a:pPr marL="12700" marR="235585">
              <a:lnSpc>
                <a:spcPct val="91800"/>
              </a:lnSpc>
              <a:spcBef>
                <a:spcPts val="595"/>
              </a:spcBef>
            </a:pPr>
            <a:r>
              <a:rPr sz="1400" b="1" i="1" spc="-5" dirty="0">
                <a:solidFill>
                  <a:srgbClr val="1CACE3"/>
                </a:solidFill>
                <a:latin typeface="Corbel"/>
                <a:cs typeface="Corbel"/>
              </a:rPr>
              <a:t>pos</a:t>
            </a:r>
            <a:r>
              <a:rPr sz="1400" b="1" i="1" dirty="0">
                <a:solidFill>
                  <a:srgbClr val="1CACE3"/>
                </a:solidFill>
                <a:latin typeface="Corbel"/>
                <a:cs typeface="Corbel"/>
              </a:rPr>
              <a:t>sono</a:t>
            </a:r>
            <a:r>
              <a:rPr sz="1400" b="1" i="1" spc="-35" dirty="0">
                <a:solidFill>
                  <a:srgbClr val="1CACE3"/>
                </a:solidFill>
                <a:latin typeface="Corbel"/>
                <a:cs typeface="Corbel"/>
              </a:rPr>
              <a:t> </a:t>
            </a:r>
            <a:r>
              <a:rPr sz="1400" i="1" spc="-5" dirty="0">
                <a:latin typeface="Corbel"/>
                <a:cs typeface="Corbel"/>
              </a:rPr>
              <a:t>av</a:t>
            </a:r>
            <a:r>
              <a:rPr sz="1400" i="1" dirty="0">
                <a:latin typeface="Corbel"/>
                <a:cs typeface="Corbel"/>
              </a:rPr>
              <a:t>v</a:t>
            </a:r>
            <a:r>
              <a:rPr sz="1400" i="1" spc="-5" dirty="0">
                <a:latin typeface="Corbel"/>
                <a:cs typeface="Corbel"/>
              </a:rPr>
              <a:t>al</a:t>
            </a:r>
            <a:r>
              <a:rPr sz="1400" i="1" spc="-10" dirty="0">
                <a:latin typeface="Corbel"/>
                <a:cs typeface="Corbel"/>
              </a:rPr>
              <a:t>e</a:t>
            </a:r>
            <a:r>
              <a:rPr sz="1400" i="1" dirty="0">
                <a:latin typeface="Corbel"/>
                <a:cs typeface="Corbel"/>
              </a:rPr>
              <a:t>rsi</a:t>
            </a:r>
            <a:r>
              <a:rPr sz="1400" i="1" spc="-15" dirty="0">
                <a:latin typeface="Corbel"/>
                <a:cs typeface="Corbel"/>
              </a:rPr>
              <a:t> </a:t>
            </a:r>
            <a:r>
              <a:rPr sz="1400" b="1" i="1" u="sng" spc="-5" dirty="0">
                <a:latin typeface="Corbel"/>
                <a:cs typeface="Corbel"/>
              </a:rPr>
              <a:t>p</a:t>
            </a:r>
            <a:r>
              <a:rPr sz="1400" b="1" i="1" u="sng" dirty="0">
                <a:latin typeface="Corbel"/>
                <a:cs typeface="Corbel"/>
              </a:rPr>
              <a:t>er</a:t>
            </a:r>
            <a:r>
              <a:rPr sz="1400" b="1" i="1" u="sng" spc="-15" dirty="0">
                <a:latin typeface="Corbel"/>
                <a:cs typeface="Corbel"/>
              </a:rPr>
              <a:t> </a:t>
            </a:r>
            <a:r>
              <a:rPr sz="1400" b="1" i="1" u="sng" dirty="0">
                <a:latin typeface="Corbel"/>
                <a:cs typeface="Corbel"/>
              </a:rPr>
              <a:t>tutti</a:t>
            </a:r>
            <a:r>
              <a:rPr sz="1400" b="1" i="1" u="sng" spc="-10" dirty="0">
                <a:latin typeface="Corbel"/>
                <a:cs typeface="Corbel"/>
              </a:rPr>
              <a:t> </a:t>
            </a:r>
            <a:r>
              <a:rPr sz="1400" b="1" i="1" u="sng" spc="-5" dirty="0">
                <a:latin typeface="Corbel"/>
                <a:cs typeface="Corbel"/>
              </a:rPr>
              <a:t>g</a:t>
            </a:r>
            <a:r>
              <a:rPr sz="1400" b="1" i="1" u="sng" dirty="0">
                <a:latin typeface="Corbel"/>
                <a:cs typeface="Corbel"/>
              </a:rPr>
              <a:t>li</a:t>
            </a:r>
            <a:r>
              <a:rPr sz="1400" b="1" i="1" u="sng" spc="-10" dirty="0">
                <a:latin typeface="Corbel"/>
                <a:cs typeface="Corbel"/>
              </a:rPr>
              <a:t> </a:t>
            </a:r>
            <a:r>
              <a:rPr sz="1400" b="1" i="1" u="sng" spc="-5" dirty="0">
                <a:latin typeface="Corbel"/>
                <a:cs typeface="Corbel"/>
              </a:rPr>
              <a:t>alunni</a:t>
            </a:r>
            <a:r>
              <a:rPr sz="1400" b="1" i="1" u="sng" spc="-15" dirty="0">
                <a:latin typeface="Corbel"/>
                <a:cs typeface="Corbel"/>
              </a:rPr>
              <a:t> </a:t>
            </a:r>
            <a:r>
              <a:rPr sz="1400" b="1" i="1" u="sng" spc="-5" dirty="0">
                <a:latin typeface="Corbel"/>
                <a:cs typeface="Corbel"/>
              </a:rPr>
              <a:t>con</a:t>
            </a:r>
            <a:r>
              <a:rPr sz="1400" b="1" i="1" u="sng" dirty="0">
                <a:latin typeface="Corbel"/>
                <a:cs typeface="Corbel"/>
              </a:rPr>
              <a:t> </a:t>
            </a:r>
            <a:r>
              <a:rPr sz="1400" b="1" i="1" u="sng" spc="-5" dirty="0">
                <a:latin typeface="Corbel"/>
                <a:cs typeface="Corbel"/>
              </a:rPr>
              <a:t>bi</a:t>
            </a:r>
            <a:r>
              <a:rPr sz="1400" b="1" i="1" u="sng" dirty="0">
                <a:latin typeface="Corbel"/>
                <a:cs typeface="Corbel"/>
              </a:rPr>
              <a:t>sogni</a:t>
            </a:r>
            <a:r>
              <a:rPr sz="1400" b="1" i="1" u="sng" spc="-30" dirty="0">
                <a:latin typeface="Corbel"/>
                <a:cs typeface="Corbel"/>
              </a:rPr>
              <a:t> </a:t>
            </a:r>
            <a:r>
              <a:rPr sz="1400" b="1" i="1" u="sng" dirty="0">
                <a:latin typeface="Corbel"/>
                <a:cs typeface="Corbel"/>
              </a:rPr>
              <a:t>ed</a:t>
            </a:r>
            <a:r>
              <a:rPr sz="1400" b="1" i="1" u="sng" spc="-10" dirty="0">
                <a:latin typeface="Corbel"/>
                <a:cs typeface="Corbel"/>
              </a:rPr>
              <a:t>u</a:t>
            </a:r>
            <a:r>
              <a:rPr sz="1400" b="1" i="1" u="sng" dirty="0">
                <a:latin typeface="Corbel"/>
                <a:cs typeface="Corbel"/>
              </a:rPr>
              <a:t>cat</a:t>
            </a:r>
            <a:r>
              <a:rPr sz="1400" b="1" i="1" u="sng" spc="-5" dirty="0">
                <a:latin typeface="Corbel"/>
                <a:cs typeface="Corbel"/>
              </a:rPr>
              <a:t>i</a:t>
            </a:r>
            <a:r>
              <a:rPr sz="1400" b="1" i="1" u="sng" spc="5" dirty="0">
                <a:latin typeface="Corbel"/>
                <a:cs typeface="Corbel"/>
              </a:rPr>
              <a:t>v</a:t>
            </a:r>
            <a:r>
              <a:rPr sz="1400" b="1" i="1" u="sng" dirty="0">
                <a:latin typeface="Corbel"/>
                <a:cs typeface="Corbel"/>
              </a:rPr>
              <a:t>i</a:t>
            </a:r>
            <a:r>
              <a:rPr sz="1400" b="1" i="1" u="sng" spc="-25" dirty="0">
                <a:latin typeface="Corbel"/>
                <a:cs typeface="Corbel"/>
              </a:rPr>
              <a:t> </a:t>
            </a:r>
            <a:r>
              <a:rPr sz="1400" b="1" i="1" u="sng" spc="-5" dirty="0">
                <a:latin typeface="Corbel"/>
                <a:cs typeface="Corbel"/>
              </a:rPr>
              <a:t>sp</a:t>
            </a:r>
            <a:r>
              <a:rPr sz="1400" b="1" i="1" u="sng" spc="5" dirty="0">
                <a:latin typeface="Corbel"/>
                <a:cs typeface="Corbel"/>
              </a:rPr>
              <a:t>e</a:t>
            </a:r>
            <a:r>
              <a:rPr sz="1400" b="1" i="1" u="sng" dirty="0">
                <a:latin typeface="Corbel"/>
                <a:cs typeface="Corbel"/>
              </a:rPr>
              <a:t>ci</a:t>
            </a:r>
            <a:r>
              <a:rPr sz="1400" b="1" i="1" u="sng" spc="-5" dirty="0">
                <a:latin typeface="Corbel"/>
                <a:cs typeface="Corbel"/>
              </a:rPr>
              <a:t>ali</a:t>
            </a:r>
            <a:r>
              <a:rPr sz="1400" b="1" i="1" u="sng" spc="-20" dirty="0">
                <a:latin typeface="Corbel"/>
                <a:cs typeface="Corbel"/>
              </a:rPr>
              <a:t> </a:t>
            </a:r>
            <a:r>
              <a:rPr sz="1400" b="1" i="1" u="sng" dirty="0">
                <a:latin typeface="Corbel"/>
                <a:cs typeface="Corbel"/>
              </a:rPr>
              <a:t>degli</a:t>
            </a:r>
            <a:r>
              <a:rPr sz="1400" b="1" i="1" u="sng" spc="-20" dirty="0">
                <a:latin typeface="Corbel"/>
                <a:cs typeface="Corbel"/>
              </a:rPr>
              <a:t> </a:t>
            </a:r>
            <a:r>
              <a:rPr sz="1400" b="1" i="1" u="sng" spc="-5" dirty="0">
                <a:latin typeface="Corbel"/>
                <a:cs typeface="Corbel"/>
              </a:rPr>
              <a:t>st</a:t>
            </a:r>
            <a:r>
              <a:rPr sz="1400" b="1" i="1" u="sng" spc="5" dirty="0">
                <a:latin typeface="Corbel"/>
                <a:cs typeface="Corbel"/>
              </a:rPr>
              <a:t>r</a:t>
            </a:r>
            <a:r>
              <a:rPr sz="1400" b="1" i="1" u="sng" spc="-10" dirty="0">
                <a:latin typeface="Corbel"/>
                <a:cs typeface="Corbel"/>
              </a:rPr>
              <a:t>u</a:t>
            </a:r>
            <a:r>
              <a:rPr sz="1400" b="1" i="1" u="sng" dirty="0">
                <a:latin typeface="Corbel"/>
                <a:cs typeface="Corbel"/>
              </a:rPr>
              <a:t>menti</a:t>
            </a:r>
            <a:r>
              <a:rPr sz="1400" b="1" i="1" u="sng" spc="-35" dirty="0">
                <a:latin typeface="Corbel"/>
                <a:cs typeface="Corbel"/>
              </a:rPr>
              <a:t> </a:t>
            </a:r>
            <a:r>
              <a:rPr sz="1400" b="1" i="1" u="sng" dirty="0">
                <a:latin typeface="Corbel"/>
                <a:cs typeface="Corbel"/>
              </a:rPr>
              <a:t>co</a:t>
            </a:r>
            <a:r>
              <a:rPr sz="1400" b="1" i="1" u="sng" spc="5" dirty="0">
                <a:latin typeface="Corbel"/>
                <a:cs typeface="Corbel"/>
              </a:rPr>
              <a:t>m</a:t>
            </a:r>
            <a:r>
              <a:rPr sz="1400" b="1" i="1" u="sng" spc="-5" dirty="0">
                <a:latin typeface="Corbel"/>
                <a:cs typeface="Corbel"/>
              </a:rPr>
              <a:t>p</a:t>
            </a:r>
            <a:r>
              <a:rPr sz="1400" b="1" i="1" u="sng" dirty="0">
                <a:latin typeface="Corbel"/>
                <a:cs typeface="Corbel"/>
              </a:rPr>
              <a:t>ensat</a:t>
            </a:r>
            <a:r>
              <a:rPr sz="1400" b="1" i="1" u="sng" spc="5" dirty="0">
                <a:latin typeface="Corbel"/>
                <a:cs typeface="Corbel"/>
              </a:rPr>
              <a:t>i</a:t>
            </a:r>
            <a:r>
              <a:rPr sz="1400" b="1" i="1" u="sng" spc="-5" dirty="0">
                <a:latin typeface="Corbel"/>
                <a:cs typeface="Corbel"/>
              </a:rPr>
              <a:t>vi</a:t>
            </a:r>
            <a:r>
              <a:rPr sz="1400" b="1" i="1" u="sng" spc="-45" dirty="0">
                <a:latin typeface="Corbel"/>
                <a:cs typeface="Corbel"/>
              </a:rPr>
              <a:t> </a:t>
            </a:r>
            <a:r>
              <a:rPr sz="1400" b="1" i="1" u="sng" dirty="0">
                <a:latin typeface="Corbel"/>
                <a:cs typeface="Corbel"/>
              </a:rPr>
              <a:t>e</a:t>
            </a:r>
            <a:r>
              <a:rPr sz="1400" b="1" i="1" u="sng" spc="-10" dirty="0">
                <a:latin typeface="Corbel"/>
                <a:cs typeface="Corbel"/>
              </a:rPr>
              <a:t> </a:t>
            </a:r>
            <a:r>
              <a:rPr sz="1400" b="1" i="1" u="sng" dirty="0">
                <a:latin typeface="Corbel"/>
                <a:cs typeface="Corbel"/>
              </a:rPr>
              <a:t>delle</a:t>
            </a:r>
            <a:r>
              <a:rPr sz="1400" b="1" i="1" dirty="0">
                <a:latin typeface="Corbel"/>
                <a:cs typeface="Corbel"/>
              </a:rPr>
              <a:t> </a:t>
            </a:r>
            <a:r>
              <a:rPr sz="1400" b="1" i="1" u="sng" dirty="0">
                <a:latin typeface="Corbel"/>
                <a:cs typeface="Corbel"/>
              </a:rPr>
              <a:t>m</a:t>
            </a:r>
            <a:r>
              <a:rPr sz="1400" b="1" i="1" u="sng" spc="-5" dirty="0">
                <a:latin typeface="Corbel"/>
                <a:cs typeface="Corbel"/>
              </a:rPr>
              <a:t>i</a:t>
            </a:r>
            <a:r>
              <a:rPr sz="1400" b="1" i="1" u="sng" dirty="0">
                <a:latin typeface="Corbel"/>
                <a:cs typeface="Corbel"/>
              </a:rPr>
              <a:t>s</a:t>
            </a:r>
            <a:r>
              <a:rPr sz="1400" b="1" i="1" u="sng" spc="-10" dirty="0">
                <a:latin typeface="Corbel"/>
                <a:cs typeface="Corbel"/>
              </a:rPr>
              <a:t>u</a:t>
            </a:r>
            <a:r>
              <a:rPr sz="1400" b="1" i="1" u="sng" spc="-5" dirty="0">
                <a:latin typeface="Corbel"/>
                <a:cs typeface="Corbel"/>
              </a:rPr>
              <a:t>re</a:t>
            </a:r>
            <a:r>
              <a:rPr sz="1400" b="1" i="1" u="sng" spc="-35" dirty="0">
                <a:latin typeface="Corbel"/>
                <a:cs typeface="Corbel"/>
              </a:rPr>
              <a:t> </a:t>
            </a:r>
            <a:r>
              <a:rPr sz="1400" b="1" i="1" u="sng" dirty="0">
                <a:latin typeface="Corbel"/>
                <a:cs typeface="Corbel"/>
              </a:rPr>
              <a:t>dispensat</a:t>
            </a:r>
            <a:r>
              <a:rPr sz="1400" b="1" i="1" u="sng" spc="5" dirty="0">
                <a:latin typeface="Corbel"/>
                <a:cs typeface="Corbel"/>
              </a:rPr>
              <a:t>i</a:t>
            </a:r>
            <a:r>
              <a:rPr sz="1400" b="1" i="1" u="sng" spc="-5" dirty="0">
                <a:latin typeface="Corbel"/>
                <a:cs typeface="Corbel"/>
              </a:rPr>
              <a:t>ve</a:t>
            </a:r>
            <a:r>
              <a:rPr sz="1400" b="1" i="1" u="sng" spc="-35" dirty="0">
                <a:latin typeface="Corbel"/>
                <a:cs typeface="Corbel"/>
              </a:rPr>
              <a:t> </a:t>
            </a:r>
            <a:r>
              <a:rPr sz="1400" b="1" i="1" u="sng" spc="-5" dirty="0">
                <a:latin typeface="Corbel"/>
                <a:cs typeface="Corbel"/>
              </a:rPr>
              <a:t>pr</a:t>
            </a:r>
            <a:r>
              <a:rPr sz="1400" b="1" i="1" u="sng" spc="5" dirty="0">
                <a:latin typeface="Corbel"/>
                <a:cs typeface="Corbel"/>
              </a:rPr>
              <a:t>e</a:t>
            </a:r>
            <a:r>
              <a:rPr sz="1400" b="1" i="1" u="sng" spc="-5" dirty="0">
                <a:latin typeface="Corbel"/>
                <a:cs typeface="Corbel"/>
              </a:rPr>
              <a:t>v</a:t>
            </a:r>
            <a:r>
              <a:rPr sz="1400" b="1" i="1" u="sng" spc="5" dirty="0">
                <a:latin typeface="Corbel"/>
                <a:cs typeface="Corbel"/>
              </a:rPr>
              <a:t>i</a:t>
            </a:r>
            <a:r>
              <a:rPr sz="1400" b="1" i="1" u="sng" spc="-5" dirty="0">
                <a:latin typeface="Corbel"/>
                <a:cs typeface="Corbel"/>
              </a:rPr>
              <a:t>ste</a:t>
            </a:r>
            <a:r>
              <a:rPr sz="1400" b="1" i="1" u="sng" spc="-30" dirty="0">
                <a:latin typeface="Corbel"/>
                <a:cs typeface="Corbel"/>
              </a:rPr>
              <a:t> </a:t>
            </a:r>
            <a:r>
              <a:rPr sz="1400" b="1" i="1" u="sng" dirty="0">
                <a:latin typeface="Corbel"/>
                <a:cs typeface="Corbel"/>
              </a:rPr>
              <a:t>dalla</a:t>
            </a:r>
            <a:r>
              <a:rPr sz="1400" b="1" i="1" u="sng" spc="-20" dirty="0">
                <a:latin typeface="Corbel"/>
                <a:cs typeface="Corbel"/>
              </a:rPr>
              <a:t> </a:t>
            </a:r>
            <a:r>
              <a:rPr sz="1400" b="1" i="1" u="sng" dirty="0">
                <a:latin typeface="Corbel"/>
                <a:cs typeface="Corbel"/>
              </a:rPr>
              <a:t>dispos</a:t>
            </a:r>
            <a:r>
              <a:rPr sz="1400" b="1" i="1" u="sng" spc="-5" dirty="0">
                <a:latin typeface="Corbel"/>
                <a:cs typeface="Corbel"/>
              </a:rPr>
              <a:t>izi</a:t>
            </a:r>
            <a:r>
              <a:rPr sz="1400" b="1" i="1" u="sng" dirty="0">
                <a:latin typeface="Corbel"/>
                <a:cs typeface="Corbel"/>
              </a:rPr>
              <a:t>oni</a:t>
            </a:r>
            <a:r>
              <a:rPr sz="1400" b="1" i="1" u="sng" spc="-40" dirty="0">
                <a:latin typeface="Corbel"/>
                <a:cs typeface="Corbel"/>
              </a:rPr>
              <a:t> </a:t>
            </a:r>
            <a:r>
              <a:rPr sz="1400" b="1" i="1" u="sng" spc="-5" dirty="0">
                <a:latin typeface="Corbel"/>
                <a:cs typeface="Corbel"/>
              </a:rPr>
              <a:t>at</a:t>
            </a:r>
            <a:r>
              <a:rPr sz="1400" b="1" i="1" u="sng" spc="5" dirty="0">
                <a:latin typeface="Corbel"/>
                <a:cs typeface="Corbel"/>
              </a:rPr>
              <a:t>t</a:t>
            </a:r>
            <a:r>
              <a:rPr sz="1400" b="1" i="1" u="sng" spc="-10" dirty="0">
                <a:latin typeface="Corbel"/>
                <a:cs typeface="Corbel"/>
              </a:rPr>
              <a:t>u</a:t>
            </a:r>
            <a:r>
              <a:rPr sz="1400" b="1" i="1" u="sng" spc="-5" dirty="0">
                <a:latin typeface="Corbel"/>
                <a:cs typeface="Corbel"/>
              </a:rPr>
              <a:t>at</a:t>
            </a:r>
            <a:r>
              <a:rPr sz="1400" b="1" i="1" u="sng" spc="5" dirty="0">
                <a:latin typeface="Corbel"/>
                <a:cs typeface="Corbel"/>
              </a:rPr>
              <a:t>i</a:t>
            </a:r>
            <a:r>
              <a:rPr sz="1400" b="1" i="1" u="sng" spc="-5" dirty="0">
                <a:latin typeface="Corbel"/>
                <a:cs typeface="Corbel"/>
              </a:rPr>
              <a:t>ve</a:t>
            </a:r>
            <a:r>
              <a:rPr sz="1400" b="1" i="1" u="sng" spc="-20" dirty="0">
                <a:latin typeface="Corbel"/>
                <a:cs typeface="Corbel"/>
              </a:rPr>
              <a:t> </a:t>
            </a:r>
            <a:r>
              <a:rPr sz="1400" b="1" i="1" u="sng" dirty="0">
                <a:latin typeface="Corbel"/>
                <a:cs typeface="Corbel"/>
              </a:rPr>
              <a:t>della</a:t>
            </a:r>
            <a:r>
              <a:rPr sz="1400" b="1" i="1" u="sng" spc="-15" dirty="0">
                <a:latin typeface="Corbel"/>
                <a:cs typeface="Corbel"/>
              </a:rPr>
              <a:t> </a:t>
            </a:r>
            <a:r>
              <a:rPr sz="1400" b="1" i="1" u="sng" spc="-5" dirty="0">
                <a:latin typeface="Corbel"/>
                <a:cs typeface="Corbel"/>
              </a:rPr>
              <a:t>L.</a:t>
            </a:r>
            <a:r>
              <a:rPr sz="1400" b="1" i="1" u="sng" spc="-30" dirty="0">
                <a:latin typeface="Corbel"/>
                <a:cs typeface="Corbel"/>
              </a:rPr>
              <a:t>1</a:t>
            </a:r>
            <a:r>
              <a:rPr sz="1400" b="1" i="1" u="sng" spc="-5" dirty="0">
                <a:latin typeface="Corbel"/>
                <a:cs typeface="Corbel"/>
              </a:rPr>
              <a:t>7</a:t>
            </a:r>
            <a:r>
              <a:rPr sz="1400" b="1" i="1" u="sng" dirty="0">
                <a:latin typeface="Corbel"/>
                <a:cs typeface="Corbel"/>
              </a:rPr>
              <a:t>0</a:t>
            </a:r>
            <a:r>
              <a:rPr sz="1400" b="1" i="1" u="sng" spc="-5" dirty="0">
                <a:latin typeface="Corbel"/>
                <a:cs typeface="Corbel"/>
              </a:rPr>
              <a:t>/</a:t>
            </a:r>
            <a:r>
              <a:rPr sz="1400" b="1" i="1" u="sng" spc="-30" dirty="0">
                <a:latin typeface="Corbel"/>
                <a:cs typeface="Corbel"/>
              </a:rPr>
              <a:t>2</a:t>
            </a:r>
            <a:r>
              <a:rPr sz="1400" b="1" i="1" u="sng" dirty="0">
                <a:latin typeface="Corbel"/>
                <a:cs typeface="Corbel"/>
              </a:rPr>
              <a:t>0</a:t>
            </a:r>
            <a:r>
              <a:rPr sz="1400" b="1" i="1" u="sng" spc="-5" dirty="0">
                <a:latin typeface="Corbel"/>
                <a:cs typeface="Corbel"/>
              </a:rPr>
              <a:t>1</a:t>
            </a:r>
            <a:r>
              <a:rPr sz="1400" b="1" i="1" u="sng" spc="30" dirty="0">
                <a:latin typeface="Corbel"/>
                <a:cs typeface="Corbel"/>
              </a:rPr>
              <a:t>0</a:t>
            </a:r>
            <a:r>
              <a:rPr sz="1400" i="1" dirty="0">
                <a:latin typeface="Corbel"/>
                <a:cs typeface="Corbel"/>
              </a:rPr>
              <a:t>,</a:t>
            </a:r>
            <a:r>
              <a:rPr sz="1400" i="1" spc="-3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nco</a:t>
            </a:r>
            <a:r>
              <a:rPr sz="1400" spc="-10" dirty="0">
                <a:latin typeface="Corbel"/>
                <a:cs typeface="Corbel"/>
              </a:rPr>
              <a:t>r</a:t>
            </a:r>
            <a:r>
              <a:rPr sz="1400" dirty="0">
                <a:latin typeface="Corbel"/>
                <a:cs typeface="Corbel"/>
              </a:rPr>
              <a:t>dan</a:t>
            </a:r>
            <a:r>
              <a:rPr sz="1400" spc="5" dirty="0">
                <a:latin typeface="Corbel"/>
                <a:cs typeface="Corbel"/>
              </a:rPr>
              <a:t>d</a:t>
            </a:r>
            <a:r>
              <a:rPr sz="1400" spc="-5" dirty="0">
                <a:latin typeface="Corbel"/>
                <a:cs typeface="Corbel"/>
              </a:rPr>
              <a:t>o</a:t>
            </a:r>
            <a:r>
              <a:rPr sz="1400" dirty="0">
                <a:latin typeface="Corbel"/>
                <a:cs typeface="Corbel"/>
              </a:rPr>
              <a:t>ne</a:t>
            </a:r>
            <a:r>
              <a:rPr sz="1400" spc="-15" dirty="0">
                <a:latin typeface="Corbel"/>
                <a:cs typeface="Corbel"/>
              </a:rPr>
              <a:t> </a:t>
            </a:r>
            <a:r>
              <a:rPr sz="1400" dirty="0">
                <a:latin typeface="Corbel"/>
                <a:cs typeface="Corbel"/>
              </a:rPr>
              <a:t>l’impi</a:t>
            </a:r>
            <a:r>
              <a:rPr sz="1400" spc="-10" dirty="0">
                <a:latin typeface="Corbel"/>
                <a:cs typeface="Corbel"/>
              </a:rPr>
              <a:t>e</a:t>
            </a:r>
            <a:r>
              <a:rPr sz="1400" dirty="0">
                <a:latin typeface="Corbel"/>
                <a:cs typeface="Corbel"/>
              </a:rPr>
              <a:t>go</a:t>
            </a:r>
            <a:r>
              <a:rPr sz="1400" spc="-1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n</a:t>
            </a:r>
            <a:r>
              <a:rPr sz="1400" spc="10" dirty="0">
                <a:latin typeface="Corbel"/>
                <a:cs typeface="Corbel"/>
              </a:rPr>
              <a:t> </a:t>
            </a:r>
            <a:r>
              <a:rPr sz="1400" dirty="0">
                <a:latin typeface="Corbel"/>
                <a:cs typeface="Corbel"/>
              </a:rPr>
              <a:t>la f</a:t>
            </a:r>
            <a:r>
              <a:rPr sz="1400" spc="-10" dirty="0">
                <a:latin typeface="Corbel"/>
                <a:cs typeface="Corbel"/>
              </a:rPr>
              <a:t>a</a:t>
            </a:r>
            <a:r>
              <a:rPr sz="1400" dirty="0">
                <a:latin typeface="Corbel"/>
                <a:cs typeface="Corbel"/>
              </a:rPr>
              <a:t>mig</a:t>
            </a:r>
            <a:r>
              <a:rPr sz="1400" spc="-5" dirty="0">
                <a:latin typeface="Corbel"/>
                <a:cs typeface="Corbel"/>
              </a:rPr>
              <a:t>l</a:t>
            </a:r>
            <a:r>
              <a:rPr sz="1400" dirty="0">
                <a:latin typeface="Corbel"/>
                <a:cs typeface="Corbel"/>
              </a:rPr>
              <a:t>ia</a:t>
            </a:r>
            <a:r>
              <a:rPr sz="1400" spc="-25" dirty="0">
                <a:latin typeface="Corbel"/>
                <a:cs typeface="Corbel"/>
              </a:rPr>
              <a:t> </a:t>
            </a:r>
            <a:r>
              <a:rPr sz="1400" dirty="0">
                <a:latin typeface="Corbel"/>
                <a:cs typeface="Corbel"/>
              </a:rPr>
              <a:t>e</a:t>
            </a:r>
            <a:r>
              <a:rPr sz="1400" spc="-10" dirty="0">
                <a:latin typeface="Corbel"/>
                <a:cs typeface="Corbel"/>
              </a:rPr>
              <a:t>/</a:t>
            </a:r>
            <a:r>
              <a:rPr sz="1400" dirty="0">
                <a:latin typeface="Corbel"/>
                <a:cs typeface="Corbel"/>
              </a:rPr>
              <a:t>o c</a:t>
            </a:r>
            <a:r>
              <a:rPr sz="1400" spc="-10" dirty="0">
                <a:latin typeface="Corbel"/>
                <a:cs typeface="Corbel"/>
              </a:rPr>
              <a:t>o</a:t>
            </a:r>
            <a:r>
              <a:rPr sz="1400" dirty="0">
                <a:latin typeface="Corbel"/>
                <a:cs typeface="Corbel"/>
              </a:rPr>
              <a:t>n l</a:t>
            </a:r>
            <a:r>
              <a:rPr sz="1400" spc="-50" dirty="0">
                <a:latin typeface="Corbel"/>
                <a:cs typeface="Corbel"/>
              </a:rPr>
              <a:t>’</a:t>
            </a:r>
            <a:r>
              <a:rPr sz="1400" dirty="0">
                <a:latin typeface="Corbel"/>
                <a:cs typeface="Corbel"/>
              </a:rPr>
              <a:t>a</a:t>
            </a:r>
            <a:r>
              <a:rPr sz="1400" spc="-10" dirty="0">
                <a:latin typeface="Corbel"/>
                <a:cs typeface="Corbel"/>
              </a:rPr>
              <a:t>l</a:t>
            </a:r>
            <a:r>
              <a:rPr sz="1400" dirty="0">
                <a:latin typeface="Corbel"/>
                <a:cs typeface="Corbel"/>
              </a:rPr>
              <a:t>un</a:t>
            </a:r>
            <a:r>
              <a:rPr sz="1400" spc="5" dirty="0">
                <a:latin typeface="Corbel"/>
                <a:cs typeface="Corbel"/>
              </a:rPr>
              <a:t>n</a:t>
            </a:r>
            <a:r>
              <a:rPr sz="1400" spc="-5" dirty="0">
                <a:latin typeface="Corbel"/>
                <a:cs typeface="Corbel"/>
              </a:rPr>
              <a:t>o</a:t>
            </a:r>
            <a:r>
              <a:rPr sz="1400" dirty="0">
                <a:latin typeface="Corbel"/>
                <a:cs typeface="Corbel"/>
              </a:rPr>
              <a:t>.</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163576" rIns="0" bIns="0" rtlCol="0">
            <a:spAutoFit/>
          </a:bodyPr>
          <a:lstStyle/>
          <a:p>
            <a:pPr marL="196850">
              <a:lnSpc>
                <a:spcPct val="100000"/>
              </a:lnSpc>
            </a:pPr>
            <a:r>
              <a:rPr sz="3200" dirty="0"/>
              <a:t>Il</a:t>
            </a:r>
            <a:r>
              <a:rPr sz="3200" spc="-30" dirty="0"/>
              <a:t> </a:t>
            </a:r>
            <a:r>
              <a:rPr sz="3200" spc="-5" dirty="0"/>
              <a:t>Pian</a:t>
            </a:r>
            <a:r>
              <a:rPr sz="3200" dirty="0"/>
              <a:t>o</a:t>
            </a:r>
            <a:r>
              <a:rPr sz="3200" spc="-15" dirty="0"/>
              <a:t> </a:t>
            </a:r>
            <a:r>
              <a:rPr sz="3200" dirty="0"/>
              <a:t>Didattico</a:t>
            </a:r>
            <a:r>
              <a:rPr sz="3200" spc="-40" dirty="0"/>
              <a:t> </a:t>
            </a:r>
            <a:r>
              <a:rPr sz="3200" spc="-150" dirty="0"/>
              <a:t>P</a:t>
            </a:r>
            <a:r>
              <a:rPr sz="3200" dirty="0"/>
              <a:t>ers</a:t>
            </a:r>
            <a:r>
              <a:rPr sz="3200" spc="-20" dirty="0"/>
              <a:t>o</a:t>
            </a:r>
            <a:r>
              <a:rPr sz="3200" spc="-5" dirty="0"/>
              <a:t>naliz</a:t>
            </a:r>
            <a:r>
              <a:rPr sz="3200" spc="10" dirty="0"/>
              <a:t>z</a:t>
            </a:r>
            <a:r>
              <a:rPr sz="3200" dirty="0"/>
              <a:t>ato</a:t>
            </a:r>
            <a:r>
              <a:rPr sz="3200" spc="-15" dirty="0"/>
              <a:t> </a:t>
            </a:r>
            <a:r>
              <a:rPr sz="3200" dirty="0"/>
              <a:t>-</a:t>
            </a:r>
            <a:r>
              <a:rPr sz="3200" spc="-15" dirty="0"/>
              <a:t> </a:t>
            </a:r>
            <a:r>
              <a:rPr sz="3200" dirty="0"/>
              <a:t>2</a:t>
            </a:r>
            <a:endParaRPr sz="3200"/>
          </a:p>
        </p:txBody>
      </p:sp>
      <p:sp>
        <p:nvSpPr>
          <p:cNvPr id="4" name="object 4"/>
          <p:cNvSpPr/>
          <p:nvPr/>
        </p:nvSpPr>
        <p:spPr>
          <a:xfrm>
            <a:off x="389305" y="1027175"/>
            <a:ext cx="8431530" cy="1250950"/>
          </a:xfrm>
          <a:custGeom>
            <a:avLst/>
            <a:gdLst/>
            <a:ahLst/>
            <a:cxnLst/>
            <a:rect l="l" t="t" r="r" b="b"/>
            <a:pathLst>
              <a:path w="8431530" h="1250950">
                <a:moveTo>
                  <a:pt x="8222691" y="0"/>
                </a:moveTo>
                <a:lnTo>
                  <a:pt x="208495" y="0"/>
                </a:lnTo>
                <a:lnTo>
                  <a:pt x="191395" y="691"/>
                </a:lnTo>
                <a:lnTo>
                  <a:pt x="142594" y="10629"/>
                </a:lnTo>
                <a:lnTo>
                  <a:pt x="98668" y="31238"/>
                </a:lnTo>
                <a:lnTo>
                  <a:pt x="61066" y="61071"/>
                </a:lnTo>
                <a:lnTo>
                  <a:pt x="31237" y="98678"/>
                </a:lnTo>
                <a:lnTo>
                  <a:pt x="10629" y="142613"/>
                </a:lnTo>
                <a:lnTo>
                  <a:pt x="691" y="191428"/>
                </a:lnTo>
                <a:lnTo>
                  <a:pt x="0" y="208534"/>
                </a:lnTo>
                <a:lnTo>
                  <a:pt x="0" y="1042543"/>
                </a:lnTo>
                <a:lnTo>
                  <a:pt x="6059" y="1092613"/>
                </a:lnTo>
                <a:lnTo>
                  <a:pt x="23271" y="1138301"/>
                </a:lnTo>
                <a:lnTo>
                  <a:pt x="50188" y="1178156"/>
                </a:lnTo>
                <a:lnTo>
                  <a:pt x="85360" y="1210728"/>
                </a:lnTo>
                <a:lnTo>
                  <a:pt x="127339" y="1234567"/>
                </a:lnTo>
                <a:lnTo>
                  <a:pt x="174676" y="1248221"/>
                </a:lnTo>
                <a:lnTo>
                  <a:pt x="208495" y="1250950"/>
                </a:lnTo>
                <a:lnTo>
                  <a:pt x="8222691" y="1250950"/>
                </a:lnTo>
                <a:lnTo>
                  <a:pt x="8272810" y="1244890"/>
                </a:lnTo>
                <a:lnTo>
                  <a:pt x="8318532" y="1227680"/>
                </a:lnTo>
                <a:lnTo>
                  <a:pt x="8358410" y="1200770"/>
                </a:lnTo>
                <a:lnTo>
                  <a:pt x="8390995" y="1165609"/>
                </a:lnTo>
                <a:lnTo>
                  <a:pt x="8414840" y="1123648"/>
                </a:lnTo>
                <a:lnTo>
                  <a:pt x="8428496" y="1076338"/>
                </a:lnTo>
                <a:lnTo>
                  <a:pt x="8431225" y="1042543"/>
                </a:lnTo>
                <a:lnTo>
                  <a:pt x="8431225" y="208534"/>
                </a:lnTo>
                <a:lnTo>
                  <a:pt x="8425165" y="158414"/>
                </a:lnTo>
                <a:lnTo>
                  <a:pt x="8407952" y="112692"/>
                </a:lnTo>
                <a:lnTo>
                  <a:pt x="8381033" y="72814"/>
                </a:lnTo>
                <a:lnTo>
                  <a:pt x="8345856" y="40229"/>
                </a:lnTo>
                <a:lnTo>
                  <a:pt x="8303869" y="16384"/>
                </a:lnTo>
                <a:lnTo>
                  <a:pt x="8256521" y="2728"/>
                </a:lnTo>
                <a:lnTo>
                  <a:pt x="8222691" y="0"/>
                </a:lnTo>
                <a:close/>
              </a:path>
            </a:pathLst>
          </a:custGeom>
          <a:solidFill>
            <a:srgbClr val="FFFFFF"/>
          </a:solidFill>
        </p:spPr>
        <p:txBody>
          <a:bodyPr wrap="square" lIns="0" tIns="0" rIns="0" bIns="0" rtlCol="0"/>
          <a:lstStyle/>
          <a:p>
            <a:endParaRPr/>
          </a:p>
        </p:txBody>
      </p:sp>
      <p:sp>
        <p:nvSpPr>
          <p:cNvPr id="5" name="object 5"/>
          <p:cNvSpPr/>
          <p:nvPr/>
        </p:nvSpPr>
        <p:spPr>
          <a:xfrm>
            <a:off x="370331" y="1014475"/>
            <a:ext cx="8469630" cy="1282700"/>
          </a:xfrm>
          <a:custGeom>
            <a:avLst/>
            <a:gdLst/>
            <a:ahLst/>
            <a:cxnLst/>
            <a:rect l="l" t="t" r="r" b="b"/>
            <a:pathLst>
              <a:path w="8469630" h="1282700">
                <a:moveTo>
                  <a:pt x="183959" y="12700"/>
                </a:moveTo>
                <a:lnTo>
                  <a:pt x="138137" y="12700"/>
                </a:lnTo>
                <a:lnTo>
                  <a:pt x="118313" y="25400"/>
                </a:lnTo>
                <a:lnTo>
                  <a:pt x="99529" y="38100"/>
                </a:lnTo>
                <a:lnTo>
                  <a:pt x="82194" y="50800"/>
                </a:lnTo>
                <a:lnTo>
                  <a:pt x="65976" y="63500"/>
                </a:lnTo>
                <a:lnTo>
                  <a:pt x="51435" y="88900"/>
                </a:lnTo>
                <a:lnTo>
                  <a:pt x="38392" y="101600"/>
                </a:lnTo>
                <a:lnTo>
                  <a:pt x="27038" y="114300"/>
                </a:lnTo>
                <a:lnTo>
                  <a:pt x="17551" y="139700"/>
                </a:lnTo>
                <a:lnTo>
                  <a:pt x="9931" y="165100"/>
                </a:lnTo>
                <a:lnTo>
                  <a:pt x="4406" y="177800"/>
                </a:lnTo>
                <a:lnTo>
                  <a:pt x="1066" y="203200"/>
                </a:lnTo>
                <a:lnTo>
                  <a:pt x="0" y="228600"/>
                </a:lnTo>
                <a:lnTo>
                  <a:pt x="25" y="1066800"/>
                </a:lnTo>
                <a:lnTo>
                  <a:pt x="4787" y="1104900"/>
                </a:lnTo>
                <a:lnTo>
                  <a:pt x="18275" y="1155700"/>
                </a:lnTo>
                <a:lnTo>
                  <a:pt x="27914" y="1168400"/>
                </a:lnTo>
                <a:lnTo>
                  <a:pt x="39433" y="1193800"/>
                </a:lnTo>
                <a:lnTo>
                  <a:pt x="83527" y="1231900"/>
                </a:lnTo>
                <a:lnTo>
                  <a:pt x="119938" y="1257300"/>
                </a:lnTo>
                <a:lnTo>
                  <a:pt x="160794" y="1282700"/>
                </a:lnTo>
                <a:lnTo>
                  <a:pt x="8310245" y="1282700"/>
                </a:lnTo>
                <a:lnTo>
                  <a:pt x="8331073" y="1270000"/>
                </a:lnTo>
                <a:lnTo>
                  <a:pt x="163957" y="1270000"/>
                </a:lnTo>
                <a:lnTo>
                  <a:pt x="144208" y="1257300"/>
                </a:lnTo>
                <a:lnTo>
                  <a:pt x="125450" y="1244600"/>
                </a:lnTo>
                <a:lnTo>
                  <a:pt x="107670" y="1244600"/>
                </a:lnTo>
                <a:lnTo>
                  <a:pt x="91147" y="1231900"/>
                </a:lnTo>
                <a:lnTo>
                  <a:pt x="75844" y="1219200"/>
                </a:lnTo>
                <a:lnTo>
                  <a:pt x="61963" y="1193800"/>
                </a:lnTo>
                <a:lnTo>
                  <a:pt x="49593" y="1181100"/>
                </a:lnTo>
                <a:lnTo>
                  <a:pt x="38773" y="1168400"/>
                </a:lnTo>
                <a:lnTo>
                  <a:pt x="29718" y="1143000"/>
                </a:lnTo>
                <a:lnTo>
                  <a:pt x="22428" y="1130300"/>
                </a:lnTo>
                <a:lnTo>
                  <a:pt x="17094" y="1104900"/>
                </a:lnTo>
                <a:lnTo>
                  <a:pt x="13817" y="1079500"/>
                </a:lnTo>
                <a:lnTo>
                  <a:pt x="12712" y="1066800"/>
                </a:lnTo>
                <a:lnTo>
                  <a:pt x="12700" y="228600"/>
                </a:lnTo>
                <a:lnTo>
                  <a:pt x="13754" y="203200"/>
                </a:lnTo>
                <a:lnTo>
                  <a:pt x="16967" y="190500"/>
                </a:lnTo>
                <a:lnTo>
                  <a:pt x="22237" y="165100"/>
                </a:lnTo>
                <a:lnTo>
                  <a:pt x="29476" y="139700"/>
                </a:lnTo>
                <a:lnTo>
                  <a:pt x="38480" y="127000"/>
                </a:lnTo>
                <a:lnTo>
                  <a:pt x="49250" y="101600"/>
                </a:lnTo>
                <a:lnTo>
                  <a:pt x="90703" y="63500"/>
                </a:lnTo>
                <a:lnTo>
                  <a:pt x="124904" y="38100"/>
                </a:lnTo>
                <a:lnTo>
                  <a:pt x="143649" y="25400"/>
                </a:lnTo>
                <a:lnTo>
                  <a:pt x="163347" y="25400"/>
                </a:lnTo>
                <a:lnTo>
                  <a:pt x="183959" y="12700"/>
                </a:lnTo>
                <a:close/>
              </a:path>
              <a:path w="8469630" h="1282700">
                <a:moveTo>
                  <a:pt x="8262112" y="1257300"/>
                </a:moveTo>
                <a:lnTo>
                  <a:pt x="227545" y="1257300"/>
                </a:lnTo>
                <a:lnTo>
                  <a:pt x="8241411" y="1270000"/>
                </a:lnTo>
                <a:lnTo>
                  <a:pt x="8262112" y="1257300"/>
                </a:lnTo>
                <a:close/>
              </a:path>
              <a:path w="8469630" h="1282700">
                <a:moveTo>
                  <a:pt x="8329422" y="12700"/>
                </a:moveTo>
                <a:lnTo>
                  <a:pt x="8284591" y="12700"/>
                </a:lnTo>
                <a:lnTo>
                  <a:pt x="8305292" y="25400"/>
                </a:lnTo>
                <a:lnTo>
                  <a:pt x="8324977" y="25400"/>
                </a:lnTo>
                <a:lnTo>
                  <a:pt x="8343773" y="38100"/>
                </a:lnTo>
                <a:lnTo>
                  <a:pt x="8378063" y="63500"/>
                </a:lnTo>
                <a:lnTo>
                  <a:pt x="8407273" y="88900"/>
                </a:lnTo>
                <a:lnTo>
                  <a:pt x="8430514" y="127000"/>
                </a:lnTo>
                <a:lnTo>
                  <a:pt x="8439531" y="139700"/>
                </a:lnTo>
                <a:lnTo>
                  <a:pt x="8446770" y="165100"/>
                </a:lnTo>
                <a:lnTo>
                  <a:pt x="8452104" y="177800"/>
                </a:lnTo>
                <a:lnTo>
                  <a:pt x="8455406" y="203200"/>
                </a:lnTo>
                <a:lnTo>
                  <a:pt x="8456549" y="228600"/>
                </a:lnTo>
                <a:lnTo>
                  <a:pt x="8456549" y="1066800"/>
                </a:lnTo>
                <a:lnTo>
                  <a:pt x="8455533" y="1079500"/>
                </a:lnTo>
                <a:lnTo>
                  <a:pt x="8452231" y="1104900"/>
                </a:lnTo>
                <a:lnTo>
                  <a:pt x="8447024" y="1130300"/>
                </a:lnTo>
                <a:lnTo>
                  <a:pt x="8439785" y="1143000"/>
                </a:lnTo>
                <a:lnTo>
                  <a:pt x="8430768" y="1168400"/>
                </a:lnTo>
                <a:lnTo>
                  <a:pt x="8419973" y="1181100"/>
                </a:lnTo>
                <a:lnTo>
                  <a:pt x="8407654" y="1193800"/>
                </a:lnTo>
                <a:lnTo>
                  <a:pt x="8393811" y="1219200"/>
                </a:lnTo>
                <a:lnTo>
                  <a:pt x="8378571" y="1231900"/>
                </a:lnTo>
                <a:lnTo>
                  <a:pt x="8362061" y="1244600"/>
                </a:lnTo>
                <a:lnTo>
                  <a:pt x="8344281" y="1244600"/>
                </a:lnTo>
                <a:lnTo>
                  <a:pt x="8325612" y="1257300"/>
                </a:lnTo>
                <a:lnTo>
                  <a:pt x="8305927" y="1270000"/>
                </a:lnTo>
                <a:lnTo>
                  <a:pt x="8331073" y="1270000"/>
                </a:lnTo>
                <a:lnTo>
                  <a:pt x="8369681" y="1244600"/>
                </a:lnTo>
                <a:lnTo>
                  <a:pt x="8403336" y="1219200"/>
                </a:lnTo>
                <a:lnTo>
                  <a:pt x="8442198" y="1168400"/>
                </a:lnTo>
                <a:lnTo>
                  <a:pt x="8451723" y="1143000"/>
                </a:lnTo>
                <a:lnTo>
                  <a:pt x="8459343" y="1130300"/>
                </a:lnTo>
                <a:lnTo>
                  <a:pt x="8464804" y="1104900"/>
                </a:lnTo>
                <a:lnTo>
                  <a:pt x="8468233" y="1079500"/>
                </a:lnTo>
                <a:lnTo>
                  <a:pt x="8469249" y="1066800"/>
                </a:lnTo>
                <a:lnTo>
                  <a:pt x="8469249" y="228600"/>
                </a:lnTo>
                <a:lnTo>
                  <a:pt x="8467979" y="203200"/>
                </a:lnTo>
                <a:lnTo>
                  <a:pt x="8464423" y="177800"/>
                </a:lnTo>
                <a:lnTo>
                  <a:pt x="8458708" y="165100"/>
                </a:lnTo>
                <a:lnTo>
                  <a:pt x="8450961" y="139700"/>
                </a:lnTo>
                <a:lnTo>
                  <a:pt x="8441309" y="114300"/>
                </a:lnTo>
                <a:lnTo>
                  <a:pt x="8429752" y="101600"/>
                </a:lnTo>
                <a:lnTo>
                  <a:pt x="8416671" y="76200"/>
                </a:lnTo>
                <a:lnTo>
                  <a:pt x="8401939" y="63500"/>
                </a:lnTo>
                <a:lnTo>
                  <a:pt x="8385683" y="50800"/>
                </a:lnTo>
                <a:lnTo>
                  <a:pt x="8368157" y="38100"/>
                </a:lnTo>
                <a:lnTo>
                  <a:pt x="8349361" y="25400"/>
                </a:lnTo>
                <a:lnTo>
                  <a:pt x="8329422" y="12700"/>
                </a:lnTo>
                <a:close/>
              </a:path>
              <a:path w="8469630" h="1282700">
                <a:moveTo>
                  <a:pt x="227545" y="1244600"/>
                </a:moveTo>
                <a:lnTo>
                  <a:pt x="148590" y="1244600"/>
                </a:lnTo>
                <a:lnTo>
                  <a:pt x="167132" y="1257300"/>
                </a:lnTo>
                <a:lnTo>
                  <a:pt x="8240776" y="1257300"/>
                </a:lnTo>
                <a:lnTo>
                  <a:pt x="227545" y="1244600"/>
                </a:lnTo>
                <a:close/>
              </a:path>
              <a:path w="8469630" h="1282700">
                <a:moveTo>
                  <a:pt x="8320151" y="1244600"/>
                </a:moveTo>
                <a:lnTo>
                  <a:pt x="8260207" y="1244600"/>
                </a:lnTo>
                <a:lnTo>
                  <a:pt x="8240776" y="1257300"/>
                </a:lnTo>
                <a:lnTo>
                  <a:pt x="8301482" y="1257300"/>
                </a:lnTo>
                <a:lnTo>
                  <a:pt x="8320151" y="1244600"/>
                </a:lnTo>
                <a:close/>
              </a:path>
              <a:path w="8469630" h="1282700">
                <a:moveTo>
                  <a:pt x="190296" y="38100"/>
                </a:moveTo>
                <a:lnTo>
                  <a:pt x="149148" y="38100"/>
                </a:lnTo>
                <a:lnTo>
                  <a:pt x="131508" y="50800"/>
                </a:lnTo>
                <a:lnTo>
                  <a:pt x="99225" y="76200"/>
                </a:lnTo>
                <a:lnTo>
                  <a:pt x="60096" y="114300"/>
                </a:lnTo>
                <a:lnTo>
                  <a:pt x="41389" y="152400"/>
                </a:lnTo>
                <a:lnTo>
                  <a:pt x="34531" y="165100"/>
                </a:lnTo>
                <a:lnTo>
                  <a:pt x="29514" y="190500"/>
                </a:lnTo>
                <a:lnTo>
                  <a:pt x="26441" y="203200"/>
                </a:lnTo>
                <a:lnTo>
                  <a:pt x="25400" y="228600"/>
                </a:lnTo>
                <a:lnTo>
                  <a:pt x="25387" y="1066800"/>
                </a:lnTo>
                <a:lnTo>
                  <a:pt x="26377" y="1079500"/>
                </a:lnTo>
                <a:lnTo>
                  <a:pt x="29387" y="1104900"/>
                </a:lnTo>
                <a:lnTo>
                  <a:pt x="34340" y="1117600"/>
                </a:lnTo>
                <a:lnTo>
                  <a:pt x="41147" y="1143000"/>
                </a:lnTo>
                <a:lnTo>
                  <a:pt x="49618" y="1155700"/>
                </a:lnTo>
                <a:lnTo>
                  <a:pt x="59753" y="1168400"/>
                </a:lnTo>
                <a:lnTo>
                  <a:pt x="71386" y="1193800"/>
                </a:lnTo>
                <a:lnTo>
                  <a:pt x="84366" y="1206500"/>
                </a:lnTo>
                <a:lnTo>
                  <a:pt x="98767" y="1219200"/>
                </a:lnTo>
                <a:lnTo>
                  <a:pt x="114261" y="1231900"/>
                </a:lnTo>
                <a:lnTo>
                  <a:pt x="130962" y="1244600"/>
                </a:lnTo>
                <a:lnTo>
                  <a:pt x="170294" y="1244600"/>
                </a:lnTo>
                <a:lnTo>
                  <a:pt x="152984" y="1231900"/>
                </a:lnTo>
                <a:lnTo>
                  <a:pt x="136474" y="1231900"/>
                </a:lnTo>
                <a:lnTo>
                  <a:pt x="120865" y="1219200"/>
                </a:lnTo>
                <a:lnTo>
                  <a:pt x="80810" y="1181100"/>
                </a:lnTo>
                <a:lnTo>
                  <a:pt x="52590" y="1130300"/>
                </a:lnTo>
                <a:lnTo>
                  <a:pt x="46266" y="1117600"/>
                </a:lnTo>
                <a:lnTo>
                  <a:pt x="41694" y="1104900"/>
                </a:lnTo>
                <a:lnTo>
                  <a:pt x="38925" y="1079500"/>
                </a:lnTo>
                <a:lnTo>
                  <a:pt x="38074" y="1066800"/>
                </a:lnTo>
                <a:lnTo>
                  <a:pt x="38099" y="228600"/>
                </a:lnTo>
                <a:lnTo>
                  <a:pt x="39128" y="203200"/>
                </a:lnTo>
                <a:lnTo>
                  <a:pt x="42075" y="190500"/>
                </a:lnTo>
                <a:lnTo>
                  <a:pt x="46837" y="165100"/>
                </a:lnTo>
                <a:lnTo>
                  <a:pt x="53314" y="152400"/>
                </a:lnTo>
                <a:lnTo>
                  <a:pt x="61353" y="139700"/>
                </a:lnTo>
                <a:lnTo>
                  <a:pt x="70954" y="127000"/>
                </a:lnTo>
                <a:lnTo>
                  <a:pt x="81914" y="101600"/>
                </a:lnTo>
                <a:lnTo>
                  <a:pt x="94233" y="88900"/>
                </a:lnTo>
                <a:lnTo>
                  <a:pt x="107734" y="76200"/>
                </a:lnTo>
                <a:lnTo>
                  <a:pt x="122389" y="76200"/>
                </a:lnTo>
                <a:lnTo>
                  <a:pt x="138099" y="63500"/>
                </a:lnTo>
                <a:lnTo>
                  <a:pt x="154660" y="50800"/>
                </a:lnTo>
                <a:lnTo>
                  <a:pt x="172123" y="50800"/>
                </a:lnTo>
                <a:lnTo>
                  <a:pt x="190296" y="38100"/>
                </a:lnTo>
                <a:close/>
              </a:path>
              <a:path w="8469630" h="1282700">
                <a:moveTo>
                  <a:pt x="8320659" y="38100"/>
                </a:moveTo>
                <a:lnTo>
                  <a:pt x="8280781" y="38100"/>
                </a:lnTo>
                <a:lnTo>
                  <a:pt x="8298942" y="50800"/>
                </a:lnTo>
                <a:lnTo>
                  <a:pt x="8316214" y="50800"/>
                </a:lnTo>
                <a:lnTo>
                  <a:pt x="8332724" y="63500"/>
                </a:lnTo>
                <a:lnTo>
                  <a:pt x="8348345" y="76200"/>
                </a:lnTo>
                <a:lnTo>
                  <a:pt x="8362823" y="76200"/>
                </a:lnTo>
                <a:lnTo>
                  <a:pt x="8376412" y="88900"/>
                </a:lnTo>
                <a:lnTo>
                  <a:pt x="8388477" y="101600"/>
                </a:lnTo>
                <a:lnTo>
                  <a:pt x="8399272" y="127000"/>
                </a:lnTo>
                <a:lnTo>
                  <a:pt x="8408797" y="139700"/>
                </a:lnTo>
                <a:lnTo>
                  <a:pt x="8416671" y="152400"/>
                </a:lnTo>
                <a:lnTo>
                  <a:pt x="8423021" y="177800"/>
                </a:lnTo>
                <a:lnTo>
                  <a:pt x="8427593" y="190500"/>
                </a:lnTo>
                <a:lnTo>
                  <a:pt x="8430260" y="203200"/>
                </a:lnTo>
                <a:lnTo>
                  <a:pt x="8431149" y="228600"/>
                </a:lnTo>
                <a:lnTo>
                  <a:pt x="8431149" y="1066800"/>
                </a:lnTo>
                <a:lnTo>
                  <a:pt x="8430133" y="1079500"/>
                </a:lnTo>
                <a:lnTo>
                  <a:pt x="8427212" y="1104900"/>
                </a:lnTo>
                <a:lnTo>
                  <a:pt x="8422386" y="1117600"/>
                </a:lnTo>
                <a:lnTo>
                  <a:pt x="8415909" y="1130300"/>
                </a:lnTo>
                <a:lnTo>
                  <a:pt x="8407908" y="1155700"/>
                </a:lnTo>
                <a:lnTo>
                  <a:pt x="8375015" y="1193800"/>
                </a:lnTo>
                <a:lnTo>
                  <a:pt x="8331200" y="1231900"/>
                </a:lnTo>
                <a:lnTo>
                  <a:pt x="8314563" y="1231900"/>
                </a:lnTo>
                <a:lnTo>
                  <a:pt x="8297164" y="1244600"/>
                </a:lnTo>
                <a:lnTo>
                  <a:pt x="8337804" y="1244600"/>
                </a:lnTo>
                <a:lnTo>
                  <a:pt x="8354441" y="1231900"/>
                </a:lnTo>
                <a:lnTo>
                  <a:pt x="8384413" y="1206500"/>
                </a:lnTo>
                <a:lnTo>
                  <a:pt x="8419338" y="1155700"/>
                </a:lnTo>
                <a:lnTo>
                  <a:pt x="8427847" y="1143000"/>
                </a:lnTo>
                <a:lnTo>
                  <a:pt x="8434705" y="1117600"/>
                </a:lnTo>
                <a:lnTo>
                  <a:pt x="8439785" y="1104900"/>
                </a:lnTo>
                <a:lnTo>
                  <a:pt x="8442833" y="1079500"/>
                </a:lnTo>
                <a:lnTo>
                  <a:pt x="8443849" y="1066800"/>
                </a:lnTo>
                <a:lnTo>
                  <a:pt x="8443849" y="228600"/>
                </a:lnTo>
                <a:lnTo>
                  <a:pt x="8442833" y="203200"/>
                </a:lnTo>
                <a:lnTo>
                  <a:pt x="8439912" y="190500"/>
                </a:lnTo>
                <a:lnTo>
                  <a:pt x="8434959" y="165100"/>
                </a:lnTo>
                <a:lnTo>
                  <a:pt x="8428101" y="152400"/>
                </a:lnTo>
                <a:lnTo>
                  <a:pt x="8419592" y="127000"/>
                </a:lnTo>
                <a:lnTo>
                  <a:pt x="8409432" y="114300"/>
                </a:lnTo>
                <a:lnTo>
                  <a:pt x="8370443" y="76200"/>
                </a:lnTo>
                <a:lnTo>
                  <a:pt x="8338312" y="50800"/>
                </a:lnTo>
                <a:lnTo>
                  <a:pt x="8320659" y="38100"/>
                </a:lnTo>
                <a:close/>
              </a:path>
              <a:path w="8469630" h="1282700">
                <a:moveTo>
                  <a:pt x="8282686" y="25400"/>
                </a:moveTo>
                <a:lnTo>
                  <a:pt x="187134" y="25400"/>
                </a:lnTo>
                <a:lnTo>
                  <a:pt x="167741" y="38100"/>
                </a:lnTo>
                <a:lnTo>
                  <a:pt x="8302117" y="38100"/>
                </a:lnTo>
                <a:lnTo>
                  <a:pt x="8282686" y="25400"/>
                </a:lnTo>
                <a:close/>
              </a:path>
              <a:path w="8469630" h="1282700">
                <a:moveTo>
                  <a:pt x="8286623" y="0"/>
                </a:moveTo>
                <a:lnTo>
                  <a:pt x="180797" y="0"/>
                </a:lnTo>
                <a:lnTo>
                  <a:pt x="158965" y="12700"/>
                </a:lnTo>
                <a:lnTo>
                  <a:pt x="8308467" y="12700"/>
                </a:lnTo>
                <a:lnTo>
                  <a:pt x="8286623" y="0"/>
                </a:lnTo>
                <a:close/>
              </a:path>
            </a:pathLst>
          </a:custGeom>
          <a:solidFill>
            <a:srgbClr val="1CACE3"/>
          </a:solidFill>
        </p:spPr>
        <p:txBody>
          <a:bodyPr wrap="square" lIns="0" tIns="0" rIns="0" bIns="0" rtlCol="0"/>
          <a:lstStyle/>
          <a:p>
            <a:endParaRPr/>
          </a:p>
        </p:txBody>
      </p:sp>
      <p:sp>
        <p:nvSpPr>
          <p:cNvPr id="6" name="object 6"/>
          <p:cNvSpPr txBox="1"/>
          <p:nvPr/>
        </p:nvSpPr>
        <p:spPr>
          <a:xfrm>
            <a:off x="491134" y="1277509"/>
            <a:ext cx="8216900" cy="763905"/>
          </a:xfrm>
          <a:prstGeom prst="rect">
            <a:avLst/>
          </a:prstGeom>
        </p:spPr>
        <p:txBody>
          <a:bodyPr vert="horz" wrap="square" lIns="0" tIns="0" rIns="0" bIns="0" rtlCol="0">
            <a:spAutoFit/>
          </a:bodyPr>
          <a:lstStyle/>
          <a:p>
            <a:pPr marL="12700" marR="5080">
              <a:lnSpc>
                <a:spcPts val="1540"/>
              </a:lnSpc>
            </a:pPr>
            <a:r>
              <a:rPr sz="1400" b="1" dirty="0">
                <a:latin typeface="Corbel"/>
                <a:cs typeface="Corbel"/>
              </a:rPr>
              <a:t>Il</a:t>
            </a:r>
            <a:r>
              <a:rPr sz="1400" b="1" spc="-15" dirty="0">
                <a:latin typeface="Corbel"/>
                <a:cs typeface="Corbel"/>
              </a:rPr>
              <a:t> </a:t>
            </a:r>
            <a:r>
              <a:rPr sz="1400" b="1" spc="-5" dirty="0">
                <a:latin typeface="Corbel"/>
                <a:cs typeface="Corbel"/>
              </a:rPr>
              <a:t>P</a:t>
            </a:r>
            <a:r>
              <a:rPr sz="1400" b="1" dirty="0">
                <a:latin typeface="Corbel"/>
                <a:cs typeface="Corbel"/>
              </a:rPr>
              <a:t>DP</a:t>
            </a:r>
            <a:r>
              <a:rPr sz="1400" b="1" spc="-15" dirty="0">
                <a:latin typeface="Corbel"/>
                <a:cs typeface="Corbel"/>
              </a:rPr>
              <a:t> </a:t>
            </a:r>
            <a:r>
              <a:rPr sz="1400" b="1" spc="-10" dirty="0">
                <a:latin typeface="Corbel"/>
                <a:cs typeface="Corbel"/>
              </a:rPr>
              <a:t>p</a:t>
            </a:r>
            <a:r>
              <a:rPr sz="1400" b="1" dirty="0">
                <a:latin typeface="Corbel"/>
                <a:cs typeface="Corbel"/>
              </a:rPr>
              <a:t>uò/</a:t>
            </a:r>
            <a:r>
              <a:rPr sz="1400" b="1" spc="-10" dirty="0">
                <a:latin typeface="Corbel"/>
                <a:cs typeface="Corbel"/>
              </a:rPr>
              <a:t>d</a:t>
            </a:r>
            <a:r>
              <a:rPr sz="1400" b="1" spc="-15" dirty="0">
                <a:latin typeface="Corbel"/>
                <a:cs typeface="Corbel"/>
              </a:rPr>
              <a:t>e</a:t>
            </a:r>
            <a:r>
              <a:rPr sz="1400" b="1" spc="-10" dirty="0">
                <a:latin typeface="Corbel"/>
                <a:cs typeface="Corbel"/>
              </a:rPr>
              <a:t>v</a:t>
            </a:r>
            <a:r>
              <a:rPr sz="1400" b="1" dirty="0">
                <a:latin typeface="Corbel"/>
                <a:cs typeface="Corbel"/>
              </a:rPr>
              <a:t>e </a:t>
            </a:r>
            <a:r>
              <a:rPr sz="1400" b="1" spc="-5" dirty="0">
                <a:latin typeface="Corbel"/>
                <a:cs typeface="Corbel"/>
              </a:rPr>
              <a:t>e</a:t>
            </a:r>
            <a:r>
              <a:rPr sz="1400" b="1" dirty="0">
                <a:latin typeface="Corbel"/>
                <a:cs typeface="Corbel"/>
              </a:rPr>
              <a:t>s</a:t>
            </a:r>
            <a:r>
              <a:rPr sz="1400" b="1" spc="5" dirty="0">
                <a:latin typeface="Corbel"/>
                <a:cs typeface="Corbel"/>
              </a:rPr>
              <a:t>s</a:t>
            </a:r>
            <a:r>
              <a:rPr sz="1400" b="1" dirty="0">
                <a:latin typeface="Corbel"/>
                <a:cs typeface="Corbel"/>
              </a:rPr>
              <a:t>ere</a:t>
            </a:r>
            <a:r>
              <a:rPr sz="1400" b="1" spc="-20" dirty="0">
                <a:latin typeface="Corbel"/>
                <a:cs typeface="Corbel"/>
              </a:rPr>
              <a:t> </a:t>
            </a:r>
            <a:r>
              <a:rPr sz="1400" b="1" dirty="0">
                <a:latin typeface="Corbel"/>
                <a:cs typeface="Corbel"/>
              </a:rPr>
              <a:t>mod</a:t>
            </a:r>
            <a:r>
              <a:rPr sz="1400" b="1" spc="-5" dirty="0">
                <a:latin typeface="Corbel"/>
                <a:cs typeface="Corbel"/>
              </a:rPr>
              <a:t>i</a:t>
            </a:r>
            <a:r>
              <a:rPr sz="1400" b="1" spc="-10" dirty="0">
                <a:latin typeface="Corbel"/>
                <a:cs typeface="Corbel"/>
              </a:rPr>
              <a:t>f</a:t>
            </a:r>
            <a:r>
              <a:rPr sz="1400" b="1" dirty="0">
                <a:latin typeface="Corbel"/>
                <a:cs typeface="Corbel"/>
              </a:rPr>
              <a:t>ica</a:t>
            </a:r>
            <a:r>
              <a:rPr sz="1400" b="1" spc="-10" dirty="0">
                <a:latin typeface="Corbel"/>
                <a:cs typeface="Corbel"/>
              </a:rPr>
              <a:t>t</a:t>
            </a:r>
            <a:r>
              <a:rPr sz="1400" b="1" dirty="0">
                <a:latin typeface="Corbel"/>
                <a:cs typeface="Corbel"/>
              </a:rPr>
              <a:t>o</a:t>
            </a:r>
            <a:r>
              <a:rPr sz="1400" b="1" spc="-25" dirty="0">
                <a:latin typeface="Corbel"/>
                <a:cs typeface="Corbel"/>
              </a:rPr>
              <a:t> </a:t>
            </a:r>
            <a:r>
              <a:rPr sz="1400" b="1" dirty="0">
                <a:latin typeface="Corbel"/>
                <a:cs typeface="Corbel"/>
              </a:rPr>
              <a:t>o</a:t>
            </a:r>
            <a:r>
              <a:rPr sz="1400" b="1" spc="-5" dirty="0">
                <a:latin typeface="Corbel"/>
                <a:cs typeface="Corbel"/>
              </a:rPr>
              <a:t>g</a:t>
            </a:r>
            <a:r>
              <a:rPr sz="1400" b="1" dirty="0">
                <a:latin typeface="Corbel"/>
                <a:cs typeface="Corbel"/>
              </a:rPr>
              <a:t>ni</a:t>
            </a:r>
            <a:r>
              <a:rPr sz="1400" b="1" spc="-5" dirty="0">
                <a:latin typeface="Corbel"/>
                <a:cs typeface="Corbel"/>
              </a:rPr>
              <a:t> </a:t>
            </a:r>
            <a:r>
              <a:rPr sz="1400" b="1" spc="-10" dirty="0">
                <a:latin typeface="Corbel"/>
                <a:cs typeface="Corbel"/>
              </a:rPr>
              <a:t>q</a:t>
            </a:r>
            <a:r>
              <a:rPr sz="1400" b="1" dirty="0">
                <a:latin typeface="Corbel"/>
                <a:cs typeface="Corbel"/>
              </a:rPr>
              <a:t>ualvolta</a:t>
            </a:r>
            <a:r>
              <a:rPr sz="1400" b="1" spc="-25" dirty="0">
                <a:latin typeface="Corbel"/>
                <a:cs typeface="Corbel"/>
              </a:rPr>
              <a:t> </a:t>
            </a:r>
            <a:r>
              <a:rPr sz="1400" b="1" dirty="0">
                <a:latin typeface="Corbel"/>
                <a:cs typeface="Corbel"/>
              </a:rPr>
              <a:t>sia</a:t>
            </a:r>
            <a:r>
              <a:rPr sz="1400" b="1" spc="-20" dirty="0">
                <a:latin typeface="Corbel"/>
                <a:cs typeface="Corbel"/>
              </a:rPr>
              <a:t> </a:t>
            </a:r>
            <a:r>
              <a:rPr sz="1400" b="1" dirty="0">
                <a:latin typeface="Corbel"/>
                <a:cs typeface="Corbel"/>
              </a:rPr>
              <a:t>segn</a:t>
            </a:r>
            <a:r>
              <a:rPr sz="1400" b="1" spc="-10" dirty="0">
                <a:latin typeface="Corbel"/>
                <a:cs typeface="Corbel"/>
              </a:rPr>
              <a:t>a</a:t>
            </a:r>
            <a:r>
              <a:rPr sz="1400" b="1" dirty="0">
                <a:latin typeface="Corbel"/>
                <a:cs typeface="Corbel"/>
              </a:rPr>
              <a:t>l</a:t>
            </a:r>
            <a:r>
              <a:rPr sz="1400" b="1" spc="-5" dirty="0">
                <a:latin typeface="Corbel"/>
                <a:cs typeface="Corbel"/>
              </a:rPr>
              <a:t>a</a:t>
            </a:r>
            <a:r>
              <a:rPr sz="1400" b="1" spc="-10" dirty="0">
                <a:latin typeface="Corbel"/>
                <a:cs typeface="Corbel"/>
              </a:rPr>
              <a:t>t</a:t>
            </a:r>
            <a:r>
              <a:rPr sz="1400" b="1" dirty="0">
                <a:latin typeface="Corbel"/>
                <a:cs typeface="Corbel"/>
              </a:rPr>
              <a:t>o</a:t>
            </a:r>
            <a:r>
              <a:rPr sz="1400" b="1" spc="-15" dirty="0">
                <a:latin typeface="Corbel"/>
                <a:cs typeface="Corbel"/>
              </a:rPr>
              <a:t> </a:t>
            </a:r>
            <a:r>
              <a:rPr sz="1400" b="1" dirty="0">
                <a:latin typeface="Corbel"/>
                <a:cs typeface="Corbel"/>
              </a:rPr>
              <a:t>un</a:t>
            </a:r>
            <a:r>
              <a:rPr sz="1400" b="1" spc="-15" dirty="0">
                <a:latin typeface="Corbel"/>
                <a:cs typeface="Corbel"/>
              </a:rPr>
              <a:t> </a:t>
            </a:r>
            <a:r>
              <a:rPr sz="1400" b="1" dirty="0">
                <a:latin typeface="Corbel"/>
                <a:cs typeface="Corbel"/>
              </a:rPr>
              <a:t>camb</a:t>
            </a:r>
            <a:r>
              <a:rPr sz="1400" b="1" spc="-5" dirty="0">
                <a:latin typeface="Corbel"/>
                <a:cs typeface="Corbel"/>
              </a:rPr>
              <a:t>ia</a:t>
            </a:r>
            <a:r>
              <a:rPr sz="1400" b="1" dirty="0">
                <a:latin typeface="Corbel"/>
                <a:cs typeface="Corbel"/>
              </a:rPr>
              <a:t>men</a:t>
            </a:r>
            <a:r>
              <a:rPr sz="1400" b="1" spc="-10" dirty="0">
                <a:latin typeface="Corbel"/>
                <a:cs typeface="Corbel"/>
              </a:rPr>
              <a:t>t</a:t>
            </a:r>
            <a:r>
              <a:rPr sz="1400" b="1" dirty="0">
                <a:latin typeface="Corbel"/>
                <a:cs typeface="Corbel"/>
              </a:rPr>
              <a:t>o</a:t>
            </a:r>
            <a:r>
              <a:rPr sz="1400" b="1" spc="-25" dirty="0">
                <a:latin typeface="Corbel"/>
                <a:cs typeface="Corbel"/>
              </a:rPr>
              <a:t> </a:t>
            </a:r>
            <a:r>
              <a:rPr sz="1400" b="1" dirty="0">
                <a:latin typeface="Corbel"/>
                <a:cs typeface="Corbel"/>
              </a:rPr>
              <a:t>nei</a:t>
            </a:r>
            <a:r>
              <a:rPr sz="1400" b="1" spc="-20" dirty="0">
                <a:latin typeface="Corbel"/>
                <a:cs typeface="Corbel"/>
              </a:rPr>
              <a:t> </a:t>
            </a:r>
            <a:r>
              <a:rPr sz="1400" b="1" spc="-5" dirty="0">
                <a:latin typeface="Corbel"/>
                <a:cs typeface="Corbel"/>
              </a:rPr>
              <a:t>bi</a:t>
            </a:r>
            <a:r>
              <a:rPr sz="1400" b="1" dirty="0">
                <a:latin typeface="Corbel"/>
                <a:cs typeface="Corbel"/>
              </a:rPr>
              <a:t>so</a:t>
            </a:r>
            <a:r>
              <a:rPr sz="1400" b="1" spc="-10" dirty="0">
                <a:latin typeface="Corbel"/>
                <a:cs typeface="Corbel"/>
              </a:rPr>
              <a:t>g</a:t>
            </a:r>
            <a:r>
              <a:rPr sz="1400" b="1" dirty="0">
                <a:latin typeface="Corbel"/>
                <a:cs typeface="Corbel"/>
              </a:rPr>
              <a:t>ni</a:t>
            </a:r>
            <a:r>
              <a:rPr sz="1400" b="1" spc="-20" dirty="0">
                <a:latin typeface="Corbel"/>
                <a:cs typeface="Corbel"/>
              </a:rPr>
              <a:t> </a:t>
            </a:r>
            <a:r>
              <a:rPr sz="1400" b="1" dirty="0">
                <a:latin typeface="Corbel"/>
                <a:cs typeface="Corbel"/>
              </a:rPr>
              <a:t>o </a:t>
            </a:r>
            <a:r>
              <a:rPr sz="1400" b="1" spc="-5" dirty="0">
                <a:latin typeface="Corbel"/>
                <a:cs typeface="Corbel"/>
              </a:rPr>
              <a:t>d</a:t>
            </a:r>
            <a:r>
              <a:rPr sz="1400" b="1" dirty="0">
                <a:latin typeface="Corbel"/>
                <a:cs typeface="Corbel"/>
              </a:rPr>
              <a:t>i</a:t>
            </a:r>
            <a:r>
              <a:rPr sz="1400" b="1" spc="-10" dirty="0">
                <a:latin typeface="Corbel"/>
                <a:cs typeface="Corbel"/>
              </a:rPr>
              <a:t>ff</a:t>
            </a:r>
            <a:r>
              <a:rPr sz="1400" b="1" dirty="0">
                <a:latin typeface="Corbel"/>
                <a:cs typeface="Corbel"/>
              </a:rPr>
              <a:t>ico</a:t>
            </a:r>
            <a:r>
              <a:rPr sz="1400" b="1" spc="5" dirty="0">
                <a:latin typeface="Corbel"/>
                <a:cs typeface="Corbel"/>
              </a:rPr>
              <a:t>l</a:t>
            </a:r>
            <a:r>
              <a:rPr sz="1400" b="1" spc="-10" dirty="0">
                <a:latin typeface="Corbel"/>
                <a:cs typeface="Corbel"/>
              </a:rPr>
              <a:t>t</a:t>
            </a:r>
            <a:r>
              <a:rPr sz="1400" b="1" dirty="0">
                <a:latin typeface="Corbel"/>
                <a:cs typeface="Corbel"/>
              </a:rPr>
              <a:t>à del</a:t>
            </a:r>
            <a:r>
              <a:rPr sz="1400" b="1" spc="5" dirty="0">
                <a:latin typeface="Corbel"/>
                <a:cs typeface="Corbel"/>
              </a:rPr>
              <a:t>l</a:t>
            </a:r>
            <a:r>
              <a:rPr sz="1400" b="1" spc="-55" dirty="0">
                <a:latin typeface="Corbel"/>
                <a:cs typeface="Corbel"/>
              </a:rPr>
              <a:t>’</a:t>
            </a:r>
            <a:r>
              <a:rPr sz="1400" b="1" dirty="0">
                <a:latin typeface="Corbel"/>
                <a:cs typeface="Corbel"/>
              </a:rPr>
              <a:t>alunn</a:t>
            </a:r>
            <a:r>
              <a:rPr sz="1400" b="1" spc="5" dirty="0">
                <a:latin typeface="Corbel"/>
                <a:cs typeface="Corbel"/>
              </a:rPr>
              <a:t>o</a:t>
            </a:r>
            <a:r>
              <a:rPr sz="1400" dirty="0">
                <a:latin typeface="Corbel"/>
                <a:cs typeface="Corbel"/>
              </a:rPr>
              <a:t>;</a:t>
            </a:r>
            <a:r>
              <a:rPr sz="1400" spc="-45" dirty="0">
                <a:latin typeface="Corbel"/>
                <a:cs typeface="Corbel"/>
              </a:rPr>
              <a:t> </a:t>
            </a:r>
            <a:r>
              <a:rPr sz="1400" b="1" dirty="0">
                <a:solidFill>
                  <a:srgbClr val="006FC0"/>
                </a:solidFill>
                <a:latin typeface="Corbel"/>
                <a:cs typeface="Corbel"/>
              </a:rPr>
              <a:t>può</a:t>
            </a:r>
            <a:r>
              <a:rPr sz="1400" b="1" spc="-15" dirty="0">
                <a:solidFill>
                  <a:srgbClr val="006FC0"/>
                </a:solidFill>
                <a:latin typeface="Corbel"/>
                <a:cs typeface="Corbel"/>
              </a:rPr>
              <a:t> </a:t>
            </a:r>
            <a:r>
              <a:rPr sz="1400" b="1" dirty="0">
                <a:solidFill>
                  <a:srgbClr val="006FC0"/>
                </a:solidFill>
                <a:latin typeface="Corbel"/>
                <a:cs typeface="Corbel"/>
              </a:rPr>
              <a:t>a</a:t>
            </a:r>
            <a:r>
              <a:rPr sz="1400" b="1" spc="-10" dirty="0">
                <a:solidFill>
                  <a:srgbClr val="006FC0"/>
                </a:solidFill>
                <a:latin typeface="Corbel"/>
                <a:cs typeface="Corbel"/>
              </a:rPr>
              <a:t>v</a:t>
            </a:r>
            <a:r>
              <a:rPr sz="1400" b="1" dirty="0">
                <a:solidFill>
                  <a:srgbClr val="006FC0"/>
                </a:solidFill>
                <a:latin typeface="Corbel"/>
                <a:cs typeface="Corbel"/>
              </a:rPr>
              <a:t>ere </a:t>
            </a:r>
            <a:r>
              <a:rPr sz="1400" spc="-25" dirty="0">
                <a:latin typeface="Corbel"/>
                <a:cs typeface="Corbel"/>
              </a:rPr>
              <a:t>(</a:t>
            </a:r>
            <a:r>
              <a:rPr sz="1400" dirty="0">
                <a:latin typeface="Corbel"/>
                <a:cs typeface="Corbel"/>
              </a:rPr>
              <a:t>e</a:t>
            </a:r>
            <a:r>
              <a:rPr sz="1400" spc="-10" dirty="0">
                <a:latin typeface="Corbel"/>
                <a:cs typeface="Corbel"/>
              </a:rPr>
              <a:t> </a:t>
            </a:r>
            <a:r>
              <a:rPr sz="1400" spc="-5" dirty="0">
                <a:latin typeface="Corbel"/>
                <a:cs typeface="Corbel"/>
              </a:rPr>
              <a:t>s</a:t>
            </a:r>
            <a:r>
              <a:rPr sz="1400" spc="-10" dirty="0">
                <a:latin typeface="Corbel"/>
                <a:cs typeface="Corbel"/>
              </a:rPr>
              <a:t>o</a:t>
            </a:r>
            <a:r>
              <a:rPr sz="1400" dirty="0">
                <a:latin typeface="Corbel"/>
                <a:cs typeface="Corbel"/>
              </a:rPr>
              <a:t>pr</a:t>
            </a:r>
            <a:r>
              <a:rPr sz="1400" spc="-10" dirty="0">
                <a:latin typeface="Corbel"/>
                <a:cs typeface="Corbel"/>
              </a:rPr>
              <a:t>a</a:t>
            </a:r>
            <a:r>
              <a:rPr sz="1400" dirty="0">
                <a:latin typeface="Corbel"/>
                <a:cs typeface="Corbel"/>
              </a:rPr>
              <a:t>ttutto</a:t>
            </a:r>
            <a:r>
              <a:rPr sz="1400" spc="-35"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 a</a:t>
            </a:r>
            <a:r>
              <a:rPr sz="1400" spc="-10" dirty="0">
                <a:latin typeface="Corbel"/>
                <a:cs typeface="Corbel"/>
              </a:rPr>
              <a:t>l</a:t>
            </a:r>
            <a:r>
              <a:rPr sz="1400" spc="-5" dirty="0">
                <a:latin typeface="Corbel"/>
                <a:cs typeface="Corbel"/>
              </a:rPr>
              <a:t>cu</a:t>
            </a:r>
            <a:r>
              <a:rPr sz="1400" spc="5" dirty="0">
                <a:latin typeface="Corbel"/>
                <a:cs typeface="Corbel"/>
              </a:rPr>
              <a:t>n</a:t>
            </a:r>
            <a:r>
              <a:rPr sz="1400" dirty="0">
                <a:latin typeface="Corbel"/>
                <a:cs typeface="Corbel"/>
              </a:rPr>
              <a:t>i</a:t>
            </a:r>
            <a:r>
              <a:rPr sz="1400" spc="-20" dirty="0">
                <a:latin typeface="Corbel"/>
                <a:cs typeface="Corbel"/>
              </a:rPr>
              <a:t> </a:t>
            </a:r>
            <a:r>
              <a:rPr sz="1400" spc="-5" dirty="0">
                <a:latin typeface="Corbel"/>
                <a:cs typeface="Corbel"/>
              </a:rPr>
              <a:t>s</a:t>
            </a:r>
            <a:r>
              <a:rPr sz="1400" spc="-10" dirty="0">
                <a:latin typeface="Corbel"/>
                <a:cs typeface="Corbel"/>
              </a:rPr>
              <a:t>i</a:t>
            </a:r>
            <a:r>
              <a:rPr sz="1400" dirty="0">
                <a:latin typeface="Corbel"/>
                <a:cs typeface="Corbel"/>
              </a:rPr>
              <a:t>tuaz</a:t>
            </a:r>
            <a:r>
              <a:rPr sz="1400" spc="-10" dirty="0">
                <a:latin typeface="Corbel"/>
                <a:cs typeface="Corbel"/>
              </a:rPr>
              <a:t>i</a:t>
            </a:r>
            <a:r>
              <a:rPr sz="1400" spc="-5" dirty="0">
                <a:latin typeface="Corbel"/>
                <a:cs typeface="Corbel"/>
              </a:rPr>
              <a:t>on</a:t>
            </a:r>
            <a:r>
              <a:rPr sz="1400" dirty="0">
                <a:latin typeface="Corbel"/>
                <a:cs typeface="Corbel"/>
              </a:rPr>
              <a:t>e </a:t>
            </a:r>
            <a:r>
              <a:rPr sz="1400" spc="-10" dirty="0">
                <a:latin typeface="Corbel"/>
                <a:cs typeface="Corbel"/>
              </a:rPr>
              <a:t>c</a:t>
            </a:r>
            <a:r>
              <a:rPr sz="1400" spc="-5" dirty="0">
                <a:latin typeface="Corbel"/>
                <a:cs typeface="Corbel"/>
              </a:rPr>
              <a:t>on</a:t>
            </a:r>
            <a:r>
              <a:rPr sz="1400" spc="5" dirty="0">
                <a:latin typeface="Corbel"/>
                <a:cs typeface="Corbel"/>
              </a:rPr>
              <a:t>n</a:t>
            </a:r>
            <a:r>
              <a:rPr sz="1400" dirty="0">
                <a:latin typeface="Corbel"/>
                <a:cs typeface="Corbel"/>
              </a:rPr>
              <a:t>e</a:t>
            </a:r>
            <a:r>
              <a:rPr sz="1400" spc="-10" dirty="0">
                <a:latin typeface="Corbel"/>
                <a:cs typeface="Corbel"/>
              </a:rPr>
              <a:t>s</a:t>
            </a:r>
            <a:r>
              <a:rPr sz="1400" spc="-5" dirty="0">
                <a:latin typeface="Corbel"/>
                <a:cs typeface="Corbel"/>
              </a:rPr>
              <a:t>s</a:t>
            </a:r>
            <a:r>
              <a:rPr sz="1400" dirty="0">
                <a:latin typeface="Corbel"/>
                <a:cs typeface="Corbel"/>
              </a:rPr>
              <a:t>e</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lo </a:t>
            </a:r>
            <a:r>
              <a:rPr sz="1400" spc="-5" dirty="0">
                <a:latin typeface="Corbel"/>
                <a:cs typeface="Corbel"/>
              </a:rPr>
              <a:t>sv</a:t>
            </a:r>
            <a:r>
              <a:rPr sz="1400" spc="-10" dirty="0">
                <a:latin typeface="Corbel"/>
                <a:cs typeface="Corbel"/>
              </a:rPr>
              <a:t>a</a:t>
            </a:r>
            <a:r>
              <a:rPr sz="1400" spc="-5" dirty="0">
                <a:latin typeface="Corbel"/>
                <a:cs typeface="Corbel"/>
              </a:rPr>
              <a:t>n</a:t>
            </a:r>
            <a:r>
              <a:rPr sz="1400" spc="5" dirty="0">
                <a:latin typeface="Corbel"/>
                <a:cs typeface="Corbel"/>
              </a:rPr>
              <a:t>t</a:t>
            </a:r>
            <a:r>
              <a:rPr sz="1400" dirty="0">
                <a:latin typeface="Corbel"/>
                <a:cs typeface="Corbel"/>
              </a:rPr>
              <a:t>a</a:t>
            </a:r>
            <a:r>
              <a:rPr sz="1400" spc="-10" dirty="0">
                <a:latin typeface="Corbel"/>
                <a:cs typeface="Corbel"/>
              </a:rPr>
              <a:t>g</a:t>
            </a:r>
            <a:r>
              <a:rPr sz="1400" dirty="0">
                <a:latin typeface="Corbel"/>
                <a:cs typeface="Corbel"/>
              </a:rPr>
              <a:t>gio</a:t>
            </a:r>
            <a:r>
              <a:rPr sz="1400" spc="-15" dirty="0">
                <a:latin typeface="Corbel"/>
                <a:cs typeface="Corbel"/>
              </a:rPr>
              <a:t> </a:t>
            </a:r>
            <a:r>
              <a:rPr sz="1400" spc="-5" dirty="0">
                <a:latin typeface="Corbel"/>
                <a:cs typeface="Corbel"/>
              </a:rPr>
              <a:t>s</a:t>
            </a:r>
            <a:r>
              <a:rPr sz="1400" spc="-10" dirty="0">
                <a:latin typeface="Corbel"/>
                <a:cs typeface="Corbel"/>
              </a:rPr>
              <a:t>o</a:t>
            </a:r>
            <a:r>
              <a:rPr sz="1400" spc="-5" dirty="0">
                <a:latin typeface="Corbel"/>
                <a:cs typeface="Corbel"/>
              </a:rPr>
              <a:t>ci</a:t>
            </a:r>
            <a:r>
              <a:rPr sz="1400" dirty="0">
                <a:latin typeface="Corbel"/>
                <a:cs typeface="Corbel"/>
              </a:rPr>
              <a:t>o e</a:t>
            </a:r>
            <a:r>
              <a:rPr sz="1400" spc="-10" dirty="0">
                <a:latin typeface="Corbel"/>
                <a:cs typeface="Corbel"/>
              </a:rPr>
              <a:t>c</a:t>
            </a:r>
            <a:r>
              <a:rPr sz="1400" spc="-5" dirty="0">
                <a:latin typeface="Corbel"/>
                <a:cs typeface="Corbel"/>
              </a:rPr>
              <a:t>onomic</a:t>
            </a:r>
            <a:r>
              <a:rPr sz="1400" dirty="0">
                <a:latin typeface="Corbel"/>
                <a:cs typeface="Corbel"/>
              </a:rPr>
              <a:t>o</a:t>
            </a:r>
            <a:r>
              <a:rPr sz="1400" spc="-10" dirty="0">
                <a:latin typeface="Corbel"/>
                <a:cs typeface="Corbel"/>
              </a:rPr>
              <a:t> </a:t>
            </a:r>
            <a:r>
              <a:rPr sz="1400" dirty="0">
                <a:latin typeface="Corbel"/>
                <a:cs typeface="Corbel"/>
              </a:rPr>
              <a:t>e </a:t>
            </a:r>
            <a:r>
              <a:rPr sz="1400" spc="-5" dirty="0">
                <a:latin typeface="Corbel"/>
                <a:cs typeface="Corbel"/>
              </a:rPr>
              <a:t>c</a:t>
            </a:r>
            <a:r>
              <a:rPr sz="1400" dirty="0">
                <a:latin typeface="Corbel"/>
                <a:cs typeface="Corbel"/>
              </a:rPr>
              <a:t>ult</a:t>
            </a:r>
            <a:r>
              <a:rPr sz="1400" spc="5" dirty="0">
                <a:latin typeface="Corbel"/>
                <a:cs typeface="Corbel"/>
              </a:rPr>
              <a:t>u</a:t>
            </a:r>
            <a:r>
              <a:rPr sz="1400" dirty="0">
                <a:latin typeface="Corbel"/>
                <a:cs typeface="Corbel"/>
              </a:rPr>
              <a:t>r</a:t>
            </a:r>
            <a:r>
              <a:rPr sz="1400" spc="-10" dirty="0">
                <a:latin typeface="Corbel"/>
                <a:cs typeface="Corbel"/>
              </a:rPr>
              <a:t>a</a:t>
            </a:r>
            <a:r>
              <a:rPr sz="1400" dirty="0">
                <a:latin typeface="Corbel"/>
                <a:cs typeface="Corbel"/>
              </a:rPr>
              <a:t>le è</a:t>
            </a:r>
            <a:r>
              <a:rPr sz="1400" spc="-20" dirty="0">
                <a:latin typeface="Corbel"/>
                <a:cs typeface="Corbel"/>
              </a:rPr>
              <a:t> </a:t>
            </a:r>
            <a:r>
              <a:rPr sz="1400" i="1" spc="-10" dirty="0">
                <a:latin typeface="Corbel"/>
                <a:cs typeface="Corbel"/>
              </a:rPr>
              <a:t>o</a:t>
            </a:r>
            <a:r>
              <a:rPr sz="1400" i="1" spc="-5" dirty="0">
                <a:latin typeface="Corbel"/>
                <a:cs typeface="Corbel"/>
              </a:rPr>
              <a:t>pp</a:t>
            </a:r>
            <a:r>
              <a:rPr sz="1400" i="1" spc="-10" dirty="0">
                <a:latin typeface="Corbel"/>
                <a:cs typeface="Corbel"/>
              </a:rPr>
              <a:t>o</a:t>
            </a:r>
            <a:r>
              <a:rPr sz="1400" i="1" dirty="0">
                <a:latin typeface="Corbel"/>
                <a:cs typeface="Corbel"/>
              </a:rPr>
              <a:t>rt</a:t>
            </a:r>
            <a:r>
              <a:rPr sz="1400" i="1" spc="-5" dirty="0">
                <a:latin typeface="Corbel"/>
                <a:cs typeface="Corbel"/>
              </a:rPr>
              <a:t>u</a:t>
            </a:r>
            <a:r>
              <a:rPr sz="1400" i="1" dirty="0">
                <a:latin typeface="Corbel"/>
                <a:cs typeface="Corbel"/>
              </a:rPr>
              <a:t>no</a:t>
            </a:r>
            <a:r>
              <a:rPr sz="1400" i="1" spc="10" dirty="0">
                <a:latin typeface="Corbel"/>
                <a:cs typeface="Corbel"/>
              </a:rPr>
              <a:t> </a:t>
            </a:r>
            <a:r>
              <a:rPr sz="1400" i="1" dirty="0">
                <a:latin typeface="Corbel"/>
                <a:cs typeface="Corbel"/>
              </a:rPr>
              <a:t>c</a:t>
            </a:r>
            <a:r>
              <a:rPr sz="1400" i="1" spc="-5" dirty="0">
                <a:latin typeface="Corbel"/>
                <a:cs typeface="Corbel"/>
              </a:rPr>
              <a:t>h</a:t>
            </a:r>
            <a:r>
              <a:rPr sz="1400" i="1" dirty="0">
                <a:latin typeface="Corbel"/>
                <a:cs typeface="Corbel"/>
              </a:rPr>
              <a:t>e</a:t>
            </a:r>
            <a:r>
              <a:rPr sz="1400" i="1" spc="-10" dirty="0">
                <a:latin typeface="Corbel"/>
                <a:cs typeface="Corbel"/>
              </a:rPr>
              <a:t> </a:t>
            </a:r>
            <a:r>
              <a:rPr sz="1400" i="1" spc="-5" dirty="0">
                <a:latin typeface="Corbel"/>
                <a:cs typeface="Corbel"/>
              </a:rPr>
              <a:t>abbi</a:t>
            </a:r>
            <a:r>
              <a:rPr sz="1400" i="1" dirty="0">
                <a:latin typeface="Corbel"/>
                <a:cs typeface="Corbel"/>
              </a:rPr>
              <a:t>a</a:t>
            </a:r>
            <a:r>
              <a:rPr sz="1400" dirty="0">
                <a:latin typeface="Corbel"/>
                <a:cs typeface="Corbel"/>
              </a:rPr>
              <a:t>)</a:t>
            </a:r>
            <a:r>
              <a:rPr sz="1400" spc="-5" dirty="0">
                <a:latin typeface="Corbel"/>
                <a:cs typeface="Corbel"/>
              </a:rPr>
              <a:t> </a:t>
            </a:r>
            <a:r>
              <a:rPr sz="1400" b="1" dirty="0">
                <a:solidFill>
                  <a:srgbClr val="006FC0"/>
                </a:solidFill>
                <a:latin typeface="Corbel"/>
                <a:cs typeface="Corbel"/>
              </a:rPr>
              <a:t>il</a:t>
            </a:r>
            <a:r>
              <a:rPr sz="1400" b="1" spc="-10" dirty="0">
                <a:solidFill>
                  <a:srgbClr val="006FC0"/>
                </a:solidFill>
                <a:latin typeface="Corbel"/>
                <a:cs typeface="Corbel"/>
              </a:rPr>
              <a:t> </a:t>
            </a:r>
            <a:r>
              <a:rPr sz="1400" b="1" dirty="0">
                <a:solidFill>
                  <a:srgbClr val="006FC0"/>
                </a:solidFill>
                <a:latin typeface="Corbel"/>
                <a:cs typeface="Corbel"/>
              </a:rPr>
              <a:t>car</a:t>
            </a:r>
            <a:r>
              <a:rPr sz="1400" b="1" spc="-5" dirty="0">
                <a:solidFill>
                  <a:srgbClr val="006FC0"/>
                </a:solidFill>
                <a:latin typeface="Corbel"/>
                <a:cs typeface="Corbel"/>
              </a:rPr>
              <a:t>at</a:t>
            </a:r>
            <a:r>
              <a:rPr sz="1400" b="1" spc="-10" dirty="0">
                <a:solidFill>
                  <a:srgbClr val="006FC0"/>
                </a:solidFill>
                <a:latin typeface="Corbel"/>
                <a:cs typeface="Corbel"/>
              </a:rPr>
              <a:t>t</a:t>
            </a:r>
            <a:r>
              <a:rPr sz="1400" b="1" dirty="0">
                <a:solidFill>
                  <a:srgbClr val="006FC0"/>
                </a:solidFill>
                <a:latin typeface="Corbel"/>
                <a:cs typeface="Corbel"/>
              </a:rPr>
              <a:t>ere </a:t>
            </a:r>
            <a:r>
              <a:rPr sz="1400" b="1" spc="-5" dirty="0">
                <a:solidFill>
                  <a:srgbClr val="006FC0"/>
                </a:solidFill>
                <a:latin typeface="Corbel"/>
                <a:cs typeface="Corbel"/>
              </a:rPr>
              <a:t>d</a:t>
            </a:r>
            <a:r>
              <a:rPr sz="1400" b="1" dirty="0">
                <a:solidFill>
                  <a:srgbClr val="006FC0"/>
                </a:solidFill>
                <a:latin typeface="Corbel"/>
                <a:cs typeface="Corbel"/>
              </a:rPr>
              <a:t>ella</a:t>
            </a:r>
            <a:r>
              <a:rPr sz="1400" b="1" spc="-20" dirty="0">
                <a:solidFill>
                  <a:srgbClr val="006FC0"/>
                </a:solidFill>
                <a:latin typeface="Corbel"/>
                <a:cs typeface="Corbel"/>
              </a:rPr>
              <a:t> </a:t>
            </a:r>
            <a:r>
              <a:rPr sz="1400" b="1" spc="-5" dirty="0">
                <a:solidFill>
                  <a:srgbClr val="006FC0"/>
                </a:solidFill>
                <a:latin typeface="Corbel"/>
                <a:cs typeface="Corbel"/>
              </a:rPr>
              <a:t>te</a:t>
            </a:r>
            <a:r>
              <a:rPr sz="1400" b="1" dirty="0">
                <a:solidFill>
                  <a:srgbClr val="006FC0"/>
                </a:solidFill>
                <a:latin typeface="Corbel"/>
                <a:cs typeface="Corbel"/>
              </a:rPr>
              <a:t>mporanei</a:t>
            </a:r>
            <a:r>
              <a:rPr sz="1400" b="1" spc="-5" dirty="0">
                <a:solidFill>
                  <a:srgbClr val="006FC0"/>
                </a:solidFill>
                <a:latin typeface="Corbel"/>
                <a:cs typeface="Corbel"/>
              </a:rPr>
              <a:t>t</a:t>
            </a:r>
            <a:r>
              <a:rPr sz="1400" b="1" spc="5" dirty="0">
                <a:solidFill>
                  <a:srgbClr val="006FC0"/>
                </a:solidFill>
                <a:latin typeface="Corbel"/>
                <a:cs typeface="Corbel"/>
              </a:rPr>
              <a:t>à</a:t>
            </a:r>
            <a:r>
              <a:rPr sz="1400" dirty="0">
                <a:latin typeface="Corbel"/>
                <a:cs typeface="Corbel"/>
              </a:rPr>
              <a:t>,</a:t>
            </a:r>
            <a:r>
              <a:rPr sz="1400" spc="-15" dirty="0">
                <a:latin typeface="Corbel"/>
                <a:cs typeface="Corbel"/>
              </a:rPr>
              <a:t> </a:t>
            </a:r>
            <a:r>
              <a:rPr sz="1400" spc="-5" dirty="0">
                <a:latin typeface="Corbel"/>
                <a:cs typeface="Corbel"/>
              </a:rPr>
              <a:t>os</a:t>
            </a:r>
            <a:r>
              <a:rPr sz="1400" spc="-10" dirty="0">
                <a:latin typeface="Corbel"/>
                <a:cs typeface="Corbel"/>
              </a:rPr>
              <a:t>s</a:t>
            </a:r>
            <a:r>
              <a:rPr sz="1400" dirty="0">
                <a:latin typeface="Corbel"/>
                <a:cs typeface="Corbel"/>
              </a:rPr>
              <a:t>ia può</a:t>
            </a:r>
            <a:r>
              <a:rPr sz="1400" spc="-20" dirty="0">
                <a:latin typeface="Corbel"/>
                <a:cs typeface="Corbel"/>
              </a:rPr>
              <a:t> </a:t>
            </a:r>
            <a:r>
              <a:rPr sz="1400" dirty="0">
                <a:latin typeface="Corbel"/>
                <a:cs typeface="Corbel"/>
              </a:rPr>
              <a:t>e</a:t>
            </a:r>
            <a:r>
              <a:rPr sz="1400" spc="-10" dirty="0">
                <a:latin typeface="Corbel"/>
                <a:cs typeface="Corbel"/>
              </a:rPr>
              <a:t>s</a:t>
            </a:r>
            <a:r>
              <a:rPr sz="1400" spc="-5" dirty="0">
                <a:latin typeface="Corbel"/>
                <a:cs typeface="Corbel"/>
              </a:rPr>
              <a:t>s</a:t>
            </a:r>
            <a:r>
              <a:rPr sz="1400" spc="-10" dirty="0">
                <a:latin typeface="Corbel"/>
                <a:cs typeface="Corbel"/>
              </a:rPr>
              <a:t>e</a:t>
            </a:r>
            <a:r>
              <a:rPr sz="1400" dirty="0">
                <a:latin typeface="Corbel"/>
                <a:cs typeface="Corbel"/>
              </a:rPr>
              <a:t>re util</a:t>
            </a:r>
            <a:r>
              <a:rPr sz="1400" spc="-10" dirty="0">
                <a:latin typeface="Corbel"/>
                <a:cs typeface="Corbel"/>
              </a:rPr>
              <a:t>i</a:t>
            </a:r>
            <a:r>
              <a:rPr sz="1400" spc="-5" dirty="0">
                <a:latin typeface="Corbel"/>
                <a:cs typeface="Corbel"/>
              </a:rPr>
              <a:t>zzat</a:t>
            </a:r>
            <a:r>
              <a:rPr sz="1400" dirty="0">
                <a:latin typeface="Corbel"/>
                <a:cs typeface="Corbel"/>
              </a:rPr>
              <a:t>o</a:t>
            </a:r>
            <a:r>
              <a:rPr sz="1400" spc="-5" dirty="0">
                <a:latin typeface="Corbel"/>
                <a:cs typeface="Corbel"/>
              </a:rPr>
              <a:t> </a:t>
            </a:r>
            <a:r>
              <a:rPr sz="1400" b="1" spc="-5" dirty="0">
                <a:latin typeface="Corbel"/>
                <a:cs typeface="Corbel"/>
              </a:rPr>
              <a:t>f</a:t>
            </a:r>
            <a:r>
              <a:rPr sz="1400" b="1" dirty="0">
                <a:latin typeface="Corbel"/>
                <a:cs typeface="Corbel"/>
              </a:rPr>
              <a:t>ino</a:t>
            </a:r>
            <a:r>
              <a:rPr sz="1400" b="1" spc="-5" dirty="0">
                <a:latin typeface="Corbel"/>
                <a:cs typeface="Corbel"/>
              </a:rPr>
              <a:t> </a:t>
            </a:r>
            <a:r>
              <a:rPr sz="1400" b="1" dirty="0">
                <a:latin typeface="Corbel"/>
                <a:cs typeface="Corbel"/>
              </a:rPr>
              <a:t>a </a:t>
            </a:r>
            <a:r>
              <a:rPr sz="1400" b="1" spc="-10" dirty="0">
                <a:latin typeface="Corbel"/>
                <a:cs typeface="Corbel"/>
              </a:rPr>
              <a:t>q</a:t>
            </a:r>
            <a:r>
              <a:rPr sz="1400" b="1" dirty="0">
                <a:latin typeface="Corbel"/>
                <a:cs typeface="Corbel"/>
              </a:rPr>
              <a:t>uando</a:t>
            </a:r>
            <a:r>
              <a:rPr sz="1400" b="1" spc="-15" dirty="0">
                <a:latin typeface="Corbel"/>
                <a:cs typeface="Corbel"/>
              </a:rPr>
              <a:t> </a:t>
            </a:r>
            <a:r>
              <a:rPr sz="1400" b="1" dirty="0">
                <a:latin typeface="Corbel"/>
                <a:cs typeface="Corbel"/>
              </a:rPr>
              <a:t>le</a:t>
            </a:r>
            <a:r>
              <a:rPr sz="1400" b="1" spc="-15" dirty="0">
                <a:latin typeface="Corbel"/>
                <a:cs typeface="Corbel"/>
              </a:rPr>
              <a:t> </a:t>
            </a:r>
            <a:r>
              <a:rPr sz="1400" b="1" dirty="0">
                <a:latin typeface="Corbel"/>
                <a:cs typeface="Corbel"/>
              </a:rPr>
              <a:t>d</a:t>
            </a:r>
            <a:r>
              <a:rPr sz="1400" b="1" spc="-5" dirty="0">
                <a:latin typeface="Corbel"/>
                <a:cs typeface="Corbel"/>
              </a:rPr>
              <a:t>iff</a:t>
            </a:r>
            <a:r>
              <a:rPr sz="1400" b="1" dirty="0">
                <a:latin typeface="Corbel"/>
                <a:cs typeface="Corbel"/>
              </a:rPr>
              <a:t>icol</a:t>
            </a:r>
            <a:r>
              <a:rPr sz="1400" b="1" spc="-5" dirty="0">
                <a:latin typeface="Corbel"/>
                <a:cs typeface="Corbel"/>
              </a:rPr>
              <a:t>t</a:t>
            </a:r>
            <a:r>
              <a:rPr sz="1400" b="1" dirty="0">
                <a:latin typeface="Corbel"/>
                <a:cs typeface="Corbel"/>
              </a:rPr>
              <a:t>à</a:t>
            </a:r>
            <a:r>
              <a:rPr sz="1400" b="1" spc="-10" dirty="0">
                <a:latin typeface="Corbel"/>
                <a:cs typeface="Corbel"/>
              </a:rPr>
              <a:t> </a:t>
            </a:r>
            <a:r>
              <a:rPr sz="1400" b="1" dirty="0">
                <a:latin typeface="Corbel"/>
                <a:cs typeface="Corbel"/>
              </a:rPr>
              <a:t>e i </a:t>
            </a:r>
            <a:r>
              <a:rPr sz="1400" b="1" spc="-5" dirty="0">
                <a:latin typeface="Corbel"/>
                <a:cs typeface="Corbel"/>
              </a:rPr>
              <a:t>bisogn</a:t>
            </a:r>
            <a:r>
              <a:rPr sz="1400" b="1" dirty="0">
                <a:latin typeface="Corbel"/>
                <a:cs typeface="Corbel"/>
              </a:rPr>
              <a:t>i</a:t>
            </a:r>
            <a:r>
              <a:rPr sz="1400" b="1" spc="-25" dirty="0">
                <a:latin typeface="Corbel"/>
                <a:cs typeface="Corbel"/>
              </a:rPr>
              <a:t> </a:t>
            </a:r>
            <a:r>
              <a:rPr sz="1400" b="1" dirty="0">
                <a:latin typeface="Corbel"/>
                <a:cs typeface="Corbel"/>
              </a:rPr>
              <a:t>del</a:t>
            </a:r>
            <a:r>
              <a:rPr sz="1400" b="1" spc="5" dirty="0">
                <a:latin typeface="Corbel"/>
                <a:cs typeface="Corbel"/>
              </a:rPr>
              <a:t>l</a:t>
            </a:r>
            <a:r>
              <a:rPr sz="1400" b="1" dirty="0">
                <a:latin typeface="Corbel"/>
                <a:cs typeface="Corbel"/>
              </a:rPr>
              <a:t>o</a:t>
            </a:r>
            <a:r>
              <a:rPr sz="1400" b="1" spc="-25" dirty="0">
                <a:latin typeface="Corbel"/>
                <a:cs typeface="Corbel"/>
              </a:rPr>
              <a:t> </a:t>
            </a:r>
            <a:r>
              <a:rPr sz="1400" b="1" dirty="0">
                <a:latin typeface="Corbel"/>
                <a:cs typeface="Corbel"/>
              </a:rPr>
              <a:t>s</a:t>
            </a:r>
            <a:r>
              <a:rPr sz="1400" b="1" spc="-5" dirty="0">
                <a:latin typeface="Corbel"/>
                <a:cs typeface="Corbel"/>
              </a:rPr>
              <a:t>tud</a:t>
            </a:r>
            <a:r>
              <a:rPr sz="1400" b="1" dirty="0">
                <a:latin typeface="Corbel"/>
                <a:cs typeface="Corbel"/>
              </a:rPr>
              <a:t>ente</a:t>
            </a:r>
            <a:r>
              <a:rPr sz="1400" b="1" spc="-20" dirty="0">
                <a:latin typeface="Corbel"/>
                <a:cs typeface="Corbel"/>
              </a:rPr>
              <a:t> </a:t>
            </a:r>
            <a:r>
              <a:rPr sz="1400" b="1" dirty="0">
                <a:latin typeface="Corbel"/>
                <a:cs typeface="Corbel"/>
              </a:rPr>
              <a:t>non</a:t>
            </a:r>
            <a:r>
              <a:rPr sz="1400" b="1" spc="-10" dirty="0">
                <a:latin typeface="Corbel"/>
                <a:cs typeface="Corbel"/>
              </a:rPr>
              <a:t> </a:t>
            </a:r>
            <a:r>
              <a:rPr sz="1400" b="1" dirty="0">
                <a:latin typeface="Corbel"/>
                <a:cs typeface="Corbel"/>
              </a:rPr>
              <a:t>si</a:t>
            </a:r>
            <a:r>
              <a:rPr sz="1400" b="1" spc="-5" dirty="0">
                <a:latin typeface="Corbel"/>
                <a:cs typeface="Corbel"/>
              </a:rPr>
              <a:t>a</a:t>
            </a:r>
            <a:r>
              <a:rPr sz="1400" b="1" dirty="0">
                <a:latin typeface="Corbel"/>
                <a:cs typeface="Corbel"/>
              </a:rPr>
              <a:t>no</a:t>
            </a:r>
            <a:r>
              <a:rPr sz="1400" b="1" spc="-10" dirty="0">
                <a:latin typeface="Corbel"/>
                <a:cs typeface="Corbel"/>
              </a:rPr>
              <a:t> </a:t>
            </a:r>
            <a:r>
              <a:rPr sz="1400" b="1" dirty="0">
                <a:latin typeface="Corbel"/>
                <a:cs typeface="Corbel"/>
              </a:rPr>
              <a:t>risol</a:t>
            </a:r>
            <a:r>
              <a:rPr sz="1400" b="1" spc="-5" dirty="0">
                <a:latin typeface="Corbel"/>
                <a:cs typeface="Corbel"/>
              </a:rPr>
              <a:t>t</a:t>
            </a:r>
            <a:r>
              <a:rPr sz="1400" b="1" dirty="0">
                <a:latin typeface="Corbel"/>
                <a:cs typeface="Corbel"/>
              </a:rPr>
              <a:t>i</a:t>
            </a:r>
            <a:r>
              <a:rPr sz="1400" b="1" spc="-10" dirty="0">
                <a:latin typeface="Corbel"/>
                <a:cs typeface="Corbel"/>
              </a:rPr>
              <a:t> </a:t>
            </a:r>
            <a:r>
              <a:rPr sz="1400" spc="-25"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 </a:t>
            </a:r>
            <a:r>
              <a:rPr sz="1400" spc="-10" dirty="0">
                <a:latin typeface="Corbel"/>
                <a:cs typeface="Corbel"/>
              </a:rPr>
              <a:t>a</a:t>
            </a:r>
            <a:r>
              <a:rPr sz="1400" dirty="0">
                <a:latin typeface="Corbel"/>
                <a:cs typeface="Corbel"/>
              </a:rPr>
              <a:t>lu</a:t>
            </a:r>
            <a:r>
              <a:rPr sz="1400" spc="5" dirty="0">
                <a:latin typeface="Corbel"/>
                <a:cs typeface="Corbel"/>
              </a:rPr>
              <a:t>n</a:t>
            </a:r>
            <a:r>
              <a:rPr sz="1400" spc="-5" dirty="0">
                <a:latin typeface="Corbel"/>
                <a:cs typeface="Corbel"/>
              </a:rPr>
              <a:t>n</a:t>
            </a:r>
            <a:r>
              <a:rPr sz="1400" dirty="0">
                <a:latin typeface="Corbel"/>
                <a:cs typeface="Corbel"/>
              </a:rPr>
              <a:t>i</a:t>
            </a:r>
            <a:r>
              <a:rPr sz="1400" spc="-15" dirty="0">
                <a:latin typeface="Corbel"/>
                <a:cs typeface="Corbel"/>
              </a:rPr>
              <a:t> </a:t>
            </a:r>
            <a:r>
              <a:rPr sz="1400" spc="-5" dirty="0">
                <a:latin typeface="Corbel"/>
                <a:cs typeface="Corbel"/>
              </a:rPr>
              <a:t>ne</a:t>
            </a:r>
            <a:r>
              <a:rPr sz="1400" dirty="0">
                <a:latin typeface="Corbel"/>
                <a:cs typeface="Corbel"/>
              </a:rPr>
              <a:t>o</a:t>
            </a:r>
            <a:r>
              <a:rPr sz="1400" spc="-10" dirty="0">
                <a:latin typeface="Corbel"/>
                <a:cs typeface="Corbel"/>
              </a:rPr>
              <a:t> </a:t>
            </a:r>
            <a:r>
              <a:rPr sz="1400" dirty="0">
                <a:latin typeface="Corbel"/>
                <a:cs typeface="Corbel"/>
              </a:rPr>
              <a:t>a</a:t>
            </a:r>
            <a:r>
              <a:rPr sz="1400" spc="-10" dirty="0">
                <a:latin typeface="Corbel"/>
                <a:cs typeface="Corbel"/>
              </a:rPr>
              <a:t>r</a:t>
            </a:r>
            <a:r>
              <a:rPr sz="1400" dirty="0">
                <a:latin typeface="Corbel"/>
                <a:cs typeface="Corbel"/>
              </a:rPr>
              <a:t>ri</a:t>
            </a:r>
            <a:r>
              <a:rPr sz="1400" spc="-5" dirty="0">
                <a:latin typeface="Corbel"/>
                <a:cs typeface="Corbel"/>
              </a:rPr>
              <a:t>v</a:t>
            </a:r>
            <a:r>
              <a:rPr sz="1400" dirty="0">
                <a:latin typeface="Corbel"/>
                <a:cs typeface="Corbel"/>
              </a:rPr>
              <a:t>ati</a:t>
            </a:r>
            <a:r>
              <a:rPr sz="1400" spc="-10" dirty="0">
                <a:latin typeface="Corbel"/>
                <a:cs typeface="Corbel"/>
              </a:rPr>
              <a:t> </a:t>
            </a:r>
            <a:r>
              <a:rPr sz="1400" dirty="0">
                <a:latin typeface="Corbel"/>
                <a:cs typeface="Corbel"/>
              </a:rPr>
              <a:t>in Ita</a:t>
            </a:r>
            <a:r>
              <a:rPr sz="1400" spc="-10" dirty="0">
                <a:latin typeface="Corbel"/>
                <a:cs typeface="Corbel"/>
              </a:rPr>
              <a:t>l</a:t>
            </a:r>
            <a:r>
              <a:rPr sz="1400" dirty="0">
                <a:latin typeface="Corbel"/>
                <a:cs typeface="Corbel"/>
              </a:rPr>
              <a:t>i</a:t>
            </a:r>
            <a:r>
              <a:rPr sz="1400" spc="-10" dirty="0">
                <a:latin typeface="Corbel"/>
                <a:cs typeface="Corbel"/>
              </a:rPr>
              <a:t>a</a:t>
            </a:r>
            <a:r>
              <a:rPr sz="1400" dirty="0">
                <a:latin typeface="Corbel"/>
                <a:cs typeface="Corbel"/>
              </a:rPr>
              <a:t>, </a:t>
            </a:r>
            <a:r>
              <a:rPr sz="1400" spc="-10" dirty="0">
                <a:latin typeface="Corbel"/>
                <a:cs typeface="Corbel"/>
              </a:rPr>
              <a:t>p</a:t>
            </a:r>
            <a:r>
              <a:rPr sz="1400" dirty="0">
                <a:latin typeface="Corbel"/>
                <a:cs typeface="Corbel"/>
              </a:rPr>
              <a:t>ato</a:t>
            </a:r>
            <a:r>
              <a:rPr sz="1400" spc="-10" dirty="0">
                <a:latin typeface="Corbel"/>
                <a:cs typeface="Corbel"/>
              </a:rPr>
              <a:t>l</a:t>
            </a:r>
            <a:r>
              <a:rPr sz="1400" spc="-5"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tem</a:t>
            </a:r>
            <a:r>
              <a:rPr sz="1400" spc="-5" dirty="0">
                <a:latin typeface="Corbel"/>
                <a:cs typeface="Corbel"/>
              </a:rPr>
              <a:t>po</a:t>
            </a:r>
            <a:r>
              <a:rPr sz="1400" dirty="0">
                <a:latin typeface="Corbel"/>
                <a:cs typeface="Corbel"/>
              </a:rPr>
              <a:t>r</a:t>
            </a:r>
            <a:r>
              <a:rPr sz="1400" spc="-10" dirty="0">
                <a:latin typeface="Corbel"/>
                <a:cs typeface="Corbel"/>
              </a:rPr>
              <a:t>a</a:t>
            </a:r>
            <a:r>
              <a:rPr sz="1400" spc="-5" dirty="0">
                <a:latin typeface="Corbel"/>
                <a:cs typeface="Corbel"/>
              </a:rPr>
              <a:t>ne</a:t>
            </a:r>
            <a:r>
              <a:rPr sz="1400" dirty="0">
                <a:latin typeface="Corbel"/>
                <a:cs typeface="Corbel"/>
              </a:rPr>
              <a:t>e e</a:t>
            </a:r>
            <a:r>
              <a:rPr sz="1400" spc="-30" dirty="0">
                <a:latin typeface="Corbel"/>
                <a:cs typeface="Corbel"/>
              </a:rPr>
              <a:t>c</a:t>
            </a:r>
            <a:r>
              <a:rPr sz="1400" dirty="0">
                <a:latin typeface="Corbel"/>
                <a:cs typeface="Corbel"/>
              </a:rPr>
              <a:t>c…</a:t>
            </a:r>
            <a:r>
              <a:rPr sz="1400" spc="-5" dirty="0">
                <a:latin typeface="Corbel"/>
                <a:cs typeface="Corbel"/>
              </a:rPr>
              <a:t>).</a:t>
            </a:r>
            <a:endParaRPr sz="1400">
              <a:latin typeface="Corbel"/>
              <a:cs typeface="Corbel"/>
            </a:endParaRPr>
          </a:p>
        </p:txBody>
      </p:sp>
      <p:sp>
        <p:nvSpPr>
          <p:cNvPr id="7" name="object 7"/>
          <p:cNvSpPr/>
          <p:nvPr/>
        </p:nvSpPr>
        <p:spPr>
          <a:xfrm>
            <a:off x="389305" y="2451735"/>
            <a:ext cx="8431530" cy="2096770"/>
          </a:xfrm>
          <a:custGeom>
            <a:avLst/>
            <a:gdLst/>
            <a:ahLst/>
            <a:cxnLst/>
            <a:rect l="l" t="t" r="r" b="b"/>
            <a:pathLst>
              <a:path w="8431530" h="2096770">
                <a:moveTo>
                  <a:pt x="8081721" y="0"/>
                </a:moveTo>
                <a:lnTo>
                  <a:pt x="349440" y="0"/>
                </a:lnTo>
                <a:lnTo>
                  <a:pt x="320781" y="1158"/>
                </a:lnTo>
                <a:lnTo>
                  <a:pt x="265466" y="10156"/>
                </a:lnTo>
                <a:lnTo>
                  <a:pt x="213423" y="27463"/>
                </a:lnTo>
                <a:lnTo>
                  <a:pt x="165370" y="52360"/>
                </a:lnTo>
                <a:lnTo>
                  <a:pt x="122028" y="84127"/>
                </a:lnTo>
                <a:lnTo>
                  <a:pt x="84117" y="122044"/>
                </a:lnTo>
                <a:lnTo>
                  <a:pt x="52354" y="165393"/>
                </a:lnTo>
                <a:lnTo>
                  <a:pt x="27460" y="213455"/>
                </a:lnTo>
                <a:lnTo>
                  <a:pt x="10155" y="265509"/>
                </a:lnTo>
                <a:lnTo>
                  <a:pt x="1158" y="320837"/>
                </a:lnTo>
                <a:lnTo>
                  <a:pt x="0" y="349503"/>
                </a:lnTo>
                <a:lnTo>
                  <a:pt x="0" y="1747265"/>
                </a:lnTo>
                <a:lnTo>
                  <a:pt x="4573" y="1803926"/>
                </a:lnTo>
                <a:lnTo>
                  <a:pt x="17814" y="1857679"/>
                </a:lnTo>
                <a:lnTo>
                  <a:pt x="39004" y="1907806"/>
                </a:lnTo>
                <a:lnTo>
                  <a:pt x="67422" y="1953585"/>
                </a:lnTo>
                <a:lnTo>
                  <a:pt x="102349" y="1994296"/>
                </a:lnTo>
                <a:lnTo>
                  <a:pt x="143066" y="2029221"/>
                </a:lnTo>
                <a:lnTo>
                  <a:pt x="188853" y="2057638"/>
                </a:lnTo>
                <a:lnTo>
                  <a:pt x="238990" y="2078827"/>
                </a:lnTo>
                <a:lnTo>
                  <a:pt x="292759" y="2092069"/>
                </a:lnTo>
                <a:lnTo>
                  <a:pt x="349440" y="2096642"/>
                </a:lnTo>
                <a:lnTo>
                  <a:pt x="8081721" y="2096642"/>
                </a:lnTo>
                <a:lnTo>
                  <a:pt x="8138416" y="2092069"/>
                </a:lnTo>
                <a:lnTo>
                  <a:pt x="8192196" y="2078827"/>
                </a:lnTo>
                <a:lnTo>
                  <a:pt x="8242344" y="2057638"/>
                </a:lnTo>
                <a:lnTo>
                  <a:pt x="8288139" y="2029221"/>
                </a:lnTo>
                <a:lnTo>
                  <a:pt x="8328863" y="1994296"/>
                </a:lnTo>
                <a:lnTo>
                  <a:pt x="8363795" y="1953585"/>
                </a:lnTo>
                <a:lnTo>
                  <a:pt x="8392216" y="1907806"/>
                </a:lnTo>
                <a:lnTo>
                  <a:pt x="8413408" y="1857679"/>
                </a:lnTo>
                <a:lnTo>
                  <a:pt x="8426651" y="1803926"/>
                </a:lnTo>
                <a:lnTo>
                  <a:pt x="8431225" y="1747265"/>
                </a:lnTo>
                <a:lnTo>
                  <a:pt x="8431225" y="349503"/>
                </a:lnTo>
                <a:lnTo>
                  <a:pt x="8426651" y="292809"/>
                </a:lnTo>
                <a:lnTo>
                  <a:pt x="8413408" y="239028"/>
                </a:lnTo>
                <a:lnTo>
                  <a:pt x="8392216" y="188880"/>
                </a:lnTo>
                <a:lnTo>
                  <a:pt x="8363795" y="143085"/>
                </a:lnTo>
                <a:lnTo>
                  <a:pt x="8328863" y="102362"/>
                </a:lnTo>
                <a:lnTo>
                  <a:pt x="8288139" y="67429"/>
                </a:lnTo>
                <a:lnTo>
                  <a:pt x="8242344" y="39008"/>
                </a:lnTo>
                <a:lnTo>
                  <a:pt x="8192196" y="17816"/>
                </a:lnTo>
                <a:lnTo>
                  <a:pt x="8138416" y="4574"/>
                </a:lnTo>
                <a:lnTo>
                  <a:pt x="8081721" y="0"/>
                </a:lnTo>
                <a:close/>
              </a:path>
            </a:pathLst>
          </a:custGeom>
          <a:solidFill>
            <a:srgbClr val="FFFFFF"/>
          </a:solidFill>
        </p:spPr>
        <p:txBody>
          <a:bodyPr wrap="square" lIns="0" tIns="0" rIns="0" bIns="0" rtlCol="0"/>
          <a:lstStyle/>
          <a:p>
            <a:endParaRPr/>
          </a:p>
        </p:txBody>
      </p:sp>
      <p:sp>
        <p:nvSpPr>
          <p:cNvPr id="8" name="object 8"/>
          <p:cNvSpPr/>
          <p:nvPr/>
        </p:nvSpPr>
        <p:spPr>
          <a:xfrm>
            <a:off x="370331" y="2433954"/>
            <a:ext cx="8469630" cy="2133600"/>
          </a:xfrm>
          <a:custGeom>
            <a:avLst/>
            <a:gdLst/>
            <a:ahLst/>
            <a:cxnLst/>
            <a:rect l="l" t="t" r="r" b="b"/>
            <a:pathLst>
              <a:path w="8469630" h="2133600">
                <a:moveTo>
                  <a:pt x="8210804" y="2120900"/>
                </a:moveTo>
                <a:lnTo>
                  <a:pt x="259346" y="2120900"/>
                </a:lnTo>
                <a:lnTo>
                  <a:pt x="276809" y="2133600"/>
                </a:lnTo>
                <a:lnTo>
                  <a:pt x="8193278" y="2133600"/>
                </a:lnTo>
                <a:lnTo>
                  <a:pt x="8210804" y="2120900"/>
                </a:lnTo>
                <a:close/>
              </a:path>
              <a:path w="8469630" h="2133600">
                <a:moveTo>
                  <a:pt x="262788" y="2108200"/>
                </a:moveTo>
                <a:lnTo>
                  <a:pt x="225501" y="2108200"/>
                </a:lnTo>
                <a:lnTo>
                  <a:pt x="242163" y="2120900"/>
                </a:lnTo>
                <a:lnTo>
                  <a:pt x="279654" y="2120900"/>
                </a:lnTo>
                <a:lnTo>
                  <a:pt x="262788" y="2108200"/>
                </a:lnTo>
                <a:close/>
              </a:path>
              <a:path w="8469630" h="2133600">
                <a:moveTo>
                  <a:pt x="8244586" y="2108200"/>
                </a:moveTo>
                <a:lnTo>
                  <a:pt x="8206740" y="2108200"/>
                </a:lnTo>
                <a:lnTo>
                  <a:pt x="8189849" y="2120900"/>
                </a:lnTo>
                <a:lnTo>
                  <a:pt x="8227695" y="2120900"/>
                </a:lnTo>
                <a:lnTo>
                  <a:pt x="8244586" y="2108200"/>
                </a:lnTo>
                <a:close/>
              </a:path>
              <a:path w="8469630" h="2133600">
                <a:moveTo>
                  <a:pt x="183845" y="63500"/>
                </a:moveTo>
                <a:lnTo>
                  <a:pt x="161988" y="63500"/>
                </a:lnTo>
                <a:lnTo>
                  <a:pt x="147548" y="76200"/>
                </a:lnTo>
                <a:lnTo>
                  <a:pt x="107505" y="114300"/>
                </a:lnTo>
                <a:lnTo>
                  <a:pt x="72986" y="152400"/>
                </a:lnTo>
                <a:lnTo>
                  <a:pt x="44297" y="203200"/>
                </a:lnTo>
                <a:lnTo>
                  <a:pt x="36182" y="215900"/>
                </a:lnTo>
                <a:lnTo>
                  <a:pt x="28740" y="228600"/>
                </a:lnTo>
                <a:lnTo>
                  <a:pt x="22250" y="241300"/>
                </a:lnTo>
                <a:lnTo>
                  <a:pt x="16459" y="266700"/>
                </a:lnTo>
                <a:lnTo>
                  <a:pt x="11417" y="279400"/>
                </a:lnTo>
                <a:lnTo>
                  <a:pt x="7454" y="304800"/>
                </a:lnTo>
                <a:lnTo>
                  <a:pt x="4152" y="317500"/>
                </a:lnTo>
                <a:lnTo>
                  <a:pt x="1866" y="330200"/>
                </a:lnTo>
                <a:lnTo>
                  <a:pt x="482" y="355600"/>
                </a:lnTo>
                <a:lnTo>
                  <a:pt x="0" y="368300"/>
                </a:lnTo>
                <a:lnTo>
                  <a:pt x="12" y="1778000"/>
                </a:lnTo>
                <a:lnTo>
                  <a:pt x="533" y="1790700"/>
                </a:lnTo>
                <a:lnTo>
                  <a:pt x="1955" y="1803400"/>
                </a:lnTo>
                <a:lnTo>
                  <a:pt x="4317" y="1828800"/>
                </a:lnTo>
                <a:lnTo>
                  <a:pt x="7607" y="1841500"/>
                </a:lnTo>
                <a:lnTo>
                  <a:pt x="11696" y="1866900"/>
                </a:lnTo>
                <a:lnTo>
                  <a:pt x="16738" y="1879600"/>
                </a:lnTo>
                <a:lnTo>
                  <a:pt x="22542" y="1892300"/>
                </a:lnTo>
                <a:lnTo>
                  <a:pt x="29133" y="1917700"/>
                </a:lnTo>
                <a:lnTo>
                  <a:pt x="36575" y="1930400"/>
                </a:lnTo>
                <a:lnTo>
                  <a:pt x="44729" y="1943100"/>
                </a:lnTo>
                <a:lnTo>
                  <a:pt x="53568" y="1968500"/>
                </a:lnTo>
                <a:lnTo>
                  <a:pt x="63182" y="1981200"/>
                </a:lnTo>
                <a:lnTo>
                  <a:pt x="96024" y="2019300"/>
                </a:lnTo>
                <a:lnTo>
                  <a:pt x="134404" y="2057400"/>
                </a:lnTo>
                <a:lnTo>
                  <a:pt x="162750" y="2082800"/>
                </a:lnTo>
                <a:lnTo>
                  <a:pt x="177812" y="2082800"/>
                </a:lnTo>
                <a:lnTo>
                  <a:pt x="193243" y="2095500"/>
                </a:lnTo>
                <a:lnTo>
                  <a:pt x="209067" y="2108200"/>
                </a:lnTo>
                <a:lnTo>
                  <a:pt x="246265" y="2108200"/>
                </a:lnTo>
                <a:lnTo>
                  <a:pt x="230111" y="2095500"/>
                </a:lnTo>
                <a:lnTo>
                  <a:pt x="214337" y="2095500"/>
                </a:lnTo>
                <a:lnTo>
                  <a:pt x="199034" y="2082800"/>
                </a:lnTo>
                <a:lnTo>
                  <a:pt x="184111" y="2070100"/>
                </a:lnTo>
                <a:lnTo>
                  <a:pt x="169633" y="2070100"/>
                </a:lnTo>
                <a:lnTo>
                  <a:pt x="155676" y="2057400"/>
                </a:lnTo>
                <a:lnTo>
                  <a:pt x="116966" y="2019300"/>
                </a:lnTo>
                <a:lnTo>
                  <a:pt x="83489" y="1981200"/>
                </a:lnTo>
                <a:lnTo>
                  <a:pt x="55740" y="1943100"/>
                </a:lnTo>
                <a:lnTo>
                  <a:pt x="40703" y="1905000"/>
                </a:lnTo>
                <a:lnTo>
                  <a:pt x="34378" y="1892300"/>
                </a:lnTo>
                <a:lnTo>
                  <a:pt x="28752" y="1879600"/>
                </a:lnTo>
                <a:lnTo>
                  <a:pt x="23901" y="1854200"/>
                </a:lnTo>
                <a:lnTo>
                  <a:pt x="20002" y="1841500"/>
                </a:lnTo>
                <a:lnTo>
                  <a:pt x="16802" y="1828800"/>
                </a:lnTo>
                <a:lnTo>
                  <a:pt x="14554" y="1803400"/>
                </a:lnTo>
                <a:lnTo>
                  <a:pt x="13195" y="1790700"/>
                </a:lnTo>
                <a:lnTo>
                  <a:pt x="12700" y="1765300"/>
                </a:lnTo>
                <a:lnTo>
                  <a:pt x="12700" y="368300"/>
                </a:lnTo>
                <a:lnTo>
                  <a:pt x="13182" y="355600"/>
                </a:lnTo>
                <a:lnTo>
                  <a:pt x="14528" y="342900"/>
                </a:lnTo>
                <a:lnTo>
                  <a:pt x="16751" y="317500"/>
                </a:lnTo>
                <a:lnTo>
                  <a:pt x="19951" y="304800"/>
                </a:lnTo>
                <a:lnTo>
                  <a:pt x="23812" y="279400"/>
                </a:lnTo>
                <a:lnTo>
                  <a:pt x="28663" y="266700"/>
                </a:lnTo>
                <a:lnTo>
                  <a:pt x="34277" y="254000"/>
                </a:lnTo>
                <a:lnTo>
                  <a:pt x="40563" y="241300"/>
                </a:lnTo>
                <a:lnTo>
                  <a:pt x="47752" y="215900"/>
                </a:lnTo>
                <a:lnTo>
                  <a:pt x="73317" y="177800"/>
                </a:lnTo>
                <a:lnTo>
                  <a:pt x="105016" y="139700"/>
                </a:lnTo>
                <a:lnTo>
                  <a:pt x="142049" y="101600"/>
                </a:lnTo>
                <a:lnTo>
                  <a:pt x="169379" y="76200"/>
                </a:lnTo>
                <a:lnTo>
                  <a:pt x="183845" y="63500"/>
                </a:lnTo>
                <a:close/>
              </a:path>
              <a:path w="8469630" h="2133600">
                <a:moveTo>
                  <a:pt x="8202549" y="2095500"/>
                </a:moveTo>
                <a:lnTo>
                  <a:pt x="266230" y="2095500"/>
                </a:lnTo>
                <a:lnTo>
                  <a:pt x="282511" y="2108200"/>
                </a:lnTo>
                <a:lnTo>
                  <a:pt x="8186293" y="2108200"/>
                </a:lnTo>
                <a:lnTo>
                  <a:pt x="8202549" y="2095500"/>
                </a:lnTo>
                <a:close/>
              </a:path>
              <a:path w="8469630" h="2133600">
                <a:moveTo>
                  <a:pt x="8306308" y="63500"/>
                </a:moveTo>
                <a:lnTo>
                  <a:pt x="8285099" y="63500"/>
                </a:lnTo>
                <a:lnTo>
                  <a:pt x="8299450" y="76200"/>
                </a:lnTo>
                <a:lnTo>
                  <a:pt x="8313547" y="88900"/>
                </a:lnTo>
                <a:lnTo>
                  <a:pt x="8352155" y="127000"/>
                </a:lnTo>
                <a:lnTo>
                  <a:pt x="8385683" y="165100"/>
                </a:lnTo>
                <a:lnTo>
                  <a:pt x="8413496" y="203200"/>
                </a:lnTo>
                <a:lnTo>
                  <a:pt x="8434832" y="254000"/>
                </a:lnTo>
                <a:lnTo>
                  <a:pt x="8440547" y="266700"/>
                </a:lnTo>
                <a:lnTo>
                  <a:pt x="8445246" y="279400"/>
                </a:lnTo>
                <a:lnTo>
                  <a:pt x="8449183" y="304800"/>
                </a:lnTo>
                <a:lnTo>
                  <a:pt x="8452485" y="317500"/>
                </a:lnTo>
                <a:lnTo>
                  <a:pt x="8454644" y="342900"/>
                </a:lnTo>
                <a:lnTo>
                  <a:pt x="8456041" y="355600"/>
                </a:lnTo>
                <a:lnTo>
                  <a:pt x="8456549" y="368300"/>
                </a:lnTo>
                <a:lnTo>
                  <a:pt x="8456549" y="1765300"/>
                </a:lnTo>
                <a:lnTo>
                  <a:pt x="8456041" y="1790700"/>
                </a:lnTo>
                <a:lnTo>
                  <a:pt x="8454771" y="1803400"/>
                </a:lnTo>
                <a:lnTo>
                  <a:pt x="8452485" y="1828800"/>
                </a:lnTo>
                <a:lnTo>
                  <a:pt x="8449310" y="1841500"/>
                </a:lnTo>
                <a:lnTo>
                  <a:pt x="8445373" y="1854200"/>
                </a:lnTo>
                <a:lnTo>
                  <a:pt x="8440547" y="1879600"/>
                </a:lnTo>
                <a:lnTo>
                  <a:pt x="8434959" y="1892300"/>
                </a:lnTo>
                <a:lnTo>
                  <a:pt x="8428736" y="1905000"/>
                </a:lnTo>
                <a:lnTo>
                  <a:pt x="8421497" y="1930400"/>
                </a:lnTo>
                <a:lnTo>
                  <a:pt x="8395843" y="1968500"/>
                </a:lnTo>
                <a:lnTo>
                  <a:pt x="8364220" y="2006600"/>
                </a:lnTo>
                <a:lnTo>
                  <a:pt x="8327136" y="2044700"/>
                </a:lnTo>
                <a:lnTo>
                  <a:pt x="8299704" y="2070100"/>
                </a:lnTo>
                <a:lnTo>
                  <a:pt x="8285353" y="2070100"/>
                </a:lnTo>
                <a:lnTo>
                  <a:pt x="8270494" y="2082800"/>
                </a:lnTo>
                <a:lnTo>
                  <a:pt x="8255127" y="2095500"/>
                </a:lnTo>
                <a:lnTo>
                  <a:pt x="8239379" y="2095500"/>
                </a:lnTo>
                <a:lnTo>
                  <a:pt x="8223123" y="2108200"/>
                </a:lnTo>
                <a:lnTo>
                  <a:pt x="8260969" y="2108200"/>
                </a:lnTo>
                <a:lnTo>
                  <a:pt x="8276844" y="2095500"/>
                </a:lnTo>
                <a:lnTo>
                  <a:pt x="8292211" y="2082800"/>
                </a:lnTo>
                <a:lnTo>
                  <a:pt x="8307070" y="2082800"/>
                </a:lnTo>
                <a:lnTo>
                  <a:pt x="8335518" y="2057400"/>
                </a:lnTo>
                <a:lnTo>
                  <a:pt x="8373872" y="2019300"/>
                </a:lnTo>
                <a:lnTo>
                  <a:pt x="8406511" y="1981200"/>
                </a:lnTo>
                <a:lnTo>
                  <a:pt x="8416163" y="1955800"/>
                </a:lnTo>
                <a:lnTo>
                  <a:pt x="8424926" y="1943100"/>
                </a:lnTo>
                <a:lnTo>
                  <a:pt x="8433054" y="1930400"/>
                </a:lnTo>
                <a:lnTo>
                  <a:pt x="8440547" y="1917700"/>
                </a:lnTo>
                <a:lnTo>
                  <a:pt x="8447024" y="1892300"/>
                </a:lnTo>
                <a:lnTo>
                  <a:pt x="8452866" y="1879600"/>
                </a:lnTo>
                <a:lnTo>
                  <a:pt x="8457692" y="1866900"/>
                </a:lnTo>
                <a:lnTo>
                  <a:pt x="8461756" y="1841500"/>
                </a:lnTo>
                <a:lnTo>
                  <a:pt x="8465058" y="1828800"/>
                </a:lnTo>
                <a:lnTo>
                  <a:pt x="8467344" y="1803400"/>
                </a:lnTo>
                <a:lnTo>
                  <a:pt x="8468741" y="1790700"/>
                </a:lnTo>
                <a:lnTo>
                  <a:pt x="8469249" y="1765300"/>
                </a:lnTo>
                <a:lnTo>
                  <a:pt x="8469249" y="368300"/>
                </a:lnTo>
                <a:lnTo>
                  <a:pt x="8468741" y="355600"/>
                </a:lnTo>
                <a:lnTo>
                  <a:pt x="8467344" y="330200"/>
                </a:lnTo>
                <a:lnTo>
                  <a:pt x="8464931" y="317500"/>
                </a:lnTo>
                <a:lnTo>
                  <a:pt x="8461629" y="304800"/>
                </a:lnTo>
                <a:lnTo>
                  <a:pt x="8457438" y="279400"/>
                </a:lnTo>
                <a:lnTo>
                  <a:pt x="8452485" y="266700"/>
                </a:lnTo>
                <a:lnTo>
                  <a:pt x="8446770" y="241300"/>
                </a:lnTo>
                <a:lnTo>
                  <a:pt x="8440039" y="228600"/>
                </a:lnTo>
                <a:lnTo>
                  <a:pt x="8432673" y="215900"/>
                </a:lnTo>
                <a:lnTo>
                  <a:pt x="8424545" y="203200"/>
                </a:lnTo>
                <a:lnTo>
                  <a:pt x="8415655" y="177800"/>
                </a:lnTo>
                <a:lnTo>
                  <a:pt x="8384794" y="139700"/>
                </a:lnTo>
                <a:lnTo>
                  <a:pt x="8348218" y="101600"/>
                </a:lnTo>
                <a:lnTo>
                  <a:pt x="8320913" y="76200"/>
                </a:lnTo>
                <a:lnTo>
                  <a:pt x="8306308" y="63500"/>
                </a:lnTo>
                <a:close/>
              </a:path>
              <a:path w="8469630" h="2133600">
                <a:moveTo>
                  <a:pt x="269671" y="2082800"/>
                </a:moveTo>
                <a:lnTo>
                  <a:pt x="234708" y="2082800"/>
                </a:lnTo>
                <a:lnTo>
                  <a:pt x="250367" y="2095500"/>
                </a:lnTo>
                <a:lnTo>
                  <a:pt x="285356" y="2095500"/>
                </a:lnTo>
                <a:lnTo>
                  <a:pt x="269671" y="2082800"/>
                </a:lnTo>
                <a:close/>
              </a:path>
              <a:path w="8469630" h="2133600">
                <a:moveTo>
                  <a:pt x="8234172" y="2082800"/>
                </a:moveTo>
                <a:lnTo>
                  <a:pt x="8198485" y="2082800"/>
                </a:lnTo>
                <a:lnTo>
                  <a:pt x="8182864" y="2095500"/>
                </a:lnTo>
                <a:lnTo>
                  <a:pt x="8218551" y="2095500"/>
                </a:lnTo>
                <a:lnTo>
                  <a:pt x="8234172" y="2082800"/>
                </a:lnTo>
                <a:close/>
              </a:path>
              <a:path w="8469630" h="2133600">
                <a:moveTo>
                  <a:pt x="239318" y="2070100"/>
                </a:moveTo>
                <a:lnTo>
                  <a:pt x="204825" y="2070100"/>
                </a:lnTo>
                <a:lnTo>
                  <a:pt x="219621" y="2082800"/>
                </a:lnTo>
                <a:lnTo>
                  <a:pt x="254469" y="2082800"/>
                </a:lnTo>
                <a:lnTo>
                  <a:pt x="239318" y="2070100"/>
                </a:lnTo>
                <a:close/>
              </a:path>
              <a:path w="8469630" h="2133600">
                <a:moveTo>
                  <a:pt x="8264144" y="2070100"/>
                </a:moveTo>
                <a:lnTo>
                  <a:pt x="8228838" y="2070100"/>
                </a:lnTo>
                <a:lnTo>
                  <a:pt x="8213979" y="2082800"/>
                </a:lnTo>
                <a:lnTo>
                  <a:pt x="8249412" y="2082800"/>
                </a:lnTo>
                <a:lnTo>
                  <a:pt x="8264144" y="2070100"/>
                </a:lnTo>
                <a:close/>
              </a:path>
              <a:path w="8469630" h="2133600">
                <a:moveTo>
                  <a:pt x="158673" y="114300"/>
                </a:moveTo>
                <a:lnTo>
                  <a:pt x="137896" y="114300"/>
                </a:lnTo>
                <a:lnTo>
                  <a:pt x="125958" y="127000"/>
                </a:lnTo>
                <a:lnTo>
                  <a:pt x="93649" y="165100"/>
                </a:lnTo>
                <a:lnTo>
                  <a:pt x="66890" y="215900"/>
                </a:lnTo>
                <a:lnTo>
                  <a:pt x="59308" y="228600"/>
                </a:lnTo>
                <a:lnTo>
                  <a:pt x="52400" y="241300"/>
                </a:lnTo>
                <a:lnTo>
                  <a:pt x="46304" y="254000"/>
                </a:lnTo>
                <a:lnTo>
                  <a:pt x="40868" y="266700"/>
                </a:lnTo>
                <a:lnTo>
                  <a:pt x="36194" y="292100"/>
                </a:lnTo>
                <a:lnTo>
                  <a:pt x="32435" y="304800"/>
                </a:lnTo>
                <a:lnTo>
                  <a:pt x="29349" y="317500"/>
                </a:lnTo>
                <a:lnTo>
                  <a:pt x="27190" y="342900"/>
                </a:lnTo>
                <a:lnTo>
                  <a:pt x="25869" y="355600"/>
                </a:lnTo>
                <a:lnTo>
                  <a:pt x="25400" y="368300"/>
                </a:lnTo>
                <a:lnTo>
                  <a:pt x="25400" y="1765300"/>
                </a:lnTo>
                <a:lnTo>
                  <a:pt x="25857" y="1790700"/>
                </a:lnTo>
                <a:lnTo>
                  <a:pt x="27165" y="1803400"/>
                </a:lnTo>
                <a:lnTo>
                  <a:pt x="29298" y="1828800"/>
                </a:lnTo>
                <a:lnTo>
                  <a:pt x="32385" y="1841500"/>
                </a:lnTo>
                <a:lnTo>
                  <a:pt x="36106" y="1854200"/>
                </a:lnTo>
                <a:lnTo>
                  <a:pt x="40779" y="1866900"/>
                </a:lnTo>
                <a:lnTo>
                  <a:pt x="46202" y="1892300"/>
                </a:lnTo>
                <a:lnTo>
                  <a:pt x="52260" y="1905000"/>
                </a:lnTo>
                <a:lnTo>
                  <a:pt x="59182" y="1917700"/>
                </a:lnTo>
                <a:lnTo>
                  <a:pt x="66751" y="1930400"/>
                </a:lnTo>
                <a:lnTo>
                  <a:pt x="74980" y="1943100"/>
                </a:lnTo>
                <a:lnTo>
                  <a:pt x="83845" y="1968500"/>
                </a:lnTo>
                <a:lnTo>
                  <a:pt x="93484" y="1981200"/>
                </a:lnTo>
                <a:lnTo>
                  <a:pt x="103670" y="1993900"/>
                </a:lnTo>
                <a:lnTo>
                  <a:pt x="114414" y="2006600"/>
                </a:lnTo>
                <a:lnTo>
                  <a:pt x="125730" y="2019300"/>
                </a:lnTo>
                <a:lnTo>
                  <a:pt x="137693" y="2019300"/>
                </a:lnTo>
                <a:lnTo>
                  <a:pt x="150139" y="2032000"/>
                </a:lnTo>
                <a:lnTo>
                  <a:pt x="163017" y="2044700"/>
                </a:lnTo>
                <a:lnTo>
                  <a:pt x="176504" y="2057400"/>
                </a:lnTo>
                <a:lnTo>
                  <a:pt x="190411" y="2070100"/>
                </a:lnTo>
                <a:lnTo>
                  <a:pt x="224891" y="2070100"/>
                </a:lnTo>
                <a:lnTo>
                  <a:pt x="210616" y="2057400"/>
                </a:lnTo>
                <a:lnTo>
                  <a:pt x="196710" y="2057400"/>
                </a:lnTo>
                <a:lnTo>
                  <a:pt x="183388" y="2044700"/>
                </a:lnTo>
                <a:lnTo>
                  <a:pt x="170370" y="2032000"/>
                </a:lnTo>
                <a:lnTo>
                  <a:pt x="158013" y="2032000"/>
                </a:lnTo>
                <a:lnTo>
                  <a:pt x="145999" y="2019300"/>
                </a:lnTo>
                <a:lnTo>
                  <a:pt x="113283" y="1981200"/>
                </a:lnTo>
                <a:lnTo>
                  <a:pt x="85686" y="1943100"/>
                </a:lnTo>
                <a:lnTo>
                  <a:pt x="63830" y="1905000"/>
                </a:lnTo>
                <a:lnTo>
                  <a:pt x="58038" y="1879600"/>
                </a:lnTo>
                <a:lnTo>
                  <a:pt x="52793" y="1866900"/>
                </a:lnTo>
                <a:lnTo>
                  <a:pt x="48310" y="1854200"/>
                </a:lnTo>
                <a:lnTo>
                  <a:pt x="44780" y="1841500"/>
                </a:lnTo>
                <a:lnTo>
                  <a:pt x="41783" y="1816100"/>
                </a:lnTo>
                <a:lnTo>
                  <a:pt x="39763" y="1803400"/>
                </a:lnTo>
                <a:lnTo>
                  <a:pt x="38519" y="1790700"/>
                </a:lnTo>
                <a:lnTo>
                  <a:pt x="38087" y="1765300"/>
                </a:lnTo>
                <a:lnTo>
                  <a:pt x="38099" y="368300"/>
                </a:lnTo>
                <a:lnTo>
                  <a:pt x="38569" y="355600"/>
                </a:lnTo>
                <a:lnTo>
                  <a:pt x="39852" y="342900"/>
                </a:lnTo>
                <a:lnTo>
                  <a:pt x="41948" y="317500"/>
                </a:lnTo>
                <a:lnTo>
                  <a:pt x="44932" y="304800"/>
                </a:lnTo>
                <a:lnTo>
                  <a:pt x="48590" y="292100"/>
                </a:lnTo>
                <a:lnTo>
                  <a:pt x="53073" y="279400"/>
                </a:lnTo>
                <a:lnTo>
                  <a:pt x="58331" y="254000"/>
                </a:lnTo>
                <a:lnTo>
                  <a:pt x="78193" y="215900"/>
                </a:lnTo>
                <a:lnTo>
                  <a:pt x="103987" y="177800"/>
                </a:lnTo>
                <a:lnTo>
                  <a:pt x="135191" y="139700"/>
                </a:lnTo>
                <a:lnTo>
                  <a:pt x="146621" y="127000"/>
                </a:lnTo>
                <a:lnTo>
                  <a:pt x="158673" y="114300"/>
                </a:lnTo>
                <a:close/>
              </a:path>
              <a:path w="8469630" h="2133600">
                <a:moveTo>
                  <a:pt x="8331581" y="114300"/>
                </a:moveTo>
                <a:lnTo>
                  <a:pt x="8311261" y="114300"/>
                </a:lnTo>
                <a:lnTo>
                  <a:pt x="8323199" y="127000"/>
                </a:lnTo>
                <a:lnTo>
                  <a:pt x="8334629" y="139700"/>
                </a:lnTo>
                <a:lnTo>
                  <a:pt x="8365871" y="177800"/>
                </a:lnTo>
                <a:lnTo>
                  <a:pt x="8391398" y="215900"/>
                </a:lnTo>
                <a:lnTo>
                  <a:pt x="8411210" y="254000"/>
                </a:lnTo>
                <a:lnTo>
                  <a:pt x="8416417" y="279400"/>
                </a:lnTo>
                <a:lnTo>
                  <a:pt x="8420862" y="292100"/>
                </a:lnTo>
                <a:lnTo>
                  <a:pt x="8424545" y="304800"/>
                </a:lnTo>
                <a:lnTo>
                  <a:pt x="8427466" y="317500"/>
                </a:lnTo>
                <a:lnTo>
                  <a:pt x="8429498" y="342900"/>
                </a:lnTo>
                <a:lnTo>
                  <a:pt x="8430768" y="355600"/>
                </a:lnTo>
                <a:lnTo>
                  <a:pt x="8431149" y="368300"/>
                </a:lnTo>
                <a:lnTo>
                  <a:pt x="8431149" y="1765300"/>
                </a:lnTo>
                <a:lnTo>
                  <a:pt x="8430641" y="1790700"/>
                </a:lnTo>
                <a:lnTo>
                  <a:pt x="8429371" y="1803400"/>
                </a:lnTo>
                <a:lnTo>
                  <a:pt x="8427339" y="1816100"/>
                </a:lnTo>
                <a:lnTo>
                  <a:pt x="8424291" y="1841500"/>
                </a:lnTo>
                <a:lnTo>
                  <a:pt x="8420608" y="1854200"/>
                </a:lnTo>
                <a:lnTo>
                  <a:pt x="8416163" y="1866900"/>
                </a:lnTo>
                <a:lnTo>
                  <a:pt x="8410956" y="1879600"/>
                </a:lnTo>
                <a:lnTo>
                  <a:pt x="8404987" y="1905000"/>
                </a:lnTo>
                <a:lnTo>
                  <a:pt x="8383143" y="1943100"/>
                </a:lnTo>
                <a:lnTo>
                  <a:pt x="8355330" y="1981200"/>
                </a:lnTo>
                <a:lnTo>
                  <a:pt x="8322564" y="2019300"/>
                </a:lnTo>
                <a:lnTo>
                  <a:pt x="8310626" y="2032000"/>
                </a:lnTo>
                <a:lnTo>
                  <a:pt x="8298053" y="2032000"/>
                </a:lnTo>
                <a:lnTo>
                  <a:pt x="8285099" y="2044700"/>
                </a:lnTo>
                <a:lnTo>
                  <a:pt x="8271510" y="2057400"/>
                </a:lnTo>
                <a:lnTo>
                  <a:pt x="8257794" y="2057400"/>
                </a:lnTo>
                <a:lnTo>
                  <a:pt x="8243570" y="2070100"/>
                </a:lnTo>
                <a:lnTo>
                  <a:pt x="8278495" y="2070100"/>
                </a:lnTo>
                <a:lnTo>
                  <a:pt x="8292465" y="2057400"/>
                </a:lnTo>
                <a:lnTo>
                  <a:pt x="8305927" y="2044700"/>
                </a:lnTo>
                <a:lnTo>
                  <a:pt x="8318881" y="2032000"/>
                </a:lnTo>
                <a:lnTo>
                  <a:pt x="8331327" y="2019300"/>
                </a:lnTo>
                <a:lnTo>
                  <a:pt x="8343265" y="2019300"/>
                </a:lnTo>
                <a:lnTo>
                  <a:pt x="8375523" y="1981200"/>
                </a:lnTo>
                <a:lnTo>
                  <a:pt x="8394065" y="1943100"/>
                </a:lnTo>
                <a:lnTo>
                  <a:pt x="8402320" y="1930400"/>
                </a:lnTo>
                <a:lnTo>
                  <a:pt x="8422894" y="1892300"/>
                </a:lnTo>
                <a:lnTo>
                  <a:pt x="8432927" y="1854200"/>
                </a:lnTo>
                <a:lnTo>
                  <a:pt x="8436864" y="1841500"/>
                </a:lnTo>
                <a:lnTo>
                  <a:pt x="8439912" y="1828800"/>
                </a:lnTo>
                <a:lnTo>
                  <a:pt x="8442071" y="1803400"/>
                </a:lnTo>
                <a:lnTo>
                  <a:pt x="8443341" y="1790700"/>
                </a:lnTo>
                <a:lnTo>
                  <a:pt x="8443849" y="1765300"/>
                </a:lnTo>
                <a:lnTo>
                  <a:pt x="8443849" y="368300"/>
                </a:lnTo>
                <a:lnTo>
                  <a:pt x="8443341" y="355600"/>
                </a:lnTo>
                <a:lnTo>
                  <a:pt x="8442071" y="342900"/>
                </a:lnTo>
                <a:lnTo>
                  <a:pt x="8439912" y="317500"/>
                </a:lnTo>
                <a:lnTo>
                  <a:pt x="8436864" y="304800"/>
                </a:lnTo>
                <a:lnTo>
                  <a:pt x="8433054" y="292100"/>
                </a:lnTo>
                <a:lnTo>
                  <a:pt x="8428482" y="266700"/>
                </a:lnTo>
                <a:lnTo>
                  <a:pt x="8423021" y="254000"/>
                </a:lnTo>
                <a:lnTo>
                  <a:pt x="8417052" y="241300"/>
                </a:lnTo>
                <a:lnTo>
                  <a:pt x="8410067" y="228600"/>
                </a:lnTo>
                <a:lnTo>
                  <a:pt x="8402447" y="215900"/>
                </a:lnTo>
                <a:lnTo>
                  <a:pt x="8394319" y="190500"/>
                </a:lnTo>
                <a:lnTo>
                  <a:pt x="8365617" y="152400"/>
                </a:lnTo>
                <a:lnTo>
                  <a:pt x="8343392" y="127000"/>
                </a:lnTo>
                <a:lnTo>
                  <a:pt x="8331581" y="114300"/>
                </a:lnTo>
                <a:close/>
              </a:path>
              <a:path w="8469630" h="2133600">
                <a:moveTo>
                  <a:pt x="240322" y="63500"/>
                </a:moveTo>
                <a:lnTo>
                  <a:pt x="219875" y="63500"/>
                </a:lnTo>
                <a:lnTo>
                  <a:pt x="205079" y="76200"/>
                </a:lnTo>
                <a:lnTo>
                  <a:pt x="190677" y="76200"/>
                </a:lnTo>
                <a:lnTo>
                  <a:pt x="176758" y="88900"/>
                </a:lnTo>
                <a:lnTo>
                  <a:pt x="163283" y="101600"/>
                </a:lnTo>
                <a:lnTo>
                  <a:pt x="150368" y="114300"/>
                </a:lnTo>
                <a:lnTo>
                  <a:pt x="171157" y="114300"/>
                </a:lnTo>
                <a:lnTo>
                  <a:pt x="184149" y="101600"/>
                </a:lnTo>
                <a:lnTo>
                  <a:pt x="197497" y="88900"/>
                </a:lnTo>
                <a:lnTo>
                  <a:pt x="211378" y="88900"/>
                </a:lnTo>
                <a:lnTo>
                  <a:pt x="225666" y="76200"/>
                </a:lnTo>
                <a:lnTo>
                  <a:pt x="240322" y="63500"/>
                </a:lnTo>
                <a:close/>
              </a:path>
              <a:path w="8469630" h="2133600">
                <a:moveTo>
                  <a:pt x="8249666" y="63500"/>
                </a:moveTo>
                <a:lnTo>
                  <a:pt x="8229854" y="63500"/>
                </a:lnTo>
                <a:lnTo>
                  <a:pt x="8258683" y="88900"/>
                </a:lnTo>
                <a:lnTo>
                  <a:pt x="8272399" y="88900"/>
                </a:lnTo>
                <a:lnTo>
                  <a:pt x="8285861" y="101600"/>
                </a:lnTo>
                <a:lnTo>
                  <a:pt x="8298688" y="114300"/>
                </a:lnTo>
                <a:lnTo>
                  <a:pt x="8319135" y="114300"/>
                </a:lnTo>
                <a:lnTo>
                  <a:pt x="8306054" y="101600"/>
                </a:lnTo>
                <a:lnTo>
                  <a:pt x="8292719" y="88900"/>
                </a:lnTo>
                <a:lnTo>
                  <a:pt x="8278749" y="76200"/>
                </a:lnTo>
                <a:lnTo>
                  <a:pt x="8264398" y="76200"/>
                </a:lnTo>
                <a:lnTo>
                  <a:pt x="8249666" y="63500"/>
                </a:lnTo>
                <a:close/>
              </a:path>
              <a:path w="8469630" h="2133600">
                <a:moveTo>
                  <a:pt x="245986" y="38100"/>
                </a:moveTo>
                <a:lnTo>
                  <a:pt x="208292" y="38100"/>
                </a:lnTo>
                <a:lnTo>
                  <a:pt x="192481" y="50800"/>
                </a:lnTo>
                <a:lnTo>
                  <a:pt x="177025" y="63500"/>
                </a:lnTo>
                <a:lnTo>
                  <a:pt x="198780" y="63500"/>
                </a:lnTo>
                <a:lnTo>
                  <a:pt x="214083" y="50800"/>
                </a:lnTo>
                <a:lnTo>
                  <a:pt x="229768" y="50800"/>
                </a:lnTo>
                <a:lnTo>
                  <a:pt x="245986" y="38100"/>
                </a:lnTo>
                <a:close/>
              </a:path>
              <a:path w="8469630" h="2133600">
                <a:moveTo>
                  <a:pt x="286346" y="50800"/>
                </a:moveTo>
                <a:lnTo>
                  <a:pt x="250647" y="50800"/>
                </a:lnTo>
                <a:lnTo>
                  <a:pt x="235051" y="63500"/>
                </a:lnTo>
                <a:lnTo>
                  <a:pt x="270560" y="63500"/>
                </a:lnTo>
                <a:lnTo>
                  <a:pt x="286346" y="50800"/>
                </a:lnTo>
                <a:close/>
              </a:path>
              <a:path w="8469630" h="2133600">
                <a:moveTo>
                  <a:pt x="8218805" y="50800"/>
                </a:moveTo>
                <a:lnTo>
                  <a:pt x="8183880" y="50800"/>
                </a:lnTo>
                <a:lnTo>
                  <a:pt x="8199374" y="63500"/>
                </a:lnTo>
                <a:lnTo>
                  <a:pt x="8234426" y="63500"/>
                </a:lnTo>
                <a:lnTo>
                  <a:pt x="8218805" y="50800"/>
                </a:lnTo>
                <a:close/>
              </a:path>
              <a:path w="8469630" h="2133600">
                <a:moveTo>
                  <a:pt x="8260080" y="38100"/>
                </a:moveTo>
                <a:lnTo>
                  <a:pt x="8222869" y="38100"/>
                </a:lnTo>
                <a:lnTo>
                  <a:pt x="8238998" y="50800"/>
                </a:lnTo>
                <a:lnTo>
                  <a:pt x="8254873" y="50800"/>
                </a:lnTo>
                <a:lnTo>
                  <a:pt x="8270240" y="63500"/>
                </a:lnTo>
                <a:lnTo>
                  <a:pt x="8291449" y="63500"/>
                </a:lnTo>
                <a:lnTo>
                  <a:pt x="8275955" y="50800"/>
                </a:lnTo>
                <a:lnTo>
                  <a:pt x="8260080" y="38100"/>
                </a:lnTo>
                <a:close/>
              </a:path>
              <a:path w="8469630" h="2133600">
                <a:moveTo>
                  <a:pt x="351955" y="38100"/>
                </a:moveTo>
                <a:lnTo>
                  <a:pt x="282841" y="38100"/>
                </a:lnTo>
                <a:lnTo>
                  <a:pt x="266522" y="50800"/>
                </a:lnTo>
                <a:lnTo>
                  <a:pt x="335076" y="50800"/>
                </a:lnTo>
                <a:lnTo>
                  <a:pt x="351955" y="38100"/>
                </a:lnTo>
                <a:close/>
              </a:path>
              <a:path w="8469630" h="2133600">
                <a:moveTo>
                  <a:pt x="8186674" y="38100"/>
                </a:moveTo>
                <a:lnTo>
                  <a:pt x="8118221" y="38100"/>
                </a:lnTo>
                <a:lnTo>
                  <a:pt x="8134985" y="50800"/>
                </a:lnTo>
                <a:lnTo>
                  <a:pt x="8202930" y="50800"/>
                </a:lnTo>
                <a:lnTo>
                  <a:pt x="8186674" y="38100"/>
                </a:lnTo>
                <a:close/>
              </a:path>
              <a:path w="8469630" h="2133600">
                <a:moveTo>
                  <a:pt x="279323" y="25400"/>
                </a:moveTo>
                <a:lnTo>
                  <a:pt x="241312" y="25400"/>
                </a:lnTo>
                <a:lnTo>
                  <a:pt x="224497" y="38100"/>
                </a:lnTo>
                <a:lnTo>
                  <a:pt x="262496" y="38100"/>
                </a:lnTo>
                <a:lnTo>
                  <a:pt x="279323" y="25400"/>
                </a:lnTo>
                <a:close/>
              </a:path>
              <a:path w="8469630" h="2133600">
                <a:moveTo>
                  <a:pt x="8118602" y="25400"/>
                </a:moveTo>
                <a:lnTo>
                  <a:pt x="350939" y="25400"/>
                </a:lnTo>
                <a:lnTo>
                  <a:pt x="333502" y="38100"/>
                </a:lnTo>
                <a:lnTo>
                  <a:pt x="8136001" y="38100"/>
                </a:lnTo>
                <a:lnTo>
                  <a:pt x="8118602" y="25400"/>
                </a:lnTo>
                <a:close/>
              </a:path>
              <a:path w="8469630" h="2133600">
                <a:moveTo>
                  <a:pt x="8226933" y="25400"/>
                </a:moveTo>
                <a:lnTo>
                  <a:pt x="8189468" y="25400"/>
                </a:lnTo>
                <a:lnTo>
                  <a:pt x="8206359" y="38100"/>
                </a:lnTo>
                <a:lnTo>
                  <a:pt x="8243697" y="38100"/>
                </a:lnTo>
                <a:lnTo>
                  <a:pt x="8226933" y="25400"/>
                </a:lnTo>
                <a:close/>
              </a:path>
              <a:path w="8469630" h="2133600">
                <a:moveTo>
                  <a:pt x="349910" y="12700"/>
                </a:moveTo>
                <a:lnTo>
                  <a:pt x="275818" y="12700"/>
                </a:lnTo>
                <a:lnTo>
                  <a:pt x="258457" y="25400"/>
                </a:lnTo>
                <a:lnTo>
                  <a:pt x="331914" y="25400"/>
                </a:lnTo>
                <a:lnTo>
                  <a:pt x="349910" y="12700"/>
                </a:lnTo>
                <a:close/>
              </a:path>
              <a:path w="8469630" h="2133600">
                <a:moveTo>
                  <a:pt x="8192262" y="12700"/>
                </a:moveTo>
                <a:lnTo>
                  <a:pt x="8118856" y="12700"/>
                </a:lnTo>
                <a:lnTo>
                  <a:pt x="8136890" y="25400"/>
                </a:lnTo>
                <a:lnTo>
                  <a:pt x="8209915" y="25400"/>
                </a:lnTo>
                <a:lnTo>
                  <a:pt x="8192262" y="12700"/>
                </a:lnTo>
                <a:close/>
              </a:path>
              <a:path w="8469630" h="2133600">
                <a:moveTo>
                  <a:pt x="8119237" y="0"/>
                </a:moveTo>
                <a:lnTo>
                  <a:pt x="348894" y="0"/>
                </a:lnTo>
                <a:lnTo>
                  <a:pt x="330339" y="12700"/>
                </a:lnTo>
                <a:lnTo>
                  <a:pt x="8137906" y="12700"/>
                </a:lnTo>
                <a:lnTo>
                  <a:pt x="8119237" y="0"/>
                </a:lnTo>
                <a:close/>
              </a:path>
            </a:pathLst>
          </a:custGeom>
          <a:solidFill>
            <a:srgbClr val="1CACE3"/>
          </a:solidFill>
        </p:spPr>
        <p:txBody>
          <a:bodyPr wrap="square" lIns="0" tIns="0" rIns="0" bIns="0" rtlCol="0"/>
          <a:lstStyle/>
          <a:p>
            <a:endParaRPr/>
          </a:p>
        </p:txBody>
      </p:sp>
      <p:sp>
        <p:nvSpPr>
          <p:cNvPr id="9" name="object 9"/>
          <p:cNvSpPr/>
          <p:nvPr/>
        </p:nvSpPr>
        <p:spPr>
          <a:xfrm>
            <a:off x="389305" y="4702302"/>
            <a:ext cx="8431530" cy="1742439"/>
          </a:xfrm>
          <a:custGeom>
            <a:avLst/>
            <a:gdLst/>
            <a:ahLst/>
            <a:cxnLst/>
            <a:rect l="l" t="t" r="r" b="b"/>
            <a:pathLst>
              <a:path w="8431530" h="1742439">
                <a:moveTo>
                  <a:pt x="8140776" y="0"/>
                </a:moveTo>
                <a:lnTo>
                  <a:pt x="290385" y="0"/>
                </a:lnTo>
                <a:lnTo>
                  <a:pt x="266569" y="961"/>
                </a:lnTo>
                <a:lnTo>
                  <a:pt x="220602" y="8434"/>
                </a:lnTo>
                <a:lnTo>
                  <a:pt x="177354" y="22806"/>
                </a:lnTo>
                <a:lnTo>
                  <a:pt x="137422" y="43482"/>
                </a:lnTo>
                <a:lnTo>
                  <a:pt x="101405" y="69865"/>
                </a:lnTo>
                <a:lnTo>
                  <a:pt x="69900" y="101358"/>
                </a:lnTo>
                <a:lnTo>
                  <a:pt x="43506" y="137365"/>
                </a:lnTo>
                <a:lnTo>
                  <a:pt x="22819" y="177290"/>
                </a:lnTo>
                <a:lnTo>
                  <a:pt x="8439" y="220534"/>
                </a:lnTo>
                <a:lnTo>
                  <a:pt x="962" y="266502"/>
                </a:lnTo>
                <a:lnTo>
                  <a:pt x="0" y="290322"/>
                </a:lnTo>
                <a:lnTo>
                  <a:pt x="0" y="1451902"/>
                </a:lnTo>
                <a:lnTo>
                  <a:pt x="3800" y="1499004"/>
                </a:lnTo>
                <a:lnTo>
                  <a:pt x="14804" y="1543687"/>
                </a:lnTo>
                <a:lnTo>
                  <a:pt x="32412" y="1585353"/>
                </a:lnTo>
                <a:lnTo>
                  <a:pt x="56027" y="1623404"/>
                </a:lnTo>
                <a:lnTo>
                  <a:pt x="85051" y="1657242"/>
                </a:lnTo>
                <a:lnTo>
                  <a:pt x="118887" y="1686268"/>
                </a:lnTo>
                <a:lnTo>
                  <a:pt x="156936" y="1709885"/>
                </a:lnTo>
                <a:lnTo>
                  <a:pt x="198601" y="1727494"/>
                </a:lnTo>
                <a:lnTo>
                  <a:pt x="243283" y="1738499"/>
                </a:lnTo>
                <a:lnTo>
                  <a:pt x="290385" y="1742300"/>
                </a:lnTo>
                <a:lnTo>
                  <a:pt x="8140776" y="1742300"/>
                </a:lnTo>
                <a:lnTo>
                  <a:pt x="8187886" y="1738499"/>
                </a:lnTo>
                <a:lnTo>
                  <a:pt x="8232576" y="1727494"/>
                </a:lnTo>
                <a:lnTo>
                  <a:pt x="8274250" y="1709885"/>
                </a:lnTo>
                <a:lnTo>
                  <a:pt x="8312307" y="1686268"/>
                </a:lnTo>
                <a:lnTo>
                  <a:pt x="8346151" y="1657242"/>
                </a:lnTo>
                <a:lnTo>
                  <a:pt x="8375182" y="1623404"/>
                </a:lnTo>
                <a:lnTo>
                  <a:pt x="8398804" y="1585353"/>
                </a:lnTo>
                <a:lnTo>
                  <a:pt x="8416417" y="1543687"/>
                </a:lnTo>
                <a:lnTo>
                  <a:pt x="8427423" y="1499004"/>
                </a:lnTo>
                <a:lnTo>
                  <a:pt x="8431225" y="1451902"/>
                </a:lnTo>
                <a:lnTo>
                  <a:pt x="8431225" y="290322"/>
                </a:lnTo>
                <a:lnTo>
                  <a:pt x="8427423" y="243215"/>
                </a:lnTo>
                <a:lnTo>
                  <a:pt x="8416417" y="198534"/>
                </a:lnTo>
                <a:lnTo>
                  <a:pt x="8398804" y="156875"/>
                </a:lnTo>
                <a:lnTo>
                  <a:pt x="8375182" y="118835"/>
                </a:lnTo>
                <a:lnTo>
                  <a:pt x="8346151" y="85010"/>
                </a:lnTo>
                <a:lnTo>
                  <a:pt x="8312307" y="55997"/>
                </a:lnTo>
                <a:lnTo>
                  <a:pt x="8274250" y="32393"/>
                </a:lnTo>
                <a:lnTo>
                  <a:pt x="8232576" y="14794"/>
                </a:lnTo>
                <a:lnTo>
                  <a:pt x="8187886" y="3798"/>
                </a:lnTo>
                <a:lnTo>
                  <a:pt x="8140776" y="0"/>
                </a:lnTo>
                <a:close/>
              </a:path>
            </a:pathLst>
          </a:custGeom>
          <a:solidFill>
            <a:srgbClr val="FFFFFF"/>
          </a:solidFill>
        </p:spPr>
        <p:txBody>
          <a:bodyPr wrap="square" lIns="0" tIns="0" rIns="0" bIns="0" rtlCol="0"/>
          <a:lstStyle/>
          <a:p>
            <a:endParaRPr/>
          </a:p>
        </p:txBody>
      </p:sp>
      <p:sp>
        <p:nvSpPr>
          <p:cNvPr id="10" name="object 10"/>
          <p:cNvSpPr/>
          <p:nvPr/>
        </p:nvSpPr>
        <p:spPr>
          <a:xfrm>
            <a:off x="370331" y="4685665"/>
            <a:ext cx="8469630" cy="1778000"/>
          </a:xfrm>
          <a:custGeom>
            <a:avLst/>
            <a:gdLst/>
            <a:ahLst/>
            <a:cxnLst/>
            <a:rect l="l" t="t" r="r" b="b"/>
            <a:pathLst>
              <a:path w="8469630" h="1778000">
                <a:moveTo>
                  <a:pt x="294259" y="1765300"/>
                </a:moveTo>
                <a:lnTo>
                  <a:pt x="217855" y="1765300"/>
                </a:lnTo>
                <a:lnTo>
                  <a:pt x="232524" y="1778000"/>
                </a:lnTo>
                <a:lnTo>
                  <a:pt x="309372" y="1778000"/>
                </a:lnTo>
                <a:lnTo>
                  <a:pt x="294259" y="1765300"/>
                </a:lnTo>
                <a:close/>
              </a:path>
              <a:path w="8469630" h="1778000">
                <a:moveTo>
                  <a:pt x="8252333" y="1765300"/>
                </a:moveTo>
                <a:lnTo>
                  <a:pt x="8175244" y="1765300"/>
                </a:lnTo>
                <a:lnTo>
                  <a:pt x="8160004" y="1778000"/>
                </a:lnTo>
                <a:lnTo>
                  <a:pt x="8237601" y="1778000"/>
                </a:lnTo>
                <a:lnTo>
                  <a:pt x="8252333" y="1765300"/>
                </a:lnTo>
                <a:close/>
              </a:path>
              <a:path w="8469630" h="1778000">
                <a:moveTo>
                  <a:pt x="221335" y="1752600"/>
                </a:moveTo>
                <a:lnTo>
                  <a:pt x="175704" y="1752600"/>
                </a:lnTo>
                <a:lnTo>
                  <a:pt x="189357" y="1765300"/>
                </a:lnTo>
                <a:lnTo>
                  <a:pt x="235369" y="1765300"/>
                </a:lnTo>
                <a:lnTo>
                  <a:pt x="221335" y="1752600"/>
                </a:lnTo>
                <a:close/>
              </a:path>
              <a:path w="8469630" h="1778000">
                <a:moveTo>
                  <a:pt x="8174228" y="1752600"/>
                </a:moveTo>
                <a:lnTo>
                  <a:pt x="294576" y="1752600"/>
                </a:lnTo>
                <a:lnTo>
                  <a:pt x="309372" y="1765300"/>
                </a:lnTo>
                <a:lnTo>
                  <a:pt x="8159623" y="1765300"/>
                </a:lnTo>
                <a:lnTo>
                  <a:pt x="8174228" y="1752600"/>
                </a:lnTo>
                <a:close/>
              </a:path>
              <a:path w="8469630" h="1778000">
                <a:moveTo>
                  <a:pt x="8294370" y="1752600"/>
                </a:moveTo>
                <a:lnTo>
                  <a:pt x="8248269" y="1752600"/>
                </a:lnTo>
                <a:lnTo>
                  <a:pt x="8234045" y="1765300"/>
                </a:lnTo>
                <a:lnTo>
                  <a:pt x="8280654" y="1765300"/>
                </a:lnTo>
                <a:lnTo>
                  <a:pt x="8294370" y="1752600"/>
                </a:lnTo>
                <a:close/>
              </a:path>
              <a:path w="8469630" h="1778000">
                <a:moveTo>
                  <a:pt x="193789" y="38100"/>
                </a:moveTo>
                <a:lnTo>
                  <a:pt x="161480" y="38100"/>
                </a:lnTo>
                <a:lnTo>
                  <a:pt x="135686" y="63500"/>
                </a:lnTo>
                <a:lnTo>
                  <a:pt x="111848" y="76200"/>
                </a:lnTo>
                <a:lnTo>
                  <a:pt x="70091" y="114300"/>
                </a:lnTo>
                <a:lnTo>
                  <a:pt x="44500" y="152400"/>
                </a:lnTo>
                <a:lnTo>
                  <a:pt x="24193" y="190500"/>
                </a:lnTo>
                <a:lnTo>
                  <a:pt x="9639" y="241300"/>
                </a:lnTo>
                <a:lnTo>
                  <a:pt x="6197" y="254000"/>
                </a:lnTo>
                <a:lnTo>
                  <a:pt x="3479" y="266700"/>
                </a:lnTo>
                <a:lnTo>
                  <a:pt x="1574" y="279400"/>
                </a:lnTo>
                <a:lnTo>
                  <a:pt x="381" y="292100"/>
                </a:lnTo>
                <a:lnTo>
                  <a:pt x="0" y="317500"/>
                </a:lnTo>
                <a:lnTo>
                  <a:pt x="0" y="1473200"/>
                </a:lnTo>
                <a:lnTo>
                  <a:pt x="1587" y="1511300"/>
                </a:lnTo>
                <a:lnTo>
                  <a:pt x="9867" y="1549400"/>
                </a:lnTo>
                <a:lnTo>
                  <a:pt x="14046" y="1562100"/>
                </a:lnTo>
                <a:lnTo>
                  <a:pt x="18935" y="1587500"/>
                </a:lnTo>
                <a:lnTo>
                  <a:pt x="37591" y="1625600"/>
                </a:lnTo>
                <a:lnTo>
                  <a:pt x="71272" y="1676400"/>
                </a:lnTo>
                <a:lnTo>
                  <a:pt x="91274" y="1689100"/>
                </a:lnTo>
                <a:lnTo>
                  <a:pt x="113309" y="1714500"/>
                </a:lnTo>
                <a:lnTo>
                  <a:pt x="136740" y="1727200"/>
                </a:lnTo>
                <a:lnTo>
                  <a:pt x="149377" y="1739900"/>
                </a:lnTo>
                <a:lnTo>
                  <a:pt x="162356" y="1752600"/>
                </a:lnTo>
                <a:lnTo>
                  <a:pt x="194055" y="1752600"/>
                </a:lnTo>
                <a:lnTo>
                  <a:pt x="180936" y="1739900"/>
                </a:lnTo>
                <a:lnTo>
                  <a:pt x="168097" y="1739900"/>
                </a:lnTo>
                <a:lnTo>
                  <a:pt x="155714" y="1727200"/>
                </a:lnTo>
                <a:lnTo>
                  <a:pt x="143624" y="1727200"/>
                </a:lnTo>
                <a:lnTo>
                  <a:pt x="120891" y="1701800"/>
                </a:lnTo>
                <a:lnTo>
                  <a:pt x="99834" y="1689100"/>
                </a:lnTo>
                <a:lnTo>
                  <a:pt x="63576" y="1638300"/>
                </a:lnTo>
                <a:lnTo>
                  <a:pt x="42062" y="1600200"/>
                </a:lnTo>
                <a:lnTo>
                  <a:pt x="26085" y="1562100"/>
                </a:lnTo>
                <a:lnTo>
                  <a:pt x="16128" y="1524000"/>
                </a:lnTo>
                <a:lnTo>
                  <a:pt x="13093" y="1485900"/>
                </a:lnTo>
                <a:lnTo>
                  <a:pt x="12700" y="1473200"/>
                </a:lnTo>
                <a:lnTo>
                  <a:pt x="12700" y="317500"/>
                </a:lnTo>
                <a:lnTo>
                  <a:pt x="14236" y="279400"/>
                </a:lnTo>
                <a:lnTo>
                  <a:pt x="22009" y="241300"/>
                </a:lnTo>
                <a:lnTo>
                  <a:pt x="36004" y="203200"/>
                </a:lnTo>
                <a:lnTo>
                  <a:pt x="55537" y="165100"/>
                </a:lnTo>
                <a:lnTo>
                  <a:pt x="80263" y="127000"/>
                </a:lnTo>
                <a:lnTo>
                  <a:pt x="120408" y="88900"/>
                </a:lnTo>
                <a:lnTo>
                  <a:pt x="143268" y="63500"/>
                </a:lnTo>
                <a:lnTo>
                  <a:pt x="155435" y="63500"/>
                </a:lnTo>
                <a:lnTo>
                  <a:pt x="167805" y="50800"/>
                </a:lnTo>
                <a:lnTo>
                  <a:pt x="180670" y="50800"/>
                </a:lnTo>
                <a:lnTo>
                  <a:pt x="193789" y="38100"/>
                </a:lnTo>
                <a:close/>
              </a:path>
              <a:path w="8469630" h="1778000">
                <a:moveTo>
                  <a:pt x="294906" y="1739900"/>
                </a:moveTo>
                <a:lnTo>
                  <a:pt x="224815" y="1739900"/>
                </a:lnTo>
                <a:lnTo>
                  <a:pt x="238213" y="1752600"/>
                </a:lnTo>
                <a:lnTo>
                  <a:pt x="309372" y="1752600"/>
                </a:lnTo>
                <a:lnTo>
                  <a:pt x="294906" y="1739900"/>
                </a:lnTo>
                <a:close/>
              </a:path>
              <a:path w="8469630" h="1778000">
                <a:moveTo>
                  <a:pt x="8244078" y="1739900"/>
                </a:moveTo>
                <a:lnTo>
                  <a:pt x="8173212" y="1739900"/>
                </a:lnTo>
                <a:lnTo>
                  <a:pt x="8159242" y="1752600"/>
                </a:lnTo>
                <a:lnTo>
                  <a:pt x="8230616" y="1752600"/>
                </a:lnTo>
                <a:lnTo>
                  <a:pt x="8244078" y="1739900"/>
                </a:lnTo>
                <a:close/>
              </a:path>
              <a:path w="8469630" h="1778000">
                <a:moveTo>
                  <a:pt x="8332470" y="50800"/>
                </a:moveTo>
                <a:lnTo>
                  <a:pt x="8301101" y="50800"/>
                </a:lnTo>
                <a:lnTo>
                  <a:pt x="8313547" y="63500"/>
                </a:lnTo>
                <a:lnTo>
                  <a:pt x="8325612" y="63500"/>
                </a:lnTo>
                <a:lnTo>
                  <a:pt x="8348218" y="88900"/>
                </a:lnTo>
                <a:lnTo>
                  <a:pt x="8388604" y="127000"/>
                </a:lnTo>
                <a:lnTo>
                  <a:pt x="8413496" y="165100"/>
                </a:lnTo>
                <a:lnTo>
                  <a:pt x="8433181" y="203200"/>
                </a:lnTo>
                <a:lnTo>
                  <a:pt x="8447151" y="241300"/>
                </a:lnTo>
                <a:lnTo>
                  <a:pt x="8455025" y="279400"/>
                </a:lnTo>
                <a:lnTo>
                  <a:pt x="8456549" y="317500"/>
                </a:lnTo>
                <a:lnTo>
                  <a:pt x="8456549" y="1473200"/>
                </a:lnTo>
                <a:lnTo>
                  <a:pt x="8455025" y="1511300"/>
                </a:lnTo>
                <a:lnTo>
                  <a:pt x="8447278" y="1549400"/>
                </a:lnTo>
                <a:lnTo>
                  <a:pt x="8433181" y="1587500"/>
                </a:lnTo>
                <a:lnTo>
                  <a:pt x="8413750" y="1625600"/>
                </a:lnTo>
                <a:lnTo>
                  <a:pt x="8388985" y="1663700"/>
                </a:lnTo>
                <a:lnTo>
                  <a:pt x="8348726" y="1701800"/>
                </a:lnTo>
                <a:lnTo>
                  <a:pt x="8325993" y="1714500"/>
                </a:lnTo>
                <a:lnTo>
                  <a:pt x="8313801" y="1727200"/>
                </a:lnTo>
                <a:lnTo>
                  <a:pt x="8301355" y="1739900"/>
                </a:lnTo>
                <a:lnTo>
                  <a:pt x="8288528" y="1739900"/>
                </a:lnTo>
                <a:lnTo>
                  <a:pt x="8275447" y="1752600"/>
                </a:lnTo>
                <a:lnTo>
                  <a:pt x="8307578" y="1752600"/>
                </a:lnTo>
                <a:lnTo>
                  <a:pt x="8333613" y="1727200"/>
                </a:lnTo>
                <a:lnTo>
                  <a:pt x="8357235" y="1714500"/>
                </a:lnTo>
                <a:lnTo>
                  <a:pt x="8379206" y="1689100"/>
                </a:lnTo>
                <a:lnTo>
                  <a:pt x="8399145" y="1676400"/>
                </a:lnTo>
                <a:lnTo>
                  <a:pt x="8416544" y="1651000"/>
                </a:lnTo>
                <a:lnTo>
                  <a:pt x="8438896" y="1612900"/>
                </a:lnTo>
                <a:lnTo>
                  <a:pt x="8450580" y="1574800"/>
                </a:lnTo>
                <a:lnTo>
                  <a:pt x="8455406" y="1562100"/>
                </a:lnTo>
                <a:lnTo>
                  <a:pt x="8465820" y="1524000"/>
                </a:lnTo>
                <a:lnTo>
                  <a:pt x="8468868" y="1485900"/>
                </a:lnTo>
                <a:lnTo>
                  <a:pt x="8469249" y="1473200"/>
                </a:lnTo>
                <a:lnTo>
                  <a:pt x="8469249" y="317500"/>
                </a:lnTo>
                <a:lnTo>
                  <a:pt x="8467598" y="279400"/>
                </a:lnTo>
                <a:lnTo>
                  <a:pt x="8459343" y="241300"/>
                </a:lnTo>
                <a:lnTo>
                  <a:pt x="8455152" y="215900"/>
                </a:lnTo>
                <a:lnTo>
                  <a:pt x="8438515" y="177800"/>
                </a:lnTo>
                <a:lnTo>
                  <a:pt x="8415782" y="139700"/>
                </a:lnTo>
                <a:lnTo>
                  <a:pt x="8377936" y="88900"/>
                </a:lnTo>
                <a:lnTo>
                  <a:pt x="8355838" y="76200"/>
                </a:lnTo>
                <a:lnTo>
                  <a:pt x="8332470" y="50800"/>
                </a:lnTo>
                <a:close/>
              </a:path>
              <a:path w="8469630" h="1778000">
                <a:moveTo>
                  <a:pt x="215646" y="1727200"/>
                </a:moveTo>
                <a:lnTo>
                  <a:pt x="186156" y="1727200"/>
                </a:lnTo>
                <a:lnTo>
                  <a:pt x="198755" y="1739900"/>
                </a:lnTo>
                <a:lnTo>
                  <a:pt x="228295" y="1739900"/>
                </a:lnTo>
                <a:lnTo>
                  <a:pt x="215646" y="1727200"/>
                </a:lnTo>
                <a:close/>
              </a:path>
              <a:path w="8469630" h="1778000">
                <a:moveTo>
                  <a:pt x="8282813" y="1727200"/>
                </a:moveTo>
                <a:lnTo>
                  <a:pt x="8252587" y="1727200"/>
                </a:lnTo>
                <a:lnTo>
                  <a:pt x="8240014" y="1739900"/>
                </a:lnTo>
                <a:lnTo>
                  <a:pt x="8270240" y="1739900"/>
                </a:lnTo>
                <a:lnTo>
                  <a:pt x="8282813" y="1727200"/>
                </a:lnTo>
                <a:close/>
              </a:path>
              <a:path w="8469630" h="1778000">
                <a:moveTo>
                  <a:pt x="191388" y="1714500"/>
                </a:moveTo>
                <a:lnTo>
                  <a:pt x="162039" y="1714500"/>
                </a:lnTo>
                <a:lnTo>
                  <a:pt x="173850" y="1727200"/>
                </a:lnTo>
                <a:lnTo>
                  <a:pt x="203454" y="1727200"/>
                </a:lnTo>
                <a:lnTo>
                  <a:pt x="191388" y="1714500"/>
                </a:lnTo>
                <a:close/>
              </a:path>
              <a:path w="8469630" h="1778000">
                <a:moveTo>
                  <a:pt x="8306943" y="1714500"/>
                </a:moveTo>
                <a:lnTo>
                  <a:pt x="8276971" y="1714500"/>
                </a:lnTo>
                <a:lnTo>
                  <a:pt x="8265033" y="1727200"/>
                </a:lnTo>
                <a:lnTo>
                  <a:pt x="8295005" y="1727200"/>
                </a:lnTo>
                <a:lnTo>
                  <a:pt x="8306943" y="1714500"/>
                </a:lnTo>
                <a:close/>
              </a:path>
              <a:path w="8469630" h="1778000">
                <a:moveTo>
                  <a:pt x="169202" y="76200"/>
                </a:moveTo>
                <a:lnTo>
                  <a:pt x="150863" y="76200"/>
                </a:lnTo>
                <a:lnTo>
                  <a:pt x="128955" y="88900"/>
                </a:lnTo>
                <a:lnTo>
                  <a:pt x="108813" y="114300"/>
                </a:lnTo>
                <a:lnTo>
                  <a:pt x="90424" y="127000"/>
                </a:lnTo>
                <a:lnTo>
                  <a:pt x="66573" y="165100"/>
                </a:lnTo>
                <a:lnTo>
                  <a:pt x="47815" y="203200"/>
                </a:lnTo>
                <a:lnTo>
                  <a:pt x="34378" y="241300"/>
                </a:lnTo>
                <a:lnTo>
                  <a:pt x="26898" y="279400"/>
                </a:lnTo>
                <a:lnTo>
                  <a:pt x="25400" y="317500"/>
                </a:lnTo>
                <a:lnTo>
                  <a:pt x="25400" y="1473200"/>
                </a:lnTo>
                <a:lnTo>
                  <a:pt x="25768" y="1485900"/>
                </a:lnTo>
                <a:lnTo>
                  <a:pt x="26771" y="1498600"/>
                </a:lnTo>
                <a:lnTo>
                  <a:pt x="28638" y="1524000"/>
                </a:lnTo>
                <a:lnTo>
                  <a:pt x="38112" y="1562100"/>
                </a:lnTo>
                <a:lnTo>
                  <a:pt x="53378" y="1600200"/>
                </a:lnTo>
                <a:lnTo>
                  <a:pt x="73774" y="1638300"/>
                </a:lnTo>
                <a:lnTo>
                  <a:pt x="90030" y="1651000"/>
                </a:lnTo>
                <a:lnTo>
                  <a:pt x="108381" y="1676400"/>
                </a:lnTo>
                <a:lnTo>
                  <a:pt x="128473" y="1689100"/>
                </a:lnTo>
                <a:lnTo>
                  <a:pt x="150507" y="1714500"/>
                </a:lnTo>
                <a:lnTo>
                  <a:pt x="179590" y="1714500"/>
                </a:lnTo>
                <a:lnTo>
                  <a:pt x="168363" y="1701800"/>
                </a:lnTo>
                <a:lnTo>
                  <a:pt x="157391" y="1701800"/>
                </a:lnTo>
                <a:lnTo>
                  <a:pt x="136055" y="1689100"/>
                </a:lnTo>
                <a:lnTo>
                  <a:pt x="116941" y="1663700"/>
                </a:lnTo>
                <a:lnTo>
                  <a:pt x="99415" y="1651000"/>
                </a:lnTo>
                <a:lnTo>
                  <a:pt x="83959" y="1625600"/>
                </a:lnTo>
                <a:lnTo>
                  <a:pt x="64706" y="1587500"/>
                </a:lnTo>
                <a:lnTo>
                  <a:pt x="50139" y="1549400"/>
                </a:lnTo>
                <a:lnTo>
                  <a:pt x="41135" y="1511300"/>
                </a:lnTo>
                <a:lnTo>
                  <a:pt x="38099" y="1473200"/>
                </a:lnTo>
                <a:lnTo>
                  <a:pt x="38099" y="317500"/>
                </a:lnTo>
                <a:lnTo>
                  <a:pt x="39573" y="279400"/>
                </a:lnTo>
                <a:lnTo>
                  <a:pt x="46748" y="241300"/>
                </a:lnTo>
                <a:lnTo>
                  <a:pt x="59626" y="203200"/>
                </a:lnTo>
                <a:lnTo>
                  <a:pt x="71056" y="177800"/>
                </a:lnTo>
                <a:lnTo>
                  <a:pt x="77597" y="177800"/>
                </a:lnTo>
                <a:lnTo>
                  <a:pt x="84683" y="165100"/>
                </a:lnTo>
                <a:lnTo>
                  <a:pt x="100596" y="139700"/>
                </a:lnTo>
                <a:lnTo>
                  <a:pt x="118211" y="127000"/>
                </a:lnTo>
                <a:lnTo>
                  <a:pt x="137515" y="101600"/>
                </a:lnTo>
                <a:lnTo>
                  <a:pt x="158445" y="88900"/>
                </a:lnTo>
                <a:lnTo>
                  <a:pt x="169202" y="76200"/>
                </a:lnTo>
                <a:close/>
              </a:path>
              <a:path w="8469630" h="1778000">
                <a:moveTo>
                  <a:pt x="8318754" y="76200"/>
                </a:moveTo>
                <a:lnTo>
                  <a:pt x="8300974" y="76200"/>
                </a:lnTo>
                <a:lnTo>
                  <a:pt x="8311896" y="88900"/>
                </a:lnTo>
                <a:lnTo>
                  <a:pt x="8333105" y="101600"/>
                </a:lnTo>
                <a:lnTo>
                  <a:pt x="8352282" y="127000"/>
                </a:lnTo>
                <a:lnTo>
                  <a:pt x="8369808" y="139700"/>
                </a:lnTo>
                <a:lnTo>
                  <a:pt x="8385302" y="165100"/>
                </a:lnTo>
                <a:lnTo>
                  <a:pt x="8392160" y="177800"/>
                </a:lnTo>
                <a:lnTo>
                  <a:pt x="8398637" y="190500"/>
                </a:lnTo>
                <a:lnTo>
                  <a:pt x="8404606" y="190500"/>
                </a:lnTo>
                <a:lnTo>
                  <a:pt x="8419084" y="228600"/>
                </a:lnTo>
                <a:lnTo>
                  <a:pt x="8428101" y="266700"/>
                </a:lnTo>
                <a:lnTo>
                  <a:pt x="8429752" y="292100"/>
                </a:lnTo>
                <a:lnTo>
                  <a:pt x="8430768" y="304800"/>
                </a:lnTo>
                <a:lnTo>
                  <a:pt x="8431149" y="317500"/>
                </a:lnTo>
                <a:lnTo>
                  <a:pt x="8431149" y="1473200"/>
                </a:lnTo>
                <a:lnTo>
                  <a:pt x="8430768" y="1485900"/>
                </a:lnTo>
                <a:lnTo>
                  <a:pt x="8429625" y="1498600"/>
                </a:lnTo>
                <a:lnTo>
                  <a:pt x="8427974" y="1511300"/>
                </a:lnTo>
                <a:lnTo>
                  <a:pt x="8425561" y="1524000"/>
                </a:lnTo>
                <a:lnTo>
                  <a:pt x="8422513" y="1549400"/>
                </a:lnTo>
                <a:lnTo>
                  <a:pt x="8418830" y="1562100"/>
                </a:lnTo>
                <a:lnTo>
                  <a:pt x="8414512" y="1574800"/>
                </a:lnTo>
                <a:lnTo>
                  <a:pt x="8409686" y="1574800"/>
                </a:lnTo>
                <a:lnTo>
                  <a:pt x="8404225" y="1587500"/>
                </a:lnTo>
                <a:lnTo>
                  <a:pt x="8384540" y="1625600"/>
                </a:lnTo>
                <a:lnTo>
                  <a:pt x="8351012" y="1663700"/>
                </a:lnTo>
                <a:lnTo>
                  <a:pt x="8331708" y="1689100"/>
                </a:lnTo>
                <a:lnTo>
                  <a:pt x="8310753" y="1701800"/>
                </a:lnTo>
                <a:lnTo>
                  <a:pt x="8300085" y="1701800"/>
                </a:lnTo>
                <a:lnTo>
                  <a:pt x="8288782" y="1714500"/>
                </a:lnTo>
                <a:lnTo>
                  <a:pt x="8318373" y="1714500"/>
                </a:lnTo>
                <a:lnTo>
                  <a:pt x="8340217" y="1689100"/>
                </a:lnTo>
                <a:lnTo>
                  <a:pt x="8360410" y="1676400"/>
                </a:lnTo>
                <a:lnTo>
                  <a:pt x="8378825" y="1651000"/>
                </a:lnTo>
                <a:lnTo>
                  <a:pt x="8395208" y="1638300"/>
                </a:lnTo>
                <a:lnTo>
                  <a:pt x="8402701" y="1625600"/>
                </a:lnTo>
                <a:lnTo>
                  <a:pt x="8421497" y="1587500"/>
                </a:lnTo>
                <a:lnTo>
                  <a:pt x="8434832" y="1549400"/>
                </a:lnTo>
                <a:lnTo>
                  <a:pt x="8442325" y="1498600"/>
                </a:lnTo>
                <a:lnTo>
                  <a:pt x="8443468" y="1485900"/>
                </a:lnTo>
                <a:lnTo>
                  <a:pt x="8443849" y="1473200"/>
                </a:lnTo>
                <a:lnTo>
                  <a:pt x="8443849" y="317500"/>
                </a:lnTo>
                <a:lnTo>
                  <a:pt x="8442325" y="279400"/>
                </a:lnTo>
                <a:lnTo>
                  <a:pt x="8434959" y="241300"/>
                </a:lnTo>
                <a:lnTo>
                  <a:pt x="8421497" y="203200"/>
                </a:lnTo>
                <a:lnTo>
                  <a:pt x="8402828" y="165100"/>
                </a:lnTo>
                <a:lnTo>
                  <a:pt x="8379206" y="127000"/>
                </a:lnTo>
                <a:lnTo>
                  <a:pt x="8360918" y="114300"/>
                </a:lnTo>
                <a:lnTo>
                  <a:pt x="8340725" y="88900"/>
                </a:lnTo>
                <a:lnTo>
                  <a:pt x="8318754" y="76200"/>
                </a:lnTo>
                <a:close/>
              </a:path>
              <a:path w="8469630" h="1778000">
                <a:moveTo>
                  <a:pt x="192163" y="63500"/>
                </a:moveTo>
                <a:lnTo>
                  <a:pt x="174142" y="63500"/>
                </a:lnTo>
                <a:lnTo>
                  <a:pt x="162318" y="76200"/>
                </a:lnTo>
                <a:lnTo>
                  <a:pt x="180466" y="76200"/>
                </a:lnTo>
                <a:lnTo>
                  <a:pt x="192163" y="63500"/>
                </a:lnTo>
                <a:close/>
              </a:path>
              <a:path w="8469630" h="1778000">
                <a:moveTo>
                  <a:pt x="8295259" y="63500"/>
                </a:moveTo>
                <a:lnTo>
                  <a:pt x="8277860" y="63500"/>
                </a:lnTo>
                <a:lnTo>
                  <a:pt x="8289544" y="76200"/>
                </a:lnTo>
                <a:lnTo>
                  <a:pt x="8307197" y="76200"/>
                </a:lnTo>
                <a:lnTo>
                  <a:pt x="8295259" y="63500"/>
                </a:lnTo>
                <a:close/>
              </a:path>
              <a:path w="8469630" h="1778000">
                <a:moveTo>
                  <a:pt x="229171" y="50800"/>
                </a:moveTo>
                <a:lnTo>
                  <a:pt x="199021" y="50800"/>
                </a:lnTo>
                <a:lnTo>
                  <a:pt x="186423" y="63500"/>
                </a:lnTo>
                <a:lnTo>
                  <a:pt x="216598" y="63500"/>
                </a:lnTo>
                <a:lnTo>
                  <a:pt x="229171" y="50800"/>
                </a:lnTo>
                <a:close/>
              </a:path>
              <a:path w="8469630" h="1778000">
                <a:moveTo>
                  <a:pt x="8270494" y="50800"/>
                </a:moveTo>
                <a:lnTo>
                  <a:pt x="8241030" y="50800"/>
                </a:lnTo>
                <a:lnTo>
                  <a:pt x="8253476" y="63500"/>
                </a:lnTo>
                <a:lnTo>
                  <a:pt x="8283067" y="63500"/>
                </a:lnTo>
                <a:lnTo>
                  <a:pt x="8270494" y="50800"/>
                </a:lnTo>
                <a:close/>
              </a:path>
              <a:path w="8469630" h="1778000">
                <a:moveTo>
                  <a:pt x="282016" y="38100"/>
                </a:moveTo>
                <a:lnTo>
                  <a:pt x="225107" y="38100"/>
                </a:lnTo>
                <a:lnTo>
                  <a:pt x="211899" y="50800"/>
                </a:lnTo>
                <a:lnTo>
                  <a:pt x="268554" y="50800"/>
                </a:lnTo>
                <a:lnTo>
                  <a:pt x="282016" y="38100"/>
                </a:lnTo>
                <a:close/>
              </a:path>
              <a:path w="8469630" h="1778000">
                <a:moveTo>
                  <a:pt x="8244459" y="38100"/>
                </a:moveTo>
                <a:lnTo>
                  <a:pt x="8188071" y="38100"/>
                </a:lnTo>
                <a:lnTo>
                  <a:pt x="8201660" y="50800"/>
                </a:lnTo>
                <a:lnTo>
                  <a:pt x="8257540" y="50800"/>
                </a:lnTo>
                <a:lnTo>
                  <a:pt x="8244459" y="38100"/>
                </a:lnTo>
                <a:close/>
              </a:path>
              <a:path w="8469630" h="1778000">
                <a:moveTo>
                  <a:pt x="8306816" y="38100"/>
                </a:moveTo>
                <a:lnTo>
                  <a:pt x="8275193" y="38100"/>
                </a:lnTo>
                <a:lnTo>
                  <a:pt x="8288274" y="50800"/>
                </a:lnTo>
                <a:lnTo>
                  <a:pt x="8319770" y="50800"/>
                </a:lnTo>
                <a:lnTo>
                  <a:pt x="8306816" y="38100"/>
                </a:lnTo>
                <a:close/>
              </a:path>
              <a:path w="8469630" h="1778000">
                <a:moveTo>
                  <a:pt x="221043" y="25400"/>
                </a:moveTo>
                <a:lnTo>
                  <a:pt x="188556" y="25400"/>
                </a:lnTo>
                <a:lnTo>
                  <a:pt x="174929" y="38100"/>
                </a:lnTo>
                <a:lnTo>
                  <a:pt x="207200" y="38100"/>
                </a:lnTo>
                <a:lnTo>
                  <a:pt x="221043" y="25400"/>
                </a:lnTo>
                <a:close/>
              </a:path>
              <a:path w="8469630" h="1778000">
                <a:moveTo>
                  <a:pt x="8188960" y="25400"/>
                </a:moveTo>
                <a:lnTo>
                  <a:pt x="280441" y="25400"/>
                </a:lnTo>
                <a:lnTo>
                  <a:pt x="266306" y="38100"/>
                </a:lnTo>
                <a:lnTo>
                  <a:pt x="8203184" y="38100"/>
                </a:lnTo>
                <a:lnTo>
                  <a:pt x="8188960" y="25400"/>
                </a:lnTo>
                <a:close/>
              </a:path>
              <a:path w="8469630" h="1778000">
                <a:moveTo>
                  <a:pt x="8279892" y="25400"/>
                </a:moveTo>
                <a:lnTo>
                  <a:pt x="8247888" y="25400"/>
                </a:lnTo>
                <a:lnTo>
                  <a:pt x="8261604" y="38100"/>
                </a:lnTo>
                <a:lnTo>
                  <a:pt x="8293481" y="38100"/>
                </a:lnTo>
                <a:lnTo>
                  <a:pt x="8279892" y="25400"/>
                </a:lnTo>
                <a:close/>
              </a:path>
              <a:path w="8469630" h="1778000">
                <a:moveTo>
                  <a:pt x="278866" y="12700"/>
                </a:moveTo>
                <a:lnTo>
                  <a:pt x="216979" y="12700"/>
                </a:lnTo>
                <a:lnTo>
                  <a:pt x="202501" y="25400"/>
                </a:lnTo>
                <a:lnTo>
                  <a:pt x="264045" y="25400"/>
                </a:lnTo>
                <a:lnTo>
                  <a:pt x="278866" y="12700"/>
                </a:lnTo>
                <a:close/>
              </a:path>
              <a:path w="8469630" h="1778000">
                <a:moveTo>
                  <a:pt x="8251317" y="12700"/>
                </a:moveTo>
                <a:lnTo>
                  <a:pt x="8189976" y="12700"/>
                </a:lnTo>
                <a:lnTo>
                  <a:pt x="8204708" y="25400"/>
                </a:lnTo>
                <a:lnTo>
                  <a:pt x="8265795" y="25400"/>
                </a:lnTo>
                <a:lnTo>
                  <a:pt x="8251317" y="12700"/>
                </a:lnTo>
                <a:close/>
              </a:path>
              <a:path w="8469630" h="1778000">
                <a:moveTo>
                  <a:pt x="8190992" y="0"/>
                </a:moveTo>
                <a:lnTo>
                  <a:pt x="277291" y="0"/>
                </a:lnTo>
                <a:lnTo>
                  <a:pt x="261797" y="12700"/>
                </a:lnTo>
                <a:lnTo>
                  <a:pt x="8206359" y="12700"/>
                </a:lnTo>
                <a:lnTo>
                  <a:pt x="8190992" y="0"/>
                </a:lnTo>
                <a:close/>
              </a:path>
            </a:pathLst>
          </a:custGeom>
          <a:solidFill>
            <a:srgbClr val="1CACE3"/>
          </a:solidFill>
        </p:spPr>
        <p:txBody>
          <a:bodyPr wrap="square" lIns="0" tIns="0" rIns="0" bIns="0" rtlCol="0"/>
          <a:lstStyle/>
          <a:p>
            <a:endParaRPr/>
          </a:p>
        </p:txBody>
      </p:sp>
      <p:sp>
        <p:nvSpPr>
          <p:cNvPr id="11" name="object 11"/>
          <p:cNvSpPr txBox="1"/>
          <p:nvPr/>
        </p:nvSpPr>
        <p:spPr>
          <a:xfrm>
            <a:off x="514997" y="2624217"/>
            <a:ext cx="8114665" cy="3645535"/>
          </a:xfrm>
          <a:prstGeom prst="rect">
            <a:avLst/>
          </a:prstGeom>
        </p:spPr>
        <p:txBody>
          <a:bodyPr vert="horz" wrap="square" lIns="0" tIns="0" rIns="0" bIns="0" rtlCol="0">
            <a:spAutoFit/>
          </a:bodyPr>
          <a:lstStyle/>
          <a:p>
            <a:pPr marL="29845">
              <a:lnSpc>
                <a:spcPts val="1610"/>
              </a:lnSpc>
            </a:pPr>
            <a:r>
              <a:rPr sz="1400" dirty="0">
                <a:latin typeface="Corbel"/>
                <a:cs typeface="Corbel"/>
              </a:rPr>
              <a:t>La</a:t>
            </a:r>
            <a:r>
              <a:rPr sz="1400" spc="-25" dirty="0">
                <a:latin typeface="Corbel"/>
                <a:cs typeface="Corbel"/>
              </a:rPr>
              <a:t> </a:t>
            </a:r>
            <a:r>
              <a:rPr sz="1400" b="1" dirty="0">
                <a:latin typeface="Corbel"/>
                <a:cs typeface="Corbel"/>
              </a:rPr>
              <a:t>so</a:t>
            </a:r>
            <a:r>
              <a:rPr sz="1400" b="1" spc="-10" dirty="0">
                <a:latin typeface="Corbel"/>
                <a:cs typeface="Corbel"/>
              </a:rPr>
              <a:t>tt</a:t>
            </a:r>
            <a:r>
              <a:rPr sz="1400" b="1" dirty="0">
                <a:latin typeface="Corbel"/>
                <a:cs typeface="Corbel"/>
              </a:rPr>
              <a:t>oscrizione</a:t>
            </a:r>
            <a:r>
              <a:rPr sz="1400" b="1" spc="-40" dirty="0">
                <a:latin typeface="Corbel"/>
                <a:cs typeface="Corbel"/>
              </a:rPr>
              <a:t> </a:t>
            </a:r>
            <a:r>
              <a:rPr sz="1400" dirty="0">
                <a:latin typeface="Corbel"/>
                <a:cs typeface="Corbel"/>
              </a:rPr>
              <a:t>del</a:t>
            </a:r>
            <a:r>
              <a:rPr sz="1400" spc="-10" dirty="0">
                <a:latin typeface="Corbel"/>
                <a:cs typeface="Corbel"/>
              </a:rPr>
              <a:t> </a:t>
            </a:r>
            <a:r>
              <a:rPr sz="1400" spc="-60" dirty="0">
                <a:latin typeface="Corbel"/>
                <a:cs typeface="Corbel"/>
              </a:rPr>
              <a:t>P</a:t>
            </a:r>
            <a:r>
              <a:rPr sz="1400" dirty="0">
                <a:latin typeface="Corbel"/>
                <a:cs typeface="Corbel"/>
              </a:rPr>
              <a:t>dP</a:t>
            </a:r>
            <a:r>
              <a:rPr sz="1400" spc="-15" dirty="0">
                <a:latin typeface="Corbel"/>
                <a:cs typeface="Corbel"/>
              </a:rPr>
              <a:t> </a:t>
            </a:r>
            <a:r>
              <a:rPr sz="1400" dirty="0">
                <a:latin typeface="Corbel"/>
                <a:cs typeface="Corbel"/>
              </a:rPr>
              <a:t>m</a:t>
            </a:r>
            <a:r>
              <a:rPr sz="1400" spc="-5" dirty="0">
                <a:latin typeface="Corbel"/>
                <a:cs typeface="Corbel"/>
              </a:rPr>
              <a:t>et</a:t>
            </a:r>
            <a:r>
              <a:rPr sz="1400" spc="5" dirty="0">
                <a:latin typeface="Corbel"/>
                <a:cs typeface="Corbel"/>
              </a:rPr>
              <a:t>t</a:t>
            </a:r>
            <a:r>
              <a:rPr sz="1400" dirty="0">
                <a:latin typeface="Corbel"/>
                <a:cs typeface="Corbel"/>
              </a:rPr>
              <a:t>e</a:t>
            </a:r>
            <a:r>
              <a:rPr sz="1400" spc="-20" dirty="0">
                <a:latin typeface="Corbel"/>
                <a:cs typeface="Corbel"/>
              </a:rPr>
              <a:t> </a:t>
            </a:r>
            <a:r>
              <a:rPr sz="1400" dirty="0">
                <a:latin typeface="Corbel"/>
                <a:cs typeface="Corbel"/>
              </a:rPr>
              <a:t>in</a:t>
            </a:r>
            <a:r>
              <a:rPr sz="1400" spc="-5" dirty="0">
                <a:latin typeface="Corbel"/>
                <a:cs typeface="Corbel"/>
              </a:rPr>
              <a:t> </a:t>
            </a:r>
            <a:r>
              <a:rPr sz="1400" spc="-20" dirty="0">
                <a:latin typeface="Corbel"/>
                <a:cs typeface="Corbel"/>
              </a:rPr>
              <a:t>e</a:t>
            </a:r>
            <a:r>
              <a:rPr sz="1400" dirty="0">
                <a:latin typeface="Corbel"/>
                <a:cs typeface="Corbel"/>
              </a:rPr>
              <a:t>vid</a:t>
            </a:r>
            <a:r>
              <a:rPr sz="1400" spc="-5" dirty="0">
                <a:latin typeface="Corbel"/>
                <a:cs typeface="Corbel"/>
              </a:rPr>
              <a:t>enz</a:t>
            </a:r>
            <a:r>
              <a:rPr sz="1400" dirty="0">
                <a:latin typeface="Corbel"/>
                <a:cs typeface="Corbel"/>
              </a:rPr>
              <a:t>a</a:t>
            </a:r>
            <a:r>
              <a:rPr sz="1400" spc="-10" dirty="0">
                <a:latin typeface="Corbel"/>
                <a:cs typeface="Corbel"/>
              </a:rPr>
              <a:t> </a:t>
            </a:r>
            <a:r>
              <a:rPr sz="1400" dirty="0">
                <a:latin typeface="Corbel"/>
                <a:cs typeface="Corbel"/>
              </a:rPr>
              <a:t>la</a:t>
            </a:r>
            <a:r>
              <a:rPr sz="1400" spc="-10" dirty="0">
                <a:latin typeface="Corbel"/>
                <a:cs typeface="Corbel"/>
              </a:rPr>
              <a:t> </a:t>
            </a:r>
            <a:r>
              <a:rPr sz="1400" b="1" dirty="0">
                <a:solidFill>
                  <a:srgbClr val="006FC0"/>
                </a:solidFill>
                <a:latin typeface="Corbel"/>
                <a:cs typeface="Corbel"/>
              </a:rPr>
              <a:t>corresponsa</a:t>
            </a:r>
            <a:r>
              <a:rPr sz="1400" b="1" spc="-10" dirty="0">
                <a:solidFill>
                  <a:srgbClr val="006FC0"/>
                </a:solidFill>
                <a:latin typeface="Corbel"/>
                <a:cs typeface="Corbel"/>
              </a:rPr>
              <a:t>b</a:t>
            </a:r>
            <a:r>
              <a:rPr sz="1400" b="1" dirty="0">
                <a:solidFill>
                  <a:srgbClr val="006FC0"/>
                </a:solidFill>
                <a:latin typeface="Corbel"/>
                <a:cs typeface="Corbel"/>
              </a:rPr>
              <a:t>ilità</a:t>
            </a:r>
            <a:r>
              <a:rPr sz="1400" b="1" spc="-60" dirty="0">
                <a:solidFill>
                  <a:srgbClr val="006FC0"/>
                </a:solidFill>
                <a:latin typeface="Corbel"/>
                <a:cs typeface="Corbel"/>
              </a:rPr>
              <a:t> </a:t>
            </a:r>
            <a:r>
              <a:rPr sz="1400" dirty="0">
                <a:latin typeface="Corbel"/>
                <a:cs typeface="Corbel"/>
              </a:rPr>
              <a:t>dei</a:t>
            </a:r>
            <a:r>
              <a:rPr sz="1400" spc="-10" dirty="0">
                <a:latin typeface="Corbel"/>
                <a:cs typeface="Corbel"/>
              </a:rPr>
              <a:t> </a:t>
            </a:r>
            <a:r>
              <a:rPr sz="1400" dirty="0">
                <a:latin typeface="Corbel"/>
                <a:cs typeface="Corbel"/>
              </a:rPr>
              <a:t>div</a:t>
            </a:r>
            <a:r>
              <a:rPr sz="1400" spc="-10" dirty="0">
                <a:latin typeface="Corbel"/>
                <a:cs typeface="Corbel"/>
              </a:rPr>
              <a:t>e</a:t>
            </a:r>
            <a:r>
              <a:rPr sz="1400" dirty="0">
                <a:latin typeface="Corbel"/>
                <a:cs typeface="Corbel"/>
              </a:rPr>
              <a:t>r</a:t>
            </a:r>
            <a:r>
              <a:rPr sz="1400" spc="-10" dirty="0">
                <a:latin typeface="Corbel"/>
                <a:cs typeface="Corbel"/>
              </a:rPr>
              <a:t>s</a:t>
            </a:r>
            <a:r>
              <a:rPr sz="1400" dirty="0">
                <a:latin typeface="Corbel"/>
                <a:cs typeface="Corbel"/>
              </a:rPr>
              <a:t>i</a:t>
            </a:r>
            <a:r>
              <a:rPr sz="1400" spc="-10" dirty="0">
                <a:latin typeface="Corbel"/>
                <a:cs typeface="Corbel"/>
              </a:rPr>
              <a:t> </a:t>
            </a:r>
            <a:r>
              <a:rPr sz="1400" spc="-5" dirty="0">
                <a:latin typeface="Corbel"/>
                <a:cs typeface="Corbel"/>
              </a:rPr>
              <a:t>s</a:t>
            </a:r>
            <a:r>
              <a:rPr sz="1400" spc="-15" dirty="0">
                <a:latin typeface="Corbel"/>
                <a:cs typeface="Corbel"/>
              </a:rPr>
              <a:t>o</a:t>
            </a:r>
            <a:r>
              <a:rPr sz="1400" dirty="0">
                <a:latin typeface="Corbel"/>
                <a:cs typeface="Corbel"/>
              </a:rPr>
              <a:t>g</a:t>
            </a:r>
            <a:r>
              <a:rPr sz="1400" spc="-10" dirty="0">
                <a:latin typeface="Corbel"/>
                <a:cs typeface="Corbel"/>
              </a:rPr>
              <a:t>g</a:t>
            </a:r>
            <a:r>
              <a:rPr sz="1400" spc="-5" dirty="0">
                <a:latin typeface="Corbel"/>
                <a:cs typeface="Corbel"/>
              </a:rPr>
              <a:t>et</a:t>
            </a:r>
            <a:r>
              <a:rPr sz="1400" spc="5" dirty="0">
                <a:latin typeface="Corbel"/>
                <a:cs typeface="Corbel"/>
              </a:rPr>
              <a:t>t</a:t>
            </a:r>
            <a:r>
              <a:rPr sz="1400" dirty="0">
                <a:latin typeface="Corbel"/>
                <a:cs typeface="Corbel"/>
              </a:rPr>
              <a:t>i</a:t>
            </a:r>
            <a:r>
              <a:rPr sz="1400" spc="-10" dirty="0">
                <a:latin typeface="Corbel"/>
                <a:cs typeface="Corbel"/>
              </a:rPr>
              <a:t> </a:t>
            </a:r>
            <a:r>
              <a:rPr sz="1400" spc="-5" dirty="0">
                <a:latin typeface="Corbel"/>
                <a:cs typeface="Corbel"/>
              </a:rPr>
              <a:t>c</a:t>
            </a:r>
            <a:r>
              <a:rPr sz="1400" spc="-15" dirty="0">
                <a:latin typeface="Corbel"/>
                <a:cs typeface="Corbel"/>
              </a:rPr>
              <a:t>o</a:t>
            </a:r>
            <a:r>
              <a:rPr sz="1400" dirty="0">
                <a:latin typeface="Corbel"/>
                <a:cs typeface="Corbel"/>
              </a:rPr>
              <a:t>inv</a:t>
            </a:r>
            <a:r>
              <a:rPr sz="1400" spc="-10" dirty="0">
                <a:latin typeface="Corbel"/>
                <a:cs typeface="Corbel"/>
              </a:rPr>
              <a:t>o</a:t>
            </a:r>
            <a:r>
              <a:rPr sz="1400" dirty="0">
                <a:latin typeface="Corbel"/>
                <a:cs typeface="Corbel"/>
              </a:rPr>
              <a:t>lti:</a:t>
            </a:r>
            <a:endParaRPr sz="1400">
              <a:latin typeface="Corbel"/>
              <a:cs typeface="Corbel"/>
            </a:endParaRPr>
          </a:p>
          <a:p>
            <a:pPr marL="29845">
              <a:lnSpc>
                <a:spcPts val="1535"/>
              </a:lnSpc>
              <a:buFont typeface="Corbel"/>
              <a:buChar char="-"/>
              <a:tabLst>
                <a:tab pos="123189" algn="l"/>
              </a:tabLst>
            </a:pPr>
            <a:r>
              <a:rPr sz="1400" spc="-5" dirty="0">
                <a:latin typeface="Corbel"/>
                <a:cs typeface="Corbel"/>
              </a:rPr>
              <a:t>i</a:t>
            </a:r>
            <a:r>
              <a:rPr sz="1400" dirty="0">
                <a:latin typeface="Corbel"/>
                <a:cs typeface="Corbel"/>
              </a:rPr>
              <a:t>l</a:t>
            </a:r>
            <a:r>
              <a:rPr sz="1400" spc="5" dirty="0">
                <a:latin typeface="Corbel"/>
                <a:cs typeface="Corbel"/>
              </a:rPr>
              <a:t> </a:t>
            </a:r>
            <a:r>
              <a:rPr sz="1400" b="1" dirty="0">
                <a:latin typeface="Corbel"/>
                <a:cs typeface="Corbel"/>
              </a:rPr>
              <a:t>Diri</a:t>
            </a:r>
            <a:r>
              <a:rPr sz="1400" b="1" spc="-10" dirty="0">
                <a:latin typeface="Corbel"/>
                <a:cs typeface="Corbel"/>
              </a:rPr>
              <a:t>g</a:t>
            </a:r>
            <a:r>
              <a:rPr sz="1400" b="1" dirty="0">
                <a:latin typeface="Corbel"/>
                <a:cs typeface="Corbel"/>
              </a:rPr>
              <a:t>ente</a:t>
            </a:r>
            <a:r>
              <a:rPr sz="1400" dirty="0">
                <a:latin typeface="Corbel"/>
                <a:cs typeface="Corbel"/>
              </a:rPr>
              <a:t>,</a:t>
            </a:r>
            <a:r>
              <a:rPr sz="1400" spc="-15" dirty="0">
                <a:latin typeface="Corbel"/>
                <a:cs typeface="Corbel"/>
              </a:rPr>
              <a:t> </a:t>
            </a:r>
            <a:r>
              <a:rPr sz="1400" dirty="0">
                <a:latin typeface="Corbel"/>
                <a:cs typeface="Corbel"/>
              </a:rPr>
              <a:t>o</a:t>
            </a:r>
            <a:r>
              <a:rPr sz="1400" spc="-10" dirty="0">
                <a:latin typeface="Corbel"/>
                <a:cs typeface="Corbel"/>
              </a:rPr>
              <a:t> </a:t>
            </a:r>
            <a:r>
              <a:rPr sz="1400" dirty="0">
                <a:latin typeface="Corbel"/>
                <a:cs typeface="Corbel"/>
              </a:rPr>
              <a:t>un do</a:t>
            </a:r>
            <a:r>
              <a:rPr sz="1400" spc="-5" dirty="0">
                <a:latin typeface="Corbel"/>
                <a:cs typeface="Corbel"/>
              </a:rPr>
              <a:t>c</a:t>
            </a:r>
            <a:r>
              <a:rPr sz="1400" dirty="0">
                <a:latin typeface="Corbel"/>
                <a:cs typeface="Corbel"/>
              </a:rPr>
              <a:t>ente</a:t>
            </a:r>
            <a:r>
              <a:rPr sz="1400" spc="-20" dirty="0">
                <a:latin typeface="Corbel"/>
                <a:cs typeface="Corbel"/>
              </a:rPr>
              <a:t> </a:t>
            </a:r>
            <a:r>
              <a:rPr sz="1400" dirty="0">
                <a:latin typeface="Corbel"/>
                <a:cs typeface="Corbel"/>
              </a:rPr>
              <a:t>del</a:t>
            </a:r>
            <a:r>
              <a:rPr sz="1400" spc="-5" dirty="0">
                <a:latin typeface="Corbel"/>
                <a:cs typeface="Corbel"/>
              </a:rPr>
              <a:t>e</a:t>
            </a:r>
            <a:r>
              <a:rPr sz="1400" dirty="0">
                <a:latin typeface="Corbel"/>
                <a:cs typeface="Corbel"/>
              </a:rPr>
              <a:t>g</a:t>
            </a:r>
            <a:r>
              <a:rPr sz="1400" spc="-10" dirty="0">
                <a:latin typeface="Corbel"/>
                <a:cs typeface="Corbel"/>
              </a:rPr>
              <a:t>a</a:t>
            </a:r>
            <a:r>
              <a:rPr sz="1400" dirty="0">
                <a:latin typeface="Corbel"/>
                <a:cs typeface="Corbel"/>
              </a:rPr>
              <a:t>t</a:t>
            </a:r>
            <a:r>
              <a:rPr sz="1400" spc="-5" dirty="0">
                <a:latin typeface="Corbel"/>
                <a:cs typeface="Corbel"/>
              </a:rPr>
              <a:t>o</a:t>
            </a:r>
            <a:r>
              <a:rPr sz="1400" dirty="0">
                <a:latin typeface="Corbel"/>
                <a:cs typeface="Corbel"/>
              </a:rPr>
              <a:t>,</a:t>
            </a:r>
            <a:r>
              <a:rPr sz="1400" spc="-15" dirty="0">
                <a:latin typeface="Corbel"/>
                <a:cs typeface="Corbel"/>
              </a:rPr>
              <a:t> </a:t>
            </a:r>
            <a:r>
              <a:rPr sz="1400" dirty="0">
                <a:latin typeface="Corbel"/>
                <a:cs typeface="Corbel"/>
              </a:rPr>
              <a:t>in </a:t>
            </a:r>
            <a:r>
              <a:rPr sz="1400" spc="-5" dirty="0">
                <a:latin typeface="Corbel"/>
                <a:cs typeface="Corbel"/>
              </a:rPr>
              <a:t>q</a:t>
            </a:r>
            <a:r>
              <a:rPr sz="1400" dirty="0">
                <a:latin typeface="Corbel"/>
                <a:cs typeface="Corbel"/>
              </a:rPr>
              <a:t>ua</a:t>
            </a:r>
            <a:r>
              <a:rPr sz="1400" spc="-10" dirty="0">
                <a:latin typeface="Corbel"/>
                <a:cs typeface="Corbel"/>
              </a:rPr>
              <a:t>l</a:t>
            </a:r>
            <a:r>
              <a:rPr sz="1400" dirty="0">
                <a:latin typeface="Corbel"/>
                <a:cs typeface="Corbel"/>
              </a:rPr>
              <a:t>ità</a:t>
            </a:r>
            <a:r>
              <a:rPr sz="1400" spc="-5" dirty="0">
                <a:latin typeface="Corbel"/>
                <a:cs typeface="Corbel"/>
              </a:rPr>
              <a:t> </a:t>
            </a:r>
            <a:r>
              <a:rPr sz="1400" dirty="0">
                <a:latin typeface="Corbel"/>
                <a:cs typeface="Corbel"/>
              </a:rPr>
              <a:t>di </a:t>
            </a:r>
            <a:r>
              <a:rPr sz="1400" spc="-5" dirty="0">
                <a:latin typeface="Corbel"/>
                <a:cs typeface="Corbel"/>
              </a:rPr>
              <a:t>g</a:t>
            </a:r>
            <a:r>
              <a:rPr sz="1400" dirty="0">
                <a:latin typeface="Corbel"/>
                <a:cs typeface="Corbel"/>
              </a:rPr>
              <a:t>a</a:t>
            </a:r>
            <a:r>
              <a:rPr sz="1400" spc="-10" dirty="0">
                <a:latin typeface="Corbel"/>
                <a:cs typeface="Corbel"/>
              </a:rPr>
              <a:t>r</a:t>
            </a:r>
            <a:r>
              <a:rPr sz="1400" dirty="0">
                <a:latin typeface="Corbel"/>
                <a:cs typeface="Corbel"/>
              </a:rPr>
              <a:t>ante</a:t>
            </a:r>
            <a:r>
              <a:rPr sz="1400" spc="-10" dirty="0">
                <a:latin typeface="Corbel"/>
                <a:cs typeface="Corbel"/>
              </a:rPr>
              <a:t> </a:t>
            </a:r>
            <a:r>
              <a:rPr sz="1400" dirty="0">
                <a:latin typeface="Corbel"/>
                <a:cs typeface="Corbel"/>
              </a:rPr>
              <a:t>dell</a:t>
            </a:r>
            <a:r>
              <a:rPr sz="1400" spc="-50" dirty="0">
                <a:latin typeface="Corbel"/>
                <a:cs typeface="Corbel"/>
              </a:rPr>
              <a:t>’</a:t>
            </a:r>
            <a:r>
              <a:rPr sz="1400" dirty="0">
                <a:latin typeface="Corbel"/>
                <a:cs typeface="Corbel"/>
              </a:rPr>
              <a:t>a</a:t>
            </a:r>
            <a:r>
              <a:rPr sz="1400" spc="-10" dirty="0">
                <a:latin typeface="Corbel"/>
                <a:cs typeface="Corbel"/>
              </a:rPr>
              <a:t>p</a:t>
            </a:r>
            <a:r>
              <a:rPr sz="1400" dirty="0">
                <a:latin typeface="Corbel"/>
                <a:cs typeface="Corbel"/>
              </a:rPr>
              <a:t>pl</a:t>
            </a:r>
            <a:r>
              <a:rPr sz="1400" spc="-10" dirty="0">
                <a:latin typeface="Corbel"/>
                <a:cs typeface="Corbel"/>
              </a:rPr>
              <a:t>i</a:t>
            </a:r>
            <a:r>
              <a:rPr sz="1400" dirty="0">
                <a:latin typeface="Corbel"/>
                <a:cs typeface="Corbel"/>
              </a:rPr>
              <a:t>c</a:t>
            </a:r>
            <a:r>
              <a:rPr sz="1400" spc="-10" dirty="0">
                <a:latin typeface="Corbel"/>
                <a:cs typeface="Corbel"/>
              </a:rPr>
              <a:t>a</a:t>
            </a:r>
            <a:r>
              <a:rPr sz="1400" dirty="0">
                <a:latin typeface="Corbel"/>
                <a:cs typeface="Corbel"/>
              </a:rPr>
              <a:t>zi</a:t>
            </a:r>
            <a:r>
              <a:rPr sz="1400" spc="-10" dirty="0">
                <a:latin typeface="Corbel"/>
                <a:cs typeface="Corbel"/>
              </a:rPr>
              <a:t>o</a:t>
            </a:r>
            <a:r>
              <a:rPr sz="1400" dirty="0">
                <a:latin typeface="Corbel"/>
                <a:cs typeface="Corbel"/>
              </a:rPr>
              <a:t>ne</a:t>
            </a:r>
            <a:r>
              <a:rPr sz="1400" spc="-15" dirty="0">
                <a:latin typeface="Corbel"/>
                <a:cs typeface="Corbel"/>
              </a:rPr>
              <a:t> </a:t>
            </a:r>
            <a:r>
              <a:rPr sz="1400" dirty="0">
                <a:latin typeface="Corbel"/>
                <a:cs typeface="Corbel"/>
              </a:rPr>
              <a:t>della</a:t>
            </a:r>
            <a:r>
              <a:rPr sz="1400" spc="-15" dirty="0">
                <a:latin typeface="Corbel"/>
                <a:cs typeface="Corbel"/>
              </a:rPr>
              <a:t> </a:t>
            </a:r>
            <a:r>
              <a:rPr sz="1400" dirty="0">
                <a:latin typeface="Corbel"/>
                <a:cs typeface="Corbel"/>
              </a:rPr>
              <a:t>norm</a:t>
            </a:r>
            <a:r>
              <a:rPr sz="1400" spc="-10" dirty="0">
                <a:latin typeface="Corbel"/>
                <a:cs typeface="Corbel"/>
              </a:rPr>
              <a:t>a</a:t>
            </a:r>
            <a:r>
              <a:rPr sz="1400" dirty="0">
                <a:latin typeface="Corbel"/>
                <a:cs typeface="Corbel"/>
              </a:rPr>
              <a:t>tiv</a:t>
            </a:r>
            <a:r>
              <a:rPr sz="1400" spc="-10" dirty="0">
                <a:latin typeface="Corbel"/>
                <a:cs typeface="Corbel"/>
              </a:rPr>
              <a:t>a</a:t>
            </a:r>
            <a:r>
              <a:rPr sz="1400" dirty="0">
                <a:latin typeface="Corbel"/>
                <a:cs typeface="Corbel"/>
              </a:rPr>
              <a:t>;</a:t>
            </a:r>
            <a:endParaRPr sz="1400">
              <a:latin typeface="Corbel"/>
              <a:cs typeface="Corbel"/>
            </a:endParaRPr>
          </a:p>
          <a:p>
            <a:pPr marL="29845" marR="347980">
              <a:lnSpc>
                <a:spcPts val="1540"/>
              </a:lnSpc>
              <a:spcBef>
                <a:spcPts val="95"/>
              </a:spcBef>
              <a:buFont typeface="Corbel"/>
              <a:buChar char="-"/>
              <a:tabLst>
                <a:tab pos="123189" algn="l"/>
              </a:tabLst>
            </a:pPr>
            <a:r>
              <a:rPr sz="1400" dirty="0">
                <a:latin typeface="Corbel"/>
                <a:cs typeface="Corbel"/>
              </a:rPr>
              <a:t>i</a:t>
            </a:r>
            <a:r>
              <a:rPr sz="1400" spc="5" dirty="0">
                <a:latin typeface="Corbel"/>
                <a:cs typeface="Corbel"/>
              </a:rPr>
              <a:t> </a:t>
            </a:r>
            <a:r>
              <a:rPr sz="1400" b="1" dirty="0">
                <a:latin typeface="Corbel"/>
                <a:cs typeface="Corbel"/>
              </a:rPr>
              <a:t>Do</a:t>
            </a:r>
            <a:r>
              <a:rPr sz="1400" b="1" spc="5" dirty="0">
                <a:latin typeface="Corbel"/>
                <a:cs typeface="Corbel"/>
              </a:rPr>
              <a:t>c</a:t>
            </a:r>
            <a:r>
              <a:rPr sz="1400" b="1" dirty="0">
                <a:latin typeface="Corbel"/>
                <a:cs typeface="Corbel"/>
              </a:rPr>
              <a:t>enti</a:t>
            </a:r>
            <a:r>
              <a:rPr sz="1400" b="1" spc="-40" dirty="0">
                <a:latin typeface="Corbel"/>
                <a:cs typeface="Corbel"/>
              </a:rPr>
              <a:t> </a:t>
            </a:r>
            <a:r>
              <a:rPr sz="1400" dirty="0">
                <a:latin typeface="Corbel"/>
                <a:cs typeface="Corbel"/>
              </a:rPr>
              <a:t>(t</a:t>
            </a:r>
            <a:r>
              <a:rPr sz="1400" spc="5" dirty="0">
                <a:latin typeface="Corbel"/>
                <a:cs typeface="Corbel"/>
              </a:rPr>
              <a:t>u</a:t>
            </a:r>
            <a:r>
              <a:rPr sz="1400" dirty="0">
                <a:latin typeface="Corbel"/>
                <a:cs typeface="Corbel"/>
              </a:rPr>
              <a:t>tti</a:t>
            </a:r>
            <a:r>
              <a:rPr sz="1400" spc="-30" dirty="0">
                <a:latin typeface="Corbel"/>
                <a:cs typeface="Corbel"/>
              </a:rPr>
              <a:t> </a:t>
            </a:r>
            <a:r>
              <a:rPr sz="1400" spc="-5" dirty="0">
                <a:latin typeface="Corbel"/>
                <a:cs typeface="Corbel"/>
              </a:rPr>
              <a:t>quell</a:t>
            </a:r>
            <a:r>
              <a:rPr sz="1400" dirty="0">
                <a:latin typeface="Corbel"/>
                <a:cs typeface="Corbel"/>
              </a:rPr>
              <a:t>i</a:t>
            </a:r>
            <a:r>
              <a:rPr sz="1400" spc="-10" dirty="0">
                <a:latin typeface="Corbel"/>
                <a:cs typeface="Corbel"/>
              </a:rPr>
              <a:t> </a:t>
            </a:r>
            <a:r>
              <a:rPr sz="1400" dirty="0">
                <a:latin typeface="Corbel"/>
                <a:cs typeface="Corbel"/>
              </a:rPr>
              <a:t>del</a:t>
            </a:r>
            <a:r>
              <a:rPr sz="1400" spc="-50" dirty="0">
                <a:latin typeface="Corbel"/>
                <a:cs typeface="Corbel"/>
              </a:rPr>
              <a:t> </a:t>
            </a:r>
            <a:r>
              <a:rPr sz="1400" spc="-5" dirty="0">
                <a:latin typeface="Corbel"/>
                <a:cs typeface="Corbel"/>
              </a:rPr>
              <a:t>C</a:t>
            </a:r>
            <a:r>
              <a:rPr sz="1400" dirty="0">
                <a:latin typeface="Corbel"/>
                <a:cs typeface="Corbel"/>
              </a:rPr>
              <a:t>dC)</a:t>
            </a:r>
            <a:r>
              <a:rPr sz="1400" spc="-20" dirty="0">
                <a:latin typeface="Corbel"/>
                <a:cs typeface="Corbel"/>
              </a:rPr>
              <a:t> </a:t>
            </a:r>
            <a:r>
              <a:rPr sz="1400" spc="-5" dirty="0">
                <a:latin typeface="Corbel"/>
                <a:cs typeface="Corbel"/>
              </a:rPr>
              <a:t>qual</a:t>
            </a:r>
            <a:r>
              <a:rPr sz="1400" dirty="0">
                <a:latin typeface="Corbel"/>
                <a:cs typeface="Corbel"/>
              </a:rPr>
              <a:t>i</a:t>
            </a:r>
            <a:r>
              <a:rPr sz="1400" spc="-10" dirty="0">
                <a:latin typeface="Corbel"/>
                <a:cs typeface="Corbel"/>
              </a:rPr>
              <a:t> </a:t>
            </a:r>
            <a:r>
              <a:rPr sz="1400" dirty="0">
                <a:latin typeface="Corbel"/>
                <a:cs typeface="Corbel"/>
              </a:rPr>
              <a:t>r</a:t>
            </a:r>
            <a:r>
              <a:rPr sz="1400" spc="-5" dirty="0">
                <a:latin typeface="Corbel"/>
                <a:cs typeface="Corbel"/>
              </a:rPr>
              <a:t>esponsabil</a:t>
            </a:r>
            <a:r>
              <a:rPr sz="1400" dirty="0">
                <a:latin typeface="Corbel"/>
                <a:cs typeface="Corbel"/>
              </a:rPr>
              <a:t>i</a:t>
            </a:r>
            <a:r>
              <a:rPr sz="1400" spc="-5" dirty="0">
                <a:latin typeface="Corbel"/>
                <a:cs typeface="Corbel"/>
              </a:rPr>
              <a:t> </a:t>
            </a:r>
            <a:r>
              <a:rPr sz="1400" dirty="0">
                <a:latin typeface="Corbel"/>
                <a:cs typeface="Corbel"/>
              </a:rPr>
              <a:t>delle</a:t>
            </a:r>
            <a:r>
              <a:rPr sz="1400" spc="-5" dirty="0">
                <a:latin typeface="Corbel"/>
                <a:cs typeface="Corbel"/>
              </a:rPr>
              <a:t> stra</a:t>
            </a:r>
            <a:r>
              <a:rPr sz="1400" dirty="0">
                <a:latin typeface="Corbel"/>
                <a:cs typeface="Corbel"/>
              </a:rPr>
              <a:t>te</a:t>
            </a:r>
            <a:r>
              <a:rPr sz="1400" spc="-5" dirty="0">
                <a:latin typeface="Corbel"/>
                <a:cs typeface="Corbel"/>
              </a:rPr>
              <a:t>g</a:t>
            </a:r>
            <a:r>
              <a:rPr sz="1400" dirty="0">
                <a:latin typeface="Corbel"/>
                <a:cs typeface="Corbel"/>
              </a:rPr>
              <a:t>ie</a:t>
            </a:r>
            <a:r>
              <a:rPr sz="1400" spc="-25" dirty="0">
                <a:latin typeface="Corbel"/>
                <a:cs typeface="Corbel"/>
              </a:rPr>
              <a:t> </a:t>
            </a:r>
            <a:r>
              <a:rPr sz="1400" dirty="0">
                <a:latin typeface="Corbel"/>
                <a:cs typeface="Corbel"/>
              </a:rPr>
              <a:t>didatti</a:t>
            </a:r>
            <a:r>
              <a:rPr sz="1400" spc="-5" dirty="0">
                <a:latin typeface="Corbel"/>
                <a:cs typeface="Corbel"/>
              </a:rPr>
              <a:t>ch</a:t>
            </a:r>
            <a:r>
              <a:rPr sz="1400" dirty="0">
                <a:latin typeface="Corbel"/>
                <a:cs typeface="Corbel"/>
              </a:rPr>
              <a:t>e</a:t>
            </a:r>
            <a:r>
              <a:rPr sz="1400" spc="-25" dirty="0">
                <a:latin typeface="Corbel"/>
                <a:cs typeface="Corbel"/>
              </a:rPr>
              <a:t> </a:t>
            </a:r>
            <a:r>
              <a:rPr sz="1400" dirty="0">
                <a:latin typeface="Corbel"/>
                <a:cs typeface="Corbel"/>
              </a:rPr>
              <a:t>e </a:t>
            </a:r>
            <a:r>
              <a:rPr sz="1400" spc="5" dirty="0">
                <a:latin typeface="Corbel"/>
                <a:cs typeface="Corbel"/>
              </a:rPr>
              <a:t>d</a:t>
            </a:r>
            <a:r>
              <a:rPr sz="1400" dirty="0">
                <a:latin typeface="Corbel"/>
                <a:cs typeface="Corbel"/>
              </a:rPr>
              <a:t>ei</a:t>
            </a:r>
            <a:r>
              <a:rPr sz="1400" spc="-10" dirty="0">
                <a:latin typeface="Corbel"/>
                <a:cs typeface="Corbel"/>
              </a:rPr>
              <a:t> </a:t>
            </a:r>
            <a:r>
              <a:rPr sz="1400" spc="-5" dirty="0">
                <a:latin typeface="Corbel"/>
                <a:cs typeface="Corbel"/>
              </a:rPr>
              <a:t>c</a:t>
            </a:r>
            <a:r>
              <a:rPr sz="1400" spc="-10" dirty="0">
                <a:latin typeface="Corbel"/>
                <a:cs typeface="Corbel"/>
              </a:rPr>
              <a:t>r</a:t>
            </a:r>
            <a:r>
              <a:rPr sz="1400" dirty="0">
                <a:latin typeface="Corbel"/>
                <a:cs typeface="Corbel"/>
              </a:rPr>
              <a:t>iteri</a:t>
            </a:r>
            <a:r>
              <a:rPr sz="1400" spc="-10" dirty="0">
                <a:latin typeface="Corbel"/>
                <a:cs typeface="Corbel"/>
              </a:rPr>
              <a:t> </a:t>
            </a:r>
            <a:r>
              <a:rPr sz="1400" dirty="0">
                <a:latin typeface="Corbel"/>
                <a:cs typeface="Corbel"/>
              </a:rPr>
              <a:t>di v</a:t>
            </a:r>
            <a:r>
              <a:rPr sz="1400" spc="-10" dirty="0">
                <a:latin typeface="Corbel"/>
                <a:cs typeface="Corbel"/>
              </a:rPr>
              <a:t>a</a:t>
            </a:r>
            <a:r>
              <a:rPr sz="1400" dirty="0">
                <a:latin typeface="Corbel"/>
                <a:cs typeface="Corbel"/>
              </a:rPr>
              <a:t>lu</a:t>
            </a:r>
            <a:r>
              <a:rPr sz="1400" spc="5" dirty="0">
                <a:latin typeface="Corbel"/>
                <a:cs typeface="Corbel"/>
              </a:rPr>
              <a:t>t</a:t>
            </a:r>
            <a:r>
              <a:rPr sz="1400" dirty="0">
                <a:latin typeface="Corbel"/>
                <a:cs typeface="Corbel"/>
              </a:rPr>
              <a:t>az</a:t>
            </a:r>
            <a:r>
              <a:rPr sz="1400" spc="-10" dirty="0">
                <a:latin typeface="Corbel"/>
                <a:cs typeface="Corbel"/>
              </a:rPr>
              <a:t>i</a:t>
            </a:r>
            <a:r>
              <a:rPr sz="1400" spc="-5" dirty="0">
                <a:latin typeface="Corbel"/>
                <a:cs typeface="Corbel"/>
              </a:rPr>
              <a:t>on</a:t>
            </a:r>
            <a:r>
              <a:rPr sz="1400" dirty="0">
                <a:latin typeface="Corbel"/>
                <a:cs typeface="Corbel"/>
              </a:rPr>
              <a:t>e</a:t>
            </a:r>
            <a:r>
              <a:rPr sz="1400" spc="-15" dirty="0">
                <a:latin typeface="Corbel"/>
                <a:cs typeface="Corbel"/>
              </a:rPr>
              <a:t> </a:t>
            </a:r>
            <a:r>
              <a:rPr sz="1400" dirty="0">
                <a:latin typeface="Corbel"/>
                <a:cs typeface="Corbel"/>
              </a:rPr>
              <a:t>degli a</a:t>
            </a:r>
            <a:r>
              <a:rPr sz="1400" spc="-10" dirty="0">
                <a:latin typeface="Corbel"/>
                <a:cs typeface="Corbel"/>
              </a:rPr>
              <a:t>p</a:t>
            </a:r>
            <a:r>
              <a:rPr sz="1400" dirty="0">
                <a:latin typeface="Corbel"/>
                <a:cs typeface="Corbel"/>
              </a:rPr>
              <a:t>pr</a:t>
            </a:r>
            <a:r>
              <a:rPr sz="1400" spc="-10" dirty="0">
                <a:latin typeface="Corbel"/>
                <a:cs typeface="Corbel"/>
              </a:rPr>
              <a:t>e</a:t>
            </a:r>
            <a:r>
              <a:rPr sz="1400" spc="-5" dirty="0">
                <a:latin typeface="Corbel"/>
                <a:cs typeface="Corbel"/>
              </a:rPr>
              <a:t>n</a:t>
            </a:r>
            <a:r>
              <a:rPr sz="1400" spc="5" dirty="0">
                <a:latin typeface="Corbel"/>
                <a:cs typeface="Corbel"/>
              </a:rPr>
              <a:t>d</a:t>
            </a:r>
            <a:r>
              <a:rPr sz="1400" dirty="0">
                <a:latin typeface="Corbel"/>
                <a:cs typeface="Corbel"/>
              </a:rPr>
              <a:t>im</a:t>
            </a:r>
            <a:r>
              <a:rPr sz="1400" spc="-5" dirty="0">
                <a:latin typeface="Corbel"/>
                <a:cs typeface="Corbel"/>
              </a:rPr>
              <a:t>en</a:t>
            </a:r>
            <a:r>
              <a:rPr sz="1400" spc="5" dirty="0">
                <a:latin typeface="Corbel"/>
                <a:cs typeface="Corbel"/>
              </a:rPr>
              <a:t>t</a:t>
            </a:r>
            <a:r>
              <a:rPr sz="1400" dirty="0">
                <a:latin typeface="Corbel"/>
                <a:cs typeface="Corbel"/>
              </a:rPr>
              <a:t>i;</a:t>
            </a:r>
            <a:endParaRPr sz="1400">
              <a:latin typeface="Corbel"/>
              <a:cs typeface="Corbel"/>
            </a:endParaRPr>
          </a:p>
          <a:p>
            <a:pPr marL="122555" indent="-92710">
              <a:lnSpc>
                <a:spcPts val="1450"/>
              </a:lnSpc>
              <a:buFont typeface="Corbel"/>
              <a:buChar char="-"/>
              <a:tabLst>
                <a:tab pos="123189" algn="l"/>
              </a:tabLst>
            </a:pPr>
            <a:r>
              <a:rPr sz="1400" dirty="0">
                <a:latin typeface="Corbel"/>
                <a:cs typeface="Corbel"/>
              </a:rPr>
              <a:t>la</a:t>
            </a:r>
            <a:r>
              <a:rPr sz="1400" spc="5" dirty="0">
                <a:latin typeface="Corbel"/>
                <a:cs typeface="Corbel"/>
              </a:rPr>
              <a:t> </a:t>
            </a:r>
            <a:r>
              <a:rPr sz="1400" b="1" spc="-5" dirty="0">
                <a:latin typeface="Corbel"/>
                <a:cs typeface="Corbel"/>
              </a:rPr>
              <a:t>f</a:t>
            </a:r>
            <a:r>
              <a:rPr sz="1400" b="1" dirty="0">
                <a:latin typeface="Corbel"/>
                <a:cs typeface="Corbel"/>
              </a:rPr>
              <a:t>ami</a:t>
            </a:r>
            <a:r>
              <a:rPr sz="1400" b="1" spc="-10" dirty="0">
                <a:latin typeface="Corbel"/>
                <a:cs typeface="Corbel"/>
              </a:rPr>
              <a:t>g</a:t>
            </a:r>
            <a:r>
              <a:rPr sz="1400" b="1" dirty="0">
                <a:latin typeface="Corbel"/>
                <a:cs typeface="Corbel"/>
              </a:rPr>
              <a:t>lia</a:t>
            </a:r>
            <a:r>
              <a:rPr sz="1400" b="1" spc="-3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me </a:t>
            </a:r>
            <a:r>
              <a:rPr sz="1400" spc="-5" dirty="0">
                <a:latin typeface="Corbel"/>
                <a:cs typeface="Corbel"/>
              </a:rPr>
              <a:t>co</a:t>
            </a:r>
            <a:r>
              <a:rPr sz="1400" spc="-10" dirty="0">
                <a:latin typeface="Corbel"/>
                <a:cs typeface="Corbel"/>
              </a:rPr>
              <a:t>r</a:t>
            </a:r>
            <a:r>
              <a:rPr sz="1400" dirty="0">
                <a:latin typeface="Corbel"/>
                <a:cs typeface="Corbel"/>
              </a:rPr>
              <a:t>r</a:t>
            </a:r>
            <a:r>
              <a:rPr sz="1400" spc="-5" dirty="0">
                <a:latin typeface="Corbel"/>
                <a:cs typeface="Corbel"/>
              </a:rPr>
              <a:t>esponsabil</a:t>
            </a:r>
            <a:r>
              <a:rPr sz="1400" dirty="0">
                <a:latin typeface="Corbel"/>
                <a:cs typeface="Corbel"/>
              </a:rPr>
              <a:t>e della</a:t>
            </a:r>
            <a:r>
              <a:rPr sz="1400" spc="-15" dirty="0">
                <a:latin typeface="Corbel"/>
                <a:cs typeface="Corbel"/>
              </a:rPr>
              <a:t> </a:t>
            </a:r>
            <a:r>
              <a:rPr sz="1400" spc="-5" dirty="0">
                <a:latin typeface="Corbel"/>
                <a:cs typeface="Corbel"/>
              </a:rPr>
              <a:t>stes</a:t>
            </a:r>
            <a:r>
              <a:rPr sz="1400" dirty="0">
                <a:latin typeface="Corbel"/>
                <a:cs typeface="Corbel"/>
              </a:rPr>
              <a:t>ura</a:t>
            </a:r>
            <a:r>
              <a:rPr sz="1400" spc="-10" dirty="0">
                <a:latin typeface="Corbel"/>
                <a:cs typeface="Corbel"/>
              </a:rPr>
              <a:t> </a:t>
            </a:r>
            <a:r>
              <a:rPr sz="1400" dirty="0">
                <a:latin typeface="Corbel"/>
                <a:cs typeface="Corbel"/>
              </a:rPr>
              <a:t>e</a:t>
            </a:r>
            <a:r>
              <a:rPr sz="1400" spc="-10" dirty="0">
                <a:latin typeface="Corbel"/>
                <a:cs typeface="Corbel"/>
              </a:rPr>
              <a:t> </a:t>
            </a:r>
            <a:r>
              <a:rPr sz="1400" dirty="0">
                <a:latin typeface="Corbel"/>
                <a:cs typeface="Corbel"/>
              </a:rPr>
              <a:t>a</a:t>
            </a:r>
            <a:r>
              <a:rPr sz="1400" spc="-10" dirty="0">
                <a:latin typeface="Corbel"/>
                <a:cs typeface="Corbel"/>
              </a:rPr>
              <a:t>p</a:t>
            </a:r>
            <a:r>
              <a:rPr sz="1400" dirty="0">
                <a:latin typeface="Corbel"/>
                <a:cs typeface="Corbel"/>
              </a:rPr>
              <a:t>pl</a:t>
            </a:r>
            <a:r>
              <a:rPr sz="1400" spc="-10" dirty="0">
                <a:latin typeface="Corbel"/>
                <a:cs typeface="Corbel"/>
              </a:rPr>
              <a:t>i</a:t>
            </a:r>
            <a:r>
              <a:rPr sz="1400" spc="-5" dirty="0">
                <a:latin typeface="Corbel"/>
                <a:cs typeface="Corbel"/>
              </a:rPr>
              <a:t>c</a:t>
            </a:r>
            <a:r>
              <a:rPr sz="1400" spc="-10" dirty="0">
                <a:latin typeface="Corbel"/>
                <a:cs typeface="Corbel"/>
              </a:rPr>
              <a:t>a</a:t>
            </a:r>
            <a:r>
              <a:rPr sz="1400" spc="-5" dirty="0">
                <a:latin typeface="Corbel"/>
                <a:cs typeface="Corbel"/>
              </a:rPr>
              <a:t>zi</a:t>
            </a:r>
            <a:r>
              <a:rPr sz="1400" spc="-10" dirty="0">
                <a:latin typeface="Corbel"/>
                <a:cs typeface="Corbel"/>
              </a:rPr>
              <a:t>o</a:t>
            </a:r>
            <a:r>
              <a:rPr sz="1400" spc="-5" dirty="0">
                <a:latin typeface="Corbel"/>
                <a:cs typeface="Corbel"/>
              </a:rPr>
              <a:t>n</a:t>
            </a:r>
            <a:r>
              <a:rPr sz="1400" dirty="0">
                <a:latin typeface="Corbel"/>
                <a:cs typeface="Corbel"/>
              </a:rPr>
              <a:t>e del</a:t>
            </a:r>
            <a:r>
              <a:rPr sz="1400" spc="-10" dirty="0">
                <a:latin typeface="Corbel"/>
                <a:cs typeface="Corbel"/>
              </a:rPr>
              <a:t> </a:t>
            </a:r>
            <a:r>
              <a:rPr sz="1400" spc="-5" dirty="0">
                <a:latin typeface="Corbel"/>
                <a:cs typeface="Corbel"/>
              </a:rPr>
              <a:t>P</a:t>
            </a:r>
            <a:r>
              <a:rPr sz="1400" spc="5" dirty="0">
                <a:latin typeface="Corbel"/>
                <a:cs typeface="Corbel"/>
              </a:rPr>
              <a:t>D</a:t>
            </a:r>
            <a:r>
              <a:rPr sz="1400" spc="-165" dirty="0">
                <a:latin typeface="Corbel"/>
                <a:cs typeface="Corbel"/>
              </a:rPr>
              <a:t>P</a:t>
            </a:r>
            <a:r>
              <a:rPr sz="1400" dirty="0">
                <a:latin typeface="Corbel"/>
                <a:cs typeface="Corbel"/>
              </a:rPr>
              <a:t>.</a:t>
            </a:r>
            <a:endParaRPr sz="1400">
              <a:latin typeface="Corbel"/>
              <a:cs typeface="Corbel"/>
            </a:endParaRPr>
          </a:p>
          <a:p>
            <a:pPr marL="122555" indent="-92710">
              <a:lnSpc>
                <a:spcPts val="1535"/>
              </a:lnSpc>
              <a:buFont typeface="Corbel"/>
              <a:buChar char="-"/>
              <a:tabLst>
                <a:tab pos="123189" algn="l"/>
              </a:tabLst>
            </a:pPr>
            <a:r>
              <a:rPr sz="1400" spc="-5" dirty="0">
                <a:latin typeface="Corbel"/>
                <a:cs typeface="Corbel"/>
              </a:rPr>
              <a:t>gl</a:t>
            </a:r>
            <a:r>
              <a:rPr sz="1400" dirty="0">
                <a:latin typeface="Corbel"/>
                <a:cs typeface="Corbel"/>
              </a:rPr>
              <a:t>i</a:t>
            </a:r>
            <a:r>
              <a:rPr sz="1400" spc="5" dirty="0">
                <a:latin typeface="Corbel"/>
                <a:cs typeface="Corbel"/>
              </a:rPr>
              <a:t> </a:t>
            </a:r>
            <a:r>
              <a:rPr sz="1400" b="1" dirty="0">
                <a:latin typeface="Corbel"/>
                <a:cs typeface="Corbel"/>
              </a:rPr>
              <a:t>s</a:t>
            </a:r>
            <a:r>
              <a:rPr sz="1400" b="1" spc="-5" dirty="0">
                <a:latin typeface="Corbel"/>
                <a:cs typeface="Corbel"/>
              </a:rPr>
              <a:t>tud</a:t>
            </a:r>
            <a:r>
              <a:rPr sz="1400" b="1" dirty="0">
                <a:latin typeface="Corbel"/>
                <a:cs typeface="Corbel"/>
              </a:rPr>
              <a:t>enti</a:t>
            </a:r>
            <a:r>
              <a:rPr sz="1400" b="1" spc="-30" dirty="0">
                <a:latin typeface="Corbel"/>
                <a:cs typeface="Corbel"/>
              </a:rPr>
              <a:t> </a:t>
            </a:r>
            <a:r>
              <a:rPr sz="1400" dirty="0">
                <a:latin typeface="Corbel"/>
                <a:cs typeface="Corbel"/>
              </a:rPr>
              <a:t>ma</a:t>
            </a:r>
            <a:r>
              <a:rPr sz="1400" spc="-10" dirty="0">
                <a:latin typeface="Corbel"/>
                <a:cs typeface="Corbel"/>
              </a:rPr>
              <a:t>g</a:t>
            </a:r>
            <a:r>
              <a:rPr sz="1400" dirty="0">
                <a:latin typeface="Corbel"/>
                <a:cs typeface="Corbel"/>
              </a:rPr>
              <a:t>gi</a:t>
            </a:r>
            <a:r>
              <a:rPr sz="1400" spc="-10" dirty="0">
                <a:latin typeface="Corbel"/>
                <a:cs typeface="Corbel"/>
              </a:rPr>
              <a:t>o</a:t>
            </a:r>
            <a:r>
              <a:rPr sz="1400" dirty="0">
                <a:latin typeface="Corbel"/>
                <a:cs typeface="Corbel"/>
              </a:rPr>
              <a:t>r</a:t>
            </a:r>
            <a:r>
              <a:rPr sz="1400" spc="-5" dirty="0">
                <a:latin typeface="Corbel"/>
                <a:cs typeface="Corbel"/>
              </a:rPr>
              <a:t>en</a:t>
            </a:r>
            <a:r>
              <a:rPr sz="1400" spc="5" dirty="0">
                <a:latin typeface="Corbel"/>
                <a:cs typeface="Corbel"/>
              </a:rPr>
              <a:t>n</a:t>
            </a:r>
            <a:r>
              <a:rPr sz="1400" dirty="0">
                <a:latin typeface="Corbel"/>
                <a:cs typeface="Corbel"/>
              </a:rPr>
              <a:t>i,</a:t>
            </a:r>
            <a:r>
              <a:rPr sz="1400" spc="-20" dirty="0">
                <a:latin typeface="Corbel"/>
                <a:cs typeface="Corbel"/>
              </a:rPr>
              <a:t> </a:t>
            </a:r>
            <a:r>
              <a:rPr sz="1400" spc="-5" dirty="0">
                <a:latin typeface="Corbel"/>
                <a:cs typeface="Corbel"/>
              </a:rPr>
              <a:t>c</a:t>
            </a:r>
            <a:r>
              <a:rPr sz="1400" spc="-10" dirty="0">
                <a:latin typeface="Corbel"/>
                <a:cs typeface="Corbel"/>
              </a:rPr>
              <a:t>h</a:t>
            </a:r>
            <a:r>
              <a:rPr sz="1400" dirty="0">
                <a:latin typeface="Corbel"/>
                <a:cs typeface="Corbel"/>
              </a:rPr>
              <a:t>e </a:t>
            </a:r>
            <a:r>
              <a:rPr sz="1400" spc="-5" dirty="0">
                <a:latin typeface="Corbel"/>
                <a:cs typeface="Corbel"/>
              </a:rPr>
              <a:t>son</a:t>
            </a:r>
            <a:r>
              <a:rPr sz="1400" dirty="0">
                <a:latin typeface="Corbel"/>
                <a:cs typeface="Corbel"/>
              </a:rPr>
              <a:t>o</a:t>
            </a:r>
            <a:r>
              <a:rPr sz="1400" spc="-10" dirty="0">
                <a:latin typeface="Corbel"/>
                <a:cs typeface="Corbel"/>
              </a:rPr>
              <a:t> </a:t>
            </a:r>
            <a:r>
              <a:rPr sz="1400" spc="-5" dirty="0">
                <a:latin typeface="Corbel"/>
                <a:cs typeface="Corbel"/>
              </a:rPr>
              <a:t>c</a:t>
            </a:r>
            <a:r>
              <a:rPr sz="1400" spc="-10" dirty="0">
                <a:latin typeface="Corbel"/>
                <a:cs typeface="Corbel"/>
              </a:rPr>
              <a:t>h</a:t>
            </a:r>
            <a:r>
              <a:rPr sz="1400" dirty="0">
                <a:latin typeface="Corbel"/>
                <a:cs typeface="Corbel"/>
              </a:rPr>
              <a:t>i</a:t>
            </a:r>
            <a:r>
              <a:rPr sz="1400" spc="-10" dirty="0">
                <a:latin typeface="Corbel"/>
                <a:cs typeface="Corbel"/>
              </a:rPr>
              <a:t>a</a:t>
            </a:r>
            <a:r>
              <a:rPr sz="1400" dirty="0">
                <a:latin typeface="Corbel"/>
                <a:cs typeface="Corbel"/>
              </a:rPr>
              <a:t>mati a</a:t>
            </a:r>
            <a:r>
              <a:rPr sz="1400" spc="-10" dirty="0">
                <a:latin typeface="Corbel"/>
                <a:cs typeface="Corbel"/>
              </a:rPr>
              <a:t> </a:t>
            </a:r>
            <a:r>
              <a:rPr sz="1400" spc="-5" dirty="0">
                <a:latin typeface="Corbel"/>
                <a:cs typeface="Corbel"/>
              </a:rPr>
              <a:t>s</a:t>
            </a:r>
            <a:r>
              <a:rPr sz="1400" spc="-10" dirty="0">
                <a:latin typeface="Corbel"/>
                <a:cs typeface="Corbel"/>
              </a:rPr>
              <a:t>o</a:t>
            </a:r>
            <a:r>
              <a:rPr sz="1400" dirty="0">
                <a:latin typeface="Corbel"/>
                <a:cs typeface="Corbel"/>
              </a:rPr>
              <a:t>tt</a:t>
            </a:r>
            <a:r>
              <a:rPr sz="1400" spc="-5" dirty="0">
                <a:latin typeface="Corbel"/>
                <a:cs typeface="Corbel"/>
              </a:rPr>
              <a:t>os</a:t>
            </a:r>
            <a:r>
              <a:rPr sz="1400" spc="-10" dirty="0">
                <a:latin typeface="Corbel"/>
                <a:cs typeface="Corbel"/>
              </a:rPr>
              <a:t>c</a:t>
            </a:r>
            <a:r>
              <a:rPr sz="1400" dirty="0">
                <a:latin typeface="Corbel"/>
                <a:cs typeface="Corbel"/>
              </a:rPr>
              <a:t>ri</a:t>
            </a:r>
            <a:r>
              <a:rPr sz="1400" spc="-5" dirty="0">
                <a:latin typeface="Corbel"/>
                <a:cs typeface="Corbel"/>
              </a:rPr>
              <a:t>v</a:t>
            </a:r>
            <a:r>
              <a:rPr sz="1400" dirty="0">
                <a:latin typeface="Corbel"/>
                <a:cs typeface="Corbel"/>
              </a:rPr>
              <a:t>e</a:t>
            </a:r>
            <a:r>
              <a:rPr sz="1400" spc="-10" dirty="0">
                <a:latin typeface="Corbel"/>
                <a:cs typeface="Corbel"/>
              </a:rPr>
              <a:t>r</a:t>
            </a:r>
            <a:r>
              <a:rPr sz="1400" dirty="0">
                <a:latin typeface="Corbel"/>
                <a:cs typeface="Corbel"/>
              </a:rPr>
              <a:t>e il</a:t>
            </a:r>
            <a:r>
              <a:rPr sz="1400" spc="-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pr</a:t>
            </a:r>
            <a:r>
              <a:rPr sz="1400" spc="-10" dirty="0">
                <a:latin typeface="Corbel"/>
                <a:cs typeface="Corbel"/>
              </a:rPr>
              <a:t>i</a:t>
            </a:r>
            <a:r>
              <a:rPr sz="1400" dirty="0">
                <a:latin typeface="Corbel"/>
                <a:cs typeface="Corbel"/>
              </a:rPr>
              <a:t>o </a:t>
            </a:r>
            <a:r>
              <a:rPr sz="1400" spc="-5" dirty="0">
                <a:latin typeface="Corbel"/>
                <a:cs typeface="Corbel"/>
              </a:rPr>
              <a:t>P</a:t>
            </a:r>
            <a:r>
              <a:rPr sz="1400" spc="5" dirty="0">
                <a:latin typeface="Corbel"/>
                <a:cs typeface="Corbel"/>
              </a:rPr>
              <a:t>D</a:t>
            </a:r>
            <a:r>
              <a:rPr sz="1400" spc="-165" dirty="0">
                <a:latin typeface="Corbel"/>
                <a:cs typeface="Corbel"/>
              </a:rPr>
              <a:t>P</a:t>
            </a:r>
            <a:r>
              <a:rPr sz="1400" dirty="0">
                <a:latin typeface="Corbel"/>
                <a:cs typeface="Corbel"/>
              </a:rPr>
              <a:t>.</a:t>
            </a:r>
            <a:endParaRPr sz="1400">
              <a:latin typeface="Corbel"/>
              <a:cs typeface="Corbel"/>
            </a:endParaRPr>
          </a:p>
          <a:p>
            <a:pPr marL="29845" marR="5080">
              <a:lnSpc>
                <a:spcPct val="91500"/>
              </a:lnSpc>
              <a:spcBef>
                <a:spcPts val="70"/>
              </a:spcBef>
            </a:pPr>
            <a:r>
              <a:rPr sz="1400" spc="5" dirty="0">
                <a:latin typeface="Corbel"/>
                <a:cs typeface="Corbel"/>
              </a:rPr>
              <a:t>Q</a:t>
            </a:r>
            <a:r>
              <a:rPr sz="1400" dirty="0">
                <a:latin typeface="Corbel"/>
                <a:cs typeface="Corbel"/>
              </a:rPr>
              <a:t>ua</a:t>
            </a:r>
            <a:r>
              <a:rPr sz="1400" spc="-10" dirty="0">
                <a:latin typeface="Corbel"/>
                <a:cs typeface="Corbel"/>
              </a:rPr>
              <a:t>l</a:t>
            </a:r>
            <a:r>
              <a:rPr sz="1400" spc="-5" dirty="0">
                <a:latin typeface="Corbel"/>
                <a:cs typeface="Corbel"/>
              </a:rPr>
              <a:t>o</a:t>
            </a:r>
            <a:r>
              <a:rPr sz="1400" dirty="0">
                <a:latin typeface="Corbel"/>
                <a:cs typeface="Corbel"/>
              </a:rPr>
              <a:t>ra</a:t>
            </a:r>
            <a:r>
              <a:rPr sz="1400" spc="-25" dirty="0">
                <a:latin typeface="Corbel"/>
                <a:cs typeface="Corbel"/>
              </a:rPr>
              <a:t> </a:t>
            </a:r>
            <a:r>
              <a:rPr sz="1400" dirty="0">
                <a:latin typeface="Corbel"/>
                <a:cs typeface="Corbel"/>
              </a:rPr>
              <a:t>la</a:t>
            </a:r>
            <a:r>
              <a:rPr sz="1400" spc="-10" dirty="0">
                <a:latin typeface="Corbel"/>
                <a:cs typeface="Corbel"/>
              </a:rPr>
              <a:t> </a:t>
            </a:r>
            <a:r>
              <a:rPr sz="1400" dirty="0">
                <a:latin typeface="Corbel"/>
                <a:cs typeface="Corbel"/>
              </a:rPr>
              <a:t>f</a:t>
            </a:r>
            <a:r>
              <a:rPr sz="1400" spc="-10" dirty="0">
                <a:latin typeface="Corbel"/>
                <a:cs typeface="Corbel"/>
              </a:rPr>
              <a:t>a</a:t>
            </a:r>
            <a:r>
              <a:rPr sz="1400" dirty="0">
                <a:latin typeface="Corbel"/>
                <a:cs typeface="Corbel"/>
              </a:rPr>
              <a:t>mig</a:t>
            </a:r>
            <a:r>
              <a:rPr sz="1400" spc="-5" dirty="0">
                <a:latin typeface="Corbel"/>
                <a:cs typeface="Corbel"/>
              </a:rPr>
              <a:t>l</a:t>
            </a:r>
            <a:r>
              <a:rPr sz="1400" dirty="0">
                <a:latin typeface="Corbel"/>
                <a:cs typeface="Corbel"/>
              </a:rPr>
              <a:t>ia </a:t>
            </a:r>
            <a:r>
              <a:rPr sz="1400" spc="-5" dirty="0">
                <a:latin typeface="Corbel"/>
                <a:cs typeface="Corbel"/>
              </a:rPr>
              <a:t>no</a:t>
            </a:r>
            <a:r>
              <a:rPr sz="1400" dirty="0">
                <a:latin typeface="Corbel"/>
                <a:cs typeface="Corbel"/>
              </a:rPr>
              <a:t>n</a:t>
            </a:r>
            <a:r>
              <a:rPr sz="1400" spc="-15" dirty="0">
                <a:latin typeface="Corbel"/>
                <a:cs typeface="Corbel"/>
              </a:rPr>
              <a:t> </a:t>
            </a:r>
            <a:r>
              <a:rPr sz="1400" dirty="0">
                <a:latin typeface="Corbel"/>
                <a:cs typeface="Corbel"/>
              </a:rPr>
              <a:t>p</a:t>
            </a:r>
            <a:r>
              <a:rPr sz="1400" spc="-10" dirty="0">
                <a:latin typeface="Corbel"/>
                <a:cs typeface="Corbel"/>
              </a:rPr>
              <a:t>a</a:t>
            </a:r>
            <a:r>
              <a:rPr sz="1400" dirty="0">
                <a:latin typeface="Corbel"/>
                <a:cs typeface="Corbel"/>
              </a:rPr>
              <a:t>rtec</a:t>
            </a:r>
            <a:r>
              <a:rPr sz="1400" spc="-10" dirty="0">
                <a:latin typeface="Corbel"/>
                <a:cs typeface="Corbel"/>
              </a:rPr>
              <a:t>i</a:t>
            </a:r>
            <a:r>
              <a:rPr sz="1400" dirty="0">
                <a:latin typeface="Corbel"/>
                <a:cs typeface="Corbel"/>
              </a:rPr>
              <a:t>pi</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 </a:t>
            </a:r>
            <a:r>
              <a:rPr sz="1400" spc="-5" dirty="0">
                <a:latin typeface="Corbel"/>
                <a:cs typeface="Corbel"/>
              </a:rPr>
              <a:t>stes</a:t>
            </a:r>
            <a:r>
              <a:rPr sz="1400" dirty="0">
                <a:latin typeface="Corbel"/>
                <a:cs typeface="Corbel"/>
              </a:rPr>
              <a:t>ura</a:t>
            </a:r>
            <a:r>
              <a:rPr sz="1400" spc="-10" dirty="0">
                <a:latin typeface="Corbel"/>
                <a:cs typeface="Corbel"/>
              </a:rPr>
              <a:t> </a:t>
            </a:r>
            <a:r>
              <a:rPr sz="1400" dirty="0">
                <a:latin typeface="Corbel"/>
                <a:cs typeface="Corbel"/>
              </a:rPr>
              <a:t>del</a:t>
            </a:r>
            <a:r>
              <a:rPr sz="1400" spc="-10" dirty="0">
                <a:latin typeface="Corbel"/>
                <a:cs typeface="Corbel"/>
              </a:rPr>
              <a:t> </a:t>
            </a:r>
            <a:r>
              <a:rPr sz="1400" spc="-5" dirty="0">
                <a:latin typeface="Corbel"/>
                <a:cs typeface="Corbel"/>
              </a:rPr>
              <a:t>P</a:t>
            </a:r>
            <a:r>
              <a:rPr sz="1400" spc="5" dirty="0">
                <a:latin typeface="Corbel"/>
                <a:cs typeface="Corbel"/>
              </a:rPr>
              <a:t>D</a:t>
            </a:r>
            <a:r>
              <a:rPr sz="1400" spc="-165" dirty="0">
                <a:latin typeface="Corbel"/>
                <a:cs typeface="Corbel"/>
              </a:rPr>
              <a:t>P</a:t>
            </a:r>
            <a:r>
              <a:rPr sz="1400" dirty="0">
                <a:latin typeface="Corbel"/>
                <a:cs typeface="Corbel"/>
              </a:rPr>
              <a:t>,</a:t>
            </a:r>
            <a:r>
              <a:rPr sz="1400" spc="-30" dirty="0">
                <a:latin typeface="Corbel"/>
                <a:cs typeface="Corbel"/>
              </a:rPr>
              <a:t> </a:t>
            </a:r>
            <a:r>
              <a:rPr sz="1400" dirty="0">
                <a:latin typeface="Corbel"/>
                <a:cs typeface="Corbel"/>
              </a:rPr>
              <a:t>la </a:t>
            </a:r>
            <a:r>
              <a:rPr sz="1400" spc="-5" dirty="0">
                <a:latin typeface="Corbel"/>
                <a:cs typeface="Corbel"/>
              </a:rPr>
              <a:t>s</a:t>
            </a:r>
            <a:r>
              <a:rPr sz="1400" spc="-10" dirty="0">
                <a:latin typeface="Corbel"/>
                <a:cs typeface="Corbel"/>
              </a:rPr>
              <a:t>c</a:t>
            </a:r>
            <a:r>
              <a:rPr sz="1400" dirty="0">
                <a:latin typeface="Corbel"/>
                <a:cs typeface="Corbel"/>
              </a:rPr>
              <a:t>u</a:t>
            </a:r>
            <a:r>
              <a:rPr sz="1400" spc="-5" dirty="0">
                <a:latin typeface="Corbel"/>
                <a:cs typeface="Corbel"/>
              </a:rPr>
              <a:t>o</a:t>
            </a:r>
            <a:r>
              <a:rPr sz="1400" dirty="0">
                <a:latin typeface="Corbel"/>
                <a:cs typeface="Corbel"/>
              </a:rPr>
              <a:t>la</a:t>
            </a:r>
            <a:r>
              <a:rPr sz="1400" spc="-10" dirty="0">
                <a:latin typeface="Corbel"/>
                <a:cs typeface="Corbel"/>
              </a:rPr>
              <a:t> </a:t>
            </a:r>
            <a:r>
              <a:rPr sz="1400" dirty="0">
                <a:latin typeface="Corbel"/>
                <a:cs typeface="Corbel"/>
              </a:rPr>
              <a:t>d</a:t>
            </a:r>
            <a:r>
              <a:rPr sz="1400" spc="-15" dirty="0">
                <a:latin typeface="Corbel"/>
                <a:cs typeface="Corbel"/>
              </a:rPr>
              <a:t>e</a:t>
            </a:r>
            <a:r>
              <a:rPr sz="1400" dirty="0">
                <a:latin typeface="Corbel"/>
                <a:cs typeface="Corbel"/>
              </a:rPr>
              <a:t>ve ac</a:t>
            </a:r>
            <a:r>
              <a:rPr sz="1400" spc="-10" dirty="0">
                <a:latin typeface="Corbel"/>
                <a:cs typeface="Corbel"/>
              </a:rPr>
              <a:t>q</a:t>
            </a:r>
            <a:r>
              <a:rPr sz="1400" dirty="0">
                <a:latin typeface="Corbel"/>
                <a:cs typeface="Corbel"/>
              </a:rPr>
              <a:t>ui</a:t>
            </a:r>
            <a:r>
              <a:rPr sz="1400" spc="-10" dirty="0">
                <a:latin typeface="Corbel"/>
                <a:cs typeface="Corbel"/>
              </a:rPr>
              <a:t>s</a:t>
            </a:r>
            <a:r>
              <a:rPr sz="1400" dirty="0">
                <a:latin typeface="Corbel"/>
                <a:cs typeface="Corbel"/>
              </a:rPr>
              <a:t>ire</a:t>
            </a:r>
            <a:r>
              <a:rPr sz="1400" spc="-10" dirty="0">
                <a:latin typeface="Corbel"/>
                <a:cs typeface="Corbel"/>
              </a:rPr>
              <a:t> </a:t>
            </a:r>
            <a:r>
              <a:rPr sz="1400" dirty="0">
                <a:latin typeface="Corbel"/>
                <a:cs typeface="Corbel"/>
              </a:rPr>
              <a:t>a</a:t>
            </a:r>
            <a:r>
              <a:rPr sz="1400" spc="-10" dirty="0">
                <a:latin typeface="Corbel"/>
                <a:cs typeface="Corbel"/>
              </a:rPr>
              <a:t>g</a:t>
            </a:r>
            <a:r>
              <a:rPr sz="1400" dirty="0">
                <a:latin typeface="Corbel"/>
                <a:cs typeface="Corbel"/>
              </a:rPr>
              <a:t>li atti</a:t>
            </a:r>
            <a:r>
              <a:rPr sz="1400" spc="-20" dirty="0">
                <a:latin typeface="Corbel"/>
                <a:cs typeface="Corbel"/>
              </a:rPr>
              <a:t> </a:t>
            </a:r>
            <a:r>
              <a:rPr sz="1400" dirty="0">
                <a:latin typeface="Corbel"/>
                <a:cs typeface="Corbel"/>
              </a:rPr>
              <a:t>la fi</a:t>
            </a:r>
            <a:r>
              <a:rPr sz="1400" spc="-10" dirty="0">
                <a:latin typeface="Corbel"/>
                <a:cs typeface="Corbel"/>
              </a:rPr>
              <a:t>r</a:t>
            </a:r>
            <a:r>
              <a:rPr sz="1400" dirty="0">
                <a:latin typeface="Corbel"/>
                <a:cs typeface="Corbel"/>
              </a:rPr>
              <a:t>ma</a:t>
            </a:r>
            <a:r>
              <a:rPr sz="1400" spc="-10"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 pr</a:t>
            </a:r>
            <a:r>
              <a:rPr sz="1400" spc="-10" dirty="0">
                <a:latin typeface="Corbel"/>
                <a:cs typeface="Corbel"/>
              </a:rPr>
              <a:t>e</a:t>
            </a:r>
            <a:r>
              <a:rPr sz="1400" spc="-5" dirty="0">
                <a:latin typeface="Corbel"/>
                <a:cs typeface="Corbel"/>
              </a:rPr>
              <a:t>s</a:t>
            </a:r>
            <a:r>
              <a:rPr sz="1400" dirty="0">
                <a:latin typeface="Corbel"/>
                <a:cs typeface="Corbel"/>
              </a:rPr>
              <a:t>a</a:t>
            </a:r>
            <a:r>
              <a:rPr sz="1400" spc="-10" dirty="0">
                <a:latin typeface="Corbel"/>
                <a:cs typeface="Corbel"/>
              </a:rPr>
              <a:t> </a:t>
            </a:r>
            <a:r>
              <a:rPr sz="1400" dirty="0">
                <a:latin typeface="Corbel"/>
                <a:cs typeface="Corbel"/>
              </a:rPr>
              <a:t>vi</a:t>
            </a:r>
            <a:r>
              <a:rPr sz="1400" spc="-10" dirty="0">
                <a:latin typeface="Corbel"/>
                <a:cs typeface="Corbel"/>
              </a:rPr>
              <a:t>s</a:t>
            </a:r>
            <a:r>
              <a:rPr sz="1400" dirty="0">
                <a:latin typeface="Corbel"/>
                <a:cs typeface="Corbel"/>
              </a:rPr>
              <a:t>i</a:t>
            </a:r>
            <a:r>
              <a:rPr sz="1400" spc="-10" dirty="0">
                <a:latin typeface="Corbel"/>
                <a:cs typeface="Corbel"/>
              </a:rPr>
              <a:t>o</a:t>
            </a:r>
            <a:r>
              <a:rPr sz="1400" spc="-5" dirty="0">
                <a:latin typeface="Corbel"/>
                <a:cs typeface="Corbel"/>
              </a:rPr>
              <a:t>ne </a:t>
            </a:r>
            <a:r>
              <a:rPr sz="1400" spc="-10" dirty="0">
                <a:latin typeface="Corbel"/>
                <a:cs typeface="Corbel"/>
              </a:rPr>
              <a:t>o</a:t>
            </a:r>
            <a:r>
              <a:rPr sz="1400" dirty="0">
                <a:latin typeface="Corbel"/>
                <a:cs typeface="Corbel"/>
              </a:rPr>
              <a:t>p</a:t>
            </a:r>
            <a:r>
              <a:rPr sz="1400" spc="-10" dirty="0">
                <a:latin typeface="Corbel"/>
                <a:cs typeface="Corbel"/>
              </a:rPr>
              <a:t>p</a:t>
            </a:r>
            <a:r>
              <a:rPr sz="1400" dirty="0">
                <a:latin typeface="Corbel"/>
                <a:cs typeface="Corbel"/>
              </a:rPr>
              <a:t>ure</a:t>
            </a:r>
            <a:r>
              <a:rPr sz="1400" spc="-25" dirty="0">
                <a:latin typeface="Corbel"/>
                <a:cs typeface="Corbel"/>
              </a:rPr>
              <a:t> </a:t>
            </a:r>
            <a:r>
              <a:rPr sz="1400" dirty="0">
                <a:latin typeface="Corbel"/>
                <a:cs typeface="Corbel"/>
              </a:rPr>
              <a:t>r</a:t>
            </a:r>
            <a:r>
              <a:rPr sz="1400" spc="-10" dirty="0">
                <a:latin typeface="Corbel"/>
                <a:cs typeface="Corbel"/>
              </a:rPr>
              <a:t>e</a:t>
            </a:r>
            <a:r>
              <a:rPr sz="1400" dirty="0">
                <a:latin typeface="Corbel"/>
                <a:cs typeface="Corbel"/>
              </a:rPr>
              <a:t>dig</a:t>
            </a:r>
            <a:r>
              <a:rPr sz="1400" spc="-10" dirty="0">
                <a:latin typeface="Corbel"/>
                <a:cs typeface="Corbel"/>
              </a:rPr>
              <a:t>e</a:t>
            </a:r>
            <a:r>
              <a:rPr sz="1400" dirty="0">
                <a:latin typeface="Corbel"/>
                <a:cs typeface="Corbel"/>
              </a:rPr>
              <a:t>re</a:t>
            </a:r>
            <a:r>
              <a:rPr sz="1400" spc="-15" dirty="0">
                <a:latin typeface="Corbel"/>
                <a:cs typeface="Corbel"/>
              </a:rPr>
              <a:t> </a:t>
            </a:r>
            <a:r>
              <a:rPr sz="1400" dirty="0">
                <a:latin typeface="Corbel"/>
                <a:cs typeface="Corbel"/>
              </a:rPr>
              <a:t>un</a:t>
            </a:r>
            <a:r>
              <a:rPr sz="1400" spc="-15" dirty="0">
                <a:latin typeface="Corbel"/>
                <a:cs typeface="Corbel"/>
              </a:rPr>
              <a:t> </a:t>
            </a:r>
            <a:r>
              <a:rPr sz="1400" dirty="0">
                <a:latin typeface="Corbel"/>
                <a:cs typeface="Corbel"/>
              </a:rPr>
              <a:t>v</a:t>
            </a:r>
            <a:r>
              <a:rPr sz="1400" spc="-5" dirty="0">
                <a:latin typeface="Corbel"/>
                <a:cs typeface="Corbel"/>
              </a:rPr>
              <a:t>e</a:t>
            </a:r>
            <a:r>
              <a:rPr sz="1400" dirty="0">
                <a:latin typeface="Corbel"/>
                <a:cs typeface="Corbel"/>
              </a:rPr>
              <a:t>rb</a:t>
            </a:r>
            <a:r>
              <a:rPr sz="1400" spc="-5" dirty="0">
                <a:latin typeface="Corbel"/>
                <a:cs typeface="Corbel"/>
              </a:rPr>
              <a:t>a</a:t>
            </a:r>
            <a:r>
              <a:rPr sz="1400" dirty="0">
                <a:latin typeface="Corbel"/>
                <a:cs typeface="Corbel"/>
              </a:rPr>
              <a:t>le</a:t>
            </a:r>
            <a:r>
              <a:rPr sz="1400" spc="-15" dirty="0">
                <a:latin typeface="Corbel"/>
                <a:cs typeface="Corbel"/>
              </a:rPr>
              <a:t> </a:t>
            </a:r>
            <a:r>
              <a:rPr sz="1400" dirty="0">
                <a:latin typeface="Corbel"/>
                <a:cs typeface="Corbel"/>
              </a:rPr>
              <a:t>di</a:t>
            </a:r>
            <a:r>
              <a:rPr sz="1400" spc="-5" dirty="0">
                <a:latin typeface="Corbel"/>
                <a:cs typeface="Corbel"/>
              </a:rPr>
              <a:t> </a:t>
            </a:r>
            <a:r>
              <a:rPr sz="1400" dirty="0">
                <a:latin typeface="Corbel"/>
                <a:cs typeface="Corbel"/>
              </a:rPr>
              <a:t>p</a:t>
            </a:r>
            <a:r>
              <a:rPr sz="1400" spc="-10" dirty="0">
                <a:latin typeface="Corbel"/>
                <a:cs typeface="Corbel"/>
              </a:rPr>
              <a:t>r</a:t>
            </a:r>
            <a:r>
              <a:rPr sz="1400" spc="-5" dirty="0">
                <a:latin typeface="Corbel"/>
                <a:cs typeface="Corbel"/>
              </a:rPr>
              <a:t>es</a:t>
            </a:r>
            <a:r>
              <a:rPr sz="1400" spc="-10" dirty="0">
                <a:latin typeface="Corbel"/>
                <a:cs typeface="Corbel"/>
              </a:rPr>
              <a:t>e</a:t>
            </a:r>
            <a:r>
              <a:rPr sz="1400" spc="-5" dirty="0">
                <a:latin typeface="Corbel"/>
                <a:cs typeface="Corbel"/>
              </a:rPr>
              <a:t>n</a:t>
            </a:r>
            <a:r>
              <a:rPr sz="1400" spc="5" dirty="0">
                <a:latin typeface="Corbel"/>
                <a:cs typeface="Corbel"/>
              </a:rPr>
              <a:t>t</a:t>
            </a:r>
            <a:r>
              <a:rPr sz="1400" spc="-10" dirty="0">
                <a:latin typeface="Corbel"/>
                <a:cs typeface="Corbel"/>
              </a:rPr>
              <a:t>a</a:t>
            </a:r>
            <a:r>
              <a:rPr sz="1400" spc="-5" dirty="0">
                <a:latin typeface="Corbel"/>
                <a:cs typeface="Corbel"/>
              </a:rPr>
              <a:t>zi</a:t>
            </a:r>
            <a:r>
              <a:rPr sz="1400" spc="-10" dirty="0">
                <a:latin typeface="Corbel"/>
                <a:cs typeface="Corbel"/>
              </a:rPr>
              <a:t>o</a:t>
            </a:r>
            <a:r>
              <a:rPr sz="1400" spc="-5" dirty="0">
                <a:latin typeface="Corbel"/>
                <a:cs typeface="Corbel"/>
              </a:rPr>
              <a:t>ne</a:t>
            </a:r>
            <a:r>
              <a:rPr sz="1400" dirty="0">
                <a:latin typeface="Corbel"/>
                <a:cs typeface="Corbel"/>
              </a:rPr>
              <a:t>.</a:t>
            </a:r>
            <a:r>
              <a:rPr sz="1400" spc="-65" dirty="0">
                <a:latin typeface="Corbel"/>
                <a:cs typeface="Corbel"/>
              </a:rPr>
              <a:t> </a:t>
            </a:r>
            <a:r>
              <a:rPr sz="1400" spc="-10" dirty="0">
                <a:latin typeface="Corbel"/>
                <a:cs typeface="Corbel"/>
              </a:rPr>
              <a:t>O</a:t>
            </a:r>
            <a:r>
              <a:rPr sz="1400" dirty="0">
                <a:latin typeface="Corbel"/>
                <a:cs typeface="Corbel"/>
              </a:rPr>
              <a:t>gni</a:t>
            </a:r>
            <a:r>
              <a:rPr sz="1400" spc="-10" dirty="0">
                <a:latin typeface="Corbel"/>
                <a:cs typeface="Corbel"/>
              </a:rPr>
              <a:t> </a:t>
            </a:r>
            <a:r>
              <a:rPr sz="1400" dirty="0">
                <a:latin typeface="Corbel"/>
                <a:cs typeface="Corbel"/>
              </a:rPr>
              <a:t>i</a:t>
            </a:r>
            <a:r>
              <a:rPr sz="1400" spc="-10" dirty="0">
                <a:latin typeface="Corbel"/>
                <a:cs typeface="Corbel"/>
              </a:rPr>
              <a:t>s</a:t>
            </a:r>
            <a:r>
              <a:rPr sz="1400" spc="-5" dirty="0">
                <a:latin typeface="Corbel"/>
                <a:cs typeface="Corbel"/>
              </a:rPr>
              <a:t>ti</a:t>
            </a:r>
            <a:r>
              <a:rPr sz="1400" dirty="0">
                <a:latin typeface="Corbel"/>
                <a:cs typeface="Corbel"/>
              </a:rPr>
              <a:t>tuzi</a:t>
            </a:r>
            <a:r>
              <a:rPr sz="1400" spc="-10" dirty="0">
                <a:latin typeface="Corbel"/>
                <a:cs typeface="Corbel"/>
              </a:rPr>
              <a:t>o</a:t>
            </a:r>
            <a:r>
              <a:rPr sz="1400" spc="-5" dirty="0">
                <a:latin typeface="Corbel"/>
                <a:cs typeface="Corbel"/>
              </a:rPr>
              <a:t>n</a:t>
            </a:r>
            <a:r>
              <a:rPr sz="1400" dirty="0">
                <a:latin typeface="Corbel"/>
                <a:cs typeface="Corbel"/>
              </a:rPr>
              <a:t>e</a:t>
            </a:r>
            <a:r>
              <a:rPr sz="1400" spc="-20" dirty="0">
                <a:latin typeface="Corbel"/>
                <a:cs typeface="Corbel"/>
              </a:rPr>
              <a:t> </a:t>
            </a:r>
            <a:r>
              <a:rPr sz="1400" spc="-5" dirty="0">
                <a:latin typeface="Corbel"/>
                <a:cs typeface="Corbel"/>
              </a:rPr>
              <a:t>s</a:t>
            </a:r>
            <a:r>
              <a:rPr sz="1400" spc="-10" dirty="0">
                <a:latin typeface="Corbel"/>
                <a:cs typeface="Corbel"/>
              </a:rPr>
              <a:t>co</a:t>
            </a:r>
            <a:r>
              <a:rPr sz="1400" dirty="0">
                <a:latin typeface="Corbel"/>
                <a:cs typeface="Corbel"/>
              </a:rPr>
              <a:t>l</a:t>
            </a:r>
            <a:r>
              <a:rPr sz="1400" spc="-10" dirty="0">
                <a:latin typeface="Corbel"/>
                <a:cs typeface="Corbel"/>
              </a:rPr>
              <a:t>a</a:t>
            </a:r>
            <a:r>
              <a:rPr sz="1400" spc="-5" dirty="0">
                <a:latin typeface="Corbel"/>
                <a:cs typeface="Corbel"/>
              </a:rPr>
              <a:t>sti</a:t>
            </a:r>
            <a:r>
              <a:rPr sz="1400" spc="-10" dirty="0">
                <a:latin typeface="Corbel"/>
                <a:cs typeface="Corbel"/>
              </a:rPr>
              <a:t>c</a:t>
            </a:r>
            <a:r>
              <a:rPr sz="1400" dirty="0">
                <a:latin typeface="Corbel"/>
                <a:cs typeface="Corbel"/>
              </a:rPr>
              <a:t>a può</a:t>
            </a:r>
            <a:r>
              <a:rPr sz="1400" spc="-10" dirty="0">
                <a:latin typeface="Corbel"/>
                <a:cs typeface="Corbel"/>
              </a:rPr>
              <a:t> </a:t>
            </a:r>
            <a:r>
              <a:rPr sz="1400" dirty="0">
                <a:latin typeface="Corbel"/>
                <a:cs typeface="Corbel"/>
              </a:rPr>
              <a:t>individua</a:t>
            </a:r>
            <a:r>
              <a:rPr sz="1400" spc="-5" dirty="0">
                <a:latin typeface="Corbel"/>
                <a:cs typeface="Corbel"/>
              </a:rPr>
              <a:t>r</a:t>
            </a:r>
            <a:r>
              <a:rPr sz="1400" dirty="0">
                <a:latin typeface="Corbel"/>
                <a:cs typeface="Corbel"/>
              </a:rPr>
              <a:t>e</a:t>
            </a:r>
            <a:r>
              <a:rPr sz="1400" spc="-35" dirty="0">
                <a:latin typeface="Corbel"/>
                <a:cs typeface="Corbel"/>
              </a:rPr>
              <a:t> </a:t>
            </a:r>
            <a:r>
              <a:rPr sz="1400" dirty="0">
                <a:latin typeface="Corbel"/>
                <a:cs typeface="Corbel"/>
              </a:rPr>
              <a:t>il</a:t>
            </a:r>
            <a:r>
              <a:rPr sz="1400" spc="15" dirty="0">
                <a:latin typeface="Corbel"/>
                <a:cs typeface="Corbel"/>
              </a:rPr>
              <a:t> </a:t>
            </a:r>
            <a:r>
              <a:rPr sz="1400" b="1" dirty="0">
                <a:latin typeface="Corbel"/>
                <a:cs typeface="Corbel"/>
              </a:rPr>
              <a:t>model</a:t>
            </a:r>
            <a:r>
              <a:rPr sz="1400" b="1" spc="5" dirty="0">
                <a:latin typeface="Corbel"/>
                <a:cs typeface="Corbel"/>
              </a:rPr>
              <a:t>l</a:t>
            </a:r>
            <a:r>
              <a:rPr sz="1400" b="1" dirty="0">
                <a:latin typeface="Corbel"/>
                <a:cs typeface="Corbel"/>
              </a:rPr>
              <a:t>o</a:t>
            </a:r>
            <a:r>
              <a:rPr sz="1400" b="1" spc="-35" dirty="0">
                <a:latin typeface="Corbel"/>
                <a:cs typeface="Corbel"/>
              </a:rPr>
              <a:t> </a:t>
            </a:r>
            <a:r>
              <a:rPr sz="1400" b="1" spc="-5" dirty="0">
                <a:latin typeface="Corbel"/>
                <a:cs typeface="Corbel"/>
              </a:rPr>
              <a:t>d</a:t>
            </a:r>
            <a:r>
              <a:rPr sz="1400" b="1" dirty="0">
                <a:latin typeface="Corbel"/>
                <a:cs typeface="Corbel"/>
              </a:rPr>
              <a:t>i </a:t>
            </a:r>
            <a:r>
              <a:rPr sz="1400" b="1" spc="-10" dirty="0">
                <a:latin typeface="Corbel"/>
                <a:cs typeface="Corbel"/>
              </a:rPr>
              <a:t>P</a:t>
            </a:r>
            <a:r>
              <a:rPr sz="1400" b="1" dirty="0">
                <a:latin typeface="Corbel"/>
                <a:cs typeface="Corbel"/>
              </a:rPr>
              <a:t>DP</a:t>
            </a:r>
            <a:r>
              <a:rPr sz="1400" b="1" spc="-15" dirty="0">
                <a:latin typeface="Corbel"/>
                <a:cs typeface="Corbel"/>
              </a:rPr>
              <a:t> </a:t>
            </a:r>
            <a:r>
              <a:rPr sz="1400" spc="-10" dirty="0">
                <a:latin typeface="Corbel"/>
                <a:cs typeface="Corbel"/>
              </a:rPr>
              <a:t>che </a:t>
            </a:r>
            <a:r>
              <a:rPr sz="1400" dirty="0">
                <a:latin typeface="Corbel"/>
                <a:cs typeface="Corbel"/>
              </a:rPr>
              <a:t>ritiene</a:t>
            </a:r>
            <a:r>
              <a:rPr sz="1400" spc="-20" dirty="0">
                <a:latin typeface="Corbel"/>
                <a:cs typeface="Corbel"/>
              </a:rPr>
              <a:t> </a:t>
            </a:r>
            <a:r>
              <a:rPr sz="1400" dirty="0">
                <a:latin typeface="Corbel"/>
                <a:cs typeface="Corbel"/>
              </a:rPr>
              <a:t>più</a:t>
            </a:r>
            <a:r>
              <a:rPr sz="1400" spc="-15" dirty="0">
                <a:latin typeface="Corbel"/>
                <a:cs typeface="Corbel"/>
              </a:rPr>
              <a:t> </a:t>
            </a:r>
            <a:r>
              <a:rPr sz="1400" dirty="0">
                <a:latin typeface="Corbel"/>
                <a:cs typeface="Corbel"/>
              </a:rPr>
              <a:t>fu</a:t>
            </a:r>
            <a:r>
              <a:rPr sz="1400" spc="5" dirty="0">
                <a:latin typeface="Corbel"/>
                <a:cs typeface="Corbel"/>
              </a:rPr>
              <a:t>n</a:t>
            </a:r>
            <a:r>
              <a:rPr sz="1400" spc="-5" dirty="0">
                <a:latin typeface="Corbel"/>
                <a:cs typeface="Corbel"/>
              </a:rPr>
              <a:t>zi</a:t>
            </a:r>
            <a:r>
              <a:rPr sz="1400" spc="-10" dirty="0">
                <a:latin typeface="Corbel"/>
                <a:cs typeface="Corbel"/>
              </a:rPr>
              <a:t>o</a:t>
            </a:r>
            <a:r>
              <a:rPr sz="1400" spc="-5" dirty="0">
                <a:latin typeface="Corbel"/>
                <a:cs typeface="Corbel"/>
              </a:rPr>
              <a:t>nale</a:t>
            </a:r>
            <a:r>
              <a:rPr sz="1400" dirty="0">
                <a:latin typeface="Corbel"/>
                <a:cs typeface="Corbel"/>
              </a:rPr>
              <a:t>.</a:t>
            </a:r>
            <a:endParaRPr sz="1400">
              <a:latin typeface="Corbel"/>
              <a:cs typeface="Corbel"/>
            </a:endParaRPr>
          </a:p>
          <a:p>
            <a:pPr>
              <a:lnSpc>
                <a:spcPct val="100000"/>
              </a:lnSpc>
            </a:pPr>
            <a:endParaRPr sz="1400">
              <a:latin typeface="Times New Roman"/>
              <a:cs typeface="Times New Roman"/>
            </a:endParaRPr>
          </a:p>
          <a:p>
            <a:pPr>
              <a:lnSpc>
                <a:spcPct val="100000"/>
              </a:lnSpc>
            </a:pPr>
            <a:endParaRPr sz="1400">
              <a:latin typeface="Times New Roman"/>
              <a:cs typeface="Times New Roman"/>
            </a:endParaRPr>
          </a:p>
          <a:p>
            <a:pPr marL="12700" marR="137795">
              <a:lnSpc>
                <a:spcPct val="91500"/>
              </a:lnSpc>
              <a:spcBef>
                <a:spcPts val="805"/>
              </a:spcBef>
            </a:pPr>
            <a:r>
              <a:rPr sz="1400" dirty="0">
                <a:latin typeface="Corbel"/>
                <a:cs typeface="Corbel"/>
              </a:rPr>
              <a:t>Il</a:t>
            </a:r>
            <a:r>
              <a:rPr sz="1400" spc="-20" dirty="0">
                <a:latin typeface="Corbel"/>
                <a:cs typeface="Corbel"/>
              </a:rPr>
              <a:t> </a:t>
            </a:r>
            <a:r>
              <a:rPr sz="1400" spc="-5" dirty="0">
                <a:latin typeface="Corbel"/>
                <a:cs typeface="Corbel"/>
              </a:rPr>
              <a:t>P</a:t>
            </a:r>
            <a:r>
              <a:rPr sz="1400" spc="5" dirty="0">
                <a:latin typeface="Corbel"/>
                <a:cs typeface="Corbel"/>
              </a:rPr>
              <a:t>D</a:t>
            </a:r>
            <a:r>
              <a:rPr sz="1400" dirty="0">
                <a:latin typeface="Corbel"/>
                <a:cs typeface="Corbel"/>
              </a:rPr>
              <a:t>P</a:t>
            </a:r>
            <a:r>
              <a:rPr sz="1400" spc="-15" dirty="0">
                <a:latin typeface="Corbel"/>
                <a:cs typeface="Corbel"/>
              </a:rPr>
              <a:t> </a:t>
            </a:r>
            <a:r>
              <a:rPr sz="1400" dirty="0">
                <a:latin typeface="Corbel"/>
                <a:cs typeface="Corbel"/>
              </a:rPr>
              <a:t>è</a:t>
            </a:r>
            <a:r>
              <a:rPr sz="1400" spc="-10" dirty="0">
                <a:latin typeface="Corbel"/>
                <a:cs typeface="Corbel"/>
              </a:rPr>
              <a:t> </a:t>
            </a:r>
            <a:r>
              <a:rPr sz="1400" b="1" dirty="0">
                <a:latin typeface="Corbel"/>
                <a:cs typeface="Corbel"/>
              </a:rPr>
              <a:t>so</a:t>
            </a:r>
            <a:r>
              <a:rPr sz="1400" b="1" spc="5" dirty="0">
                <a:latin typeface="Corbel"/>
                <a:cs typeface="Corbel"/>
              </a:rPr>
              <a:t>l</a:t>
            </a:r>
            <a:r>
              <a:rPr sz="1400" b="1" dirty="0">
                <a:latin typeface="Corbel"/>
                <a:cs typeface="Corbel"/>
              </a:rPr>
              <a:t>o</a:t>
            </a:r>
            <a:r>
              <a:rPr sz="1400" b="1" spc="-25" dirty="0">
                <a:latin typeface="Corbel"/>
                <a:cs typeface="Corbel"/>
              </a:rPr>
              <a:t> </a:t>
            </a:r>
            <a:r>
              <a:rPr sz="1400" b="1" dirty="0">
                <a:latin typeface="Corbel"/>
                <a:cs typeface="Corbel"/>
              </a:rPr>
              <a:t>uno</a:t>
            </a:r>
            <a:r>
              <a:rPr sz="1400" b="1" spc="-5" dirty="0">
                <a:latin typeface="Corbel"/>
                <a:cs typeface="Corbel"/>
              </a:rPr>
              <a:t> </a:t>
            </a:r>
            <a:r>
              <a:rPr sz="1400" dirty="0">
                <a:latin typeface="Corbel"/>
                <a:cs typeface="Corbel"/>
              </a:rPr>
              <a:t>degli</a:t>
            </a:r>
            <a:r>
              <a:rPr sz="1400" spc="-10" dirty="0">
                <a:latin typeface="Corbel"/>
                <a:cs typeface="Corbel"/>
              </a:rPr>
              <a:t> </a:t>
            </a:r>
            <a:r>
              <a:rPr sz="1400" dirty="0">
                <a:latin typeface="Corbel"/>
                <a:cs typeface="Corbel"/>
              </a:rPr>
              <a:t>strumenti</a:t>
            </a:r>
            <a:r>
              <a:rPr sz="1400" spc="-20" dirty="0">
                <a:latin typeface="Corbel"/>
                <a:cs typeface="Corbel"/>
              </a:rPr>
              <a:t> </a:t>
            </a:r>
            <a:r>
              <a:rPr sz="1400" spc="-5" dirty="0">
                <a:latin typeface="Corbel"/>
                <a:cs typeface="Corbel"/>
              </a:rPr>
              <a:t>o</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a</a:t>
            </a:r>
            <a:r>
              <a:rPr sz="1400" dirty="0">
                <a:latin typeface="Corbel"/>
                <a:cs typeface="Corbel"/>
              </a:rPr>
              <a:t>tivi</a:t>
            </a:r>
            <a:r>
              <a:rPr sz="1400" spc="-10" dirty="0">
                <a:latin typeface="Corbel"/>
                <a:cs typeface="Corbel"/>
              </a:rPr>
              <a:t> </a:t>
            </a:r>
            <a:r>
              <a:rPr sz="1400" dirty="0">
                <a:latin typeface="Corbel"/>
                <a:cs typeface="Corbel"/>
              </a:rPr>
              <a:t>util</a:t>
            </a:r>
            <a:r>
              <a:rPr sz="1400" spc="-10" dirty="0">
                <a:latin typeface="Corbel"/>
                <a:cs typeface="Corbel"/>
              </a:rPr>
              <a:t>i</a:t>
            </a:r>
            <a:r>
              <a:rPr sz="1400" dirty="0">
                <a:latin typeface="Corbel"/>
                <a:cs typeface="Corbel"/>
              </a:rPr>
              <a:t>zzabili</a:t>
            </a:r>
            <a:r>
              <a:rPr sz="1400" spc="-25" dirty="0">
                <a:latin typeface="Corbel"/>
                <a:cs typeface="Corbel"/>
              </a:rPr>
              <a:t> </a:t>
            </a:r>
            <a:r>
              <a:rPr sz="1400" dirty="0">
                <a:latin typeface="Corbel"/>
                <a:cs typeface="Corbel"/>
              </a:rPr>
              <a:t>dai</a:t>
            </a:r>
            <a:r>
              <a:rPr sz="1400" spc="-10" dirty="0">
                <a:latin typeface="Corbel"/>
                <a:cs typeface="Corbel"/>
              </a:rPr>
              <a:t> </a:t>
            </a:r>
            <a:r>
              <a:rPr sz="1400" dirty="0">
                <a:latin typeface="Corbel"/>
                <a:cs typeface="Corbel"/>
              </a:rPr>
              <a:t>doc</a:t>
            </a:r>
            <a:r>
              <a:rPr sz="1400" spc="-10" dirty="0">
                <a:latin typeface="Corbel"/>
                <a:cs typeface="Corbel"/>
              </a:rPr>
              <a:t>e</a:t>
            </a:r>
            <a:r>
              <a:rPr sz="1400" dirty="0">
                <a:latin typeface="Corbel"/>
                <a:cs typeface="Corbel"/>
              </a:rPr>
              <a:t>n</a:t>
            </a:r>
            <a:r>
              <a:rPr sz="1400" spc="5" dirty="0">
                <a:latin typeface="Corbel"/>
                <a:cs typeface="Corbel"/>
              </a:rPr>
              <a:t>t</a:t>
            </a:r>
            <a:r>
              <a:rPr sz="1400" dirty="0">
                <a:latin typeface="Corbel"/>
                <a:cs typeface="Corbel"/>
              </a:rPr>
              <a:t>i</a:t>
            </a:r>
            <a:r>
              <a:rPr sz="1400" spc="-20" dirty="0">
                <a:latin typeface="Corbel"/>
                <a:cs typeface="Corbel"/>
              </a:rPr>
              <a:t> </a:t>
            </a:r>
            <a:r>
              <a:rPr sz="1400" dirty="0">
                <a:latin typeface="Corbel"/>
                <a:cs typeface="Corbel"/>
              </a:rPr>
              <a:t>nel</a:t>
            </a:r>
            <a:r>
              <a:rPr sz="1400" spc="-5"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r</a:t>
            </a:r>
            <a:r>
              <a:rPr sz="1400" spc="-5" dirty="0">
                <a:latin typeface="Corbel"/>
                <a:cs typeface="Corbel"/>
              </a:rPr>
              <a:t>r</a:t>
            </a:r>
            <a:r>
              <a:rPr sz="1400" dirty="0">
                <a:latin typeface="Corbel"/>
                <a:cs typeface="Corbel"/>
              </a:rPr>
              <a:t>e in e</a:t>
            </a:r>
            <a:r>
              <a:rPr sz="1400" spc="-10" dirty="0">
                <a:latin typeface="Corbel"/>
                <a:cs typeface="Corbel"/>
              </a:rPr>
              <a:t>s</a:t>
            </a:r>
            <a:r>
              <a:rPr sz="1400" dirty="0">
                <a:latin typeface="Corbel"/>
                <a:cs typeface="Corbel"/>
              </a:rPr>
              <a:t>s</a:t>
            </a:r>
            <a:r>
              <a:rPr sz="1400" spc="-10" dirty="0">
                <a:latin typeface="Corbel"/>
                <a:cs typeface="Corbel"/>
              </a:rPr>
              <a:t>e</a:t>
            </a:r>
            <a:r>
              <a:rPr sz="1400" dirty="0">
                <a:latin typeface="Corbel"/>
                <a:cs typeface="Corbel"/>
              </a:rPr>
              <a:t>re l</a:t>
            </a:r>
            <a:r>
              <a:rPr sz="1400" spc="-45" dirty="0">
                <a:latin typeface="Corbel"/>
                <a:cs typeface="Corbel"/>
              </a:rPr>
              <a:t>’</a:t>
            </a:r>
            <a:r>
              <a:rPr sz="1400" dirty="0">
                <a:latin typeface="Corbel"/>
                <a:cs typeface="Corbel"/>
              </a:rPr>
              <a:t>az</a:t>
            </a:r>
            <a:r>
              <a:rPr sz="1400" spc="-10" dirty="0">
                <a:latin typeface="Corbel"/>
                <a:cs typeface="Corbel"/>
              </a:rPr>
              <a:t>i</a:t>
            </a:r>
            <a:r>
              <a:rPr sz="1400" spc="-5" dirty="0">
                <a:latin typeface="Corbel"/>
                <a:cs typeface="Corbel"/>
              </a:rPr>
              <a:t>o</a:t>
            </a:r>
            <a:r>
              <a:rPr sz="1400" dirty="0">
                <a:latin typeface="Corbel"/>
                <a:cs typeface="Corbel"/>
              </a:rPr>
              <a:t>ne</a:t>
            </a:r>
            <a:r>
              <a:rPr sz="1400" spc="-15"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dag</a:t>
            </a:r>
            <a:r>
              <a:rPr sz="1400" spc="-10" dirty="0">
                <a:latin typeface="Corbel"/>
                <a:cs typeface="Corbel"/>
              </a:rPr>
              <a:t>o</a:t>
            </a:r>
            <a:r>
              <a:rPr sz="1400" dirty="0">
                <a:latin typeface="Corbel"/>
                <a:cs typeface="Corbel"/>
              </a:rPr>
              <a:t>gi</a:t>
            </a:r>
            <a:r>
              <a:rPr sz="1400" spc="-10" dirty="0">
                <a:latin typeface="Corbel"/>
                <a:cs typeface="Corbel"/>
              </a:rPr>
              <a:t>c</a:t>
            </a:r>
            <a:r>
              <a:rPr sz="1400" spc="10" dirty="0">
                <a:latin typeface="Corbel"/>
                <a:cs typeface="Corbel"/>
              </a:rPr>
              <a:t>o</a:t>
            </a:r>
            <a:r>
              <a:rPr sz="1400" dirty="0">
                <a:latin typeface="Corbel"/>
                <a:cs typeface="Corbel"/>
              </a:rPr>
              <a:t>- didatti</a:t>
            </a:r>
            <a:r>
              <a:rPr sz="1400" spc="-10" dirty="0">
                <a:latin typeface="Corbel"/>
                <a:cs typeface="Corbel"/>
              </a:rPr>
              <a:t>ca</a:t>
            </a:r>
            <a:r>
              <a:rPr sz="1400" dirty="0">
                <a:latin typeface="Corbel"/>
                <a:cs typeface="Corbel"/>
              </a:rPr>
              <a:t>;</a:t>
            </a:r>
            <a:r>
              <a:rPr sz="1400" spc="-35" dirty="0">
                <a:latin typeface="Corbel"/>
                <a:cs typeface="Corbel"/>
              </a:rPr>
              <a:t> </a:t>
            </a:r>
            <a:r>
              <a:rPr sz="1400" spc="-5" dirty="0">
                <a:latin typeface="Corbel"/>
                <a:cs typeface="Corbel"/>
              </a:rPr>
              <a:t>es</a:t>
            </a:r>
            <a:r>
              <a:rPr sz="1400" spc="-10" dirty="0">
                <a:latin typeface="Corbel"/>
                <a:cs typeface="Corbel"/>
              </a:rPr>
              <a:t>s</a:t>
            </a:r>
            <a:r>
              <a:rPr sz="1400" dirty="0">
                <a:latin typeface="Corbel"/>
                <a:cs typeface="Corbel"/>
              </a:rPr>
              <a:t>i d</a:t>
            </a:r>
            <a:r>
              <a:rPr sz="1400" spc="-15" dirty="0">
                <a:latin typeface="Corbel"/>
                <a:cs typeface="Corbel"/>
              </a:rPr>
              <a:t>e</a:t>
            </a:r>
            <a:r>
              <a:rPr sz="1400" dirty="0">
                <a:latin typeface="Corbel"/>
                <a:cs typeface="Corbel"/>
              </a:rPr>
              <a:t>v</a:t>
            </a:r>
            <a:r>
              <a:rPr sz="1400" spc="-10" dirty="0">
                <a:latin typeface="Corbel"/>
                <a:cs typeface="Corbel"/>
              </a:rPr>
              <a:t>o</a:t>
            </a:r>
            <a:r>
              <a:rPr sz="1400" spc="-5" dirty="0">
                <a:latin typeface="Corbel"/>
                <a:cs typeface="Corbel"/>
              </a:rPr>
              <a:t>n</a:t>
            </a:r>
            <a:r>
              <a:rPr sz="1400" dirty="0">
                <a:latin typeface="Corbel"/>
                <a:cs typeface="Corbel"/>
              </a:rPr>
              <a:t>o</a:t>
            </a:r>
            <a:r>
              <a:rPr sz="1400" spc="-10" dirty="0">
                <a:latin typeface="Corbel"/>
                <a:cs typeface="Corbel"/>
              </a:rPr>
              <a:t> </a:t>
            </a:r>
            <a:r>
              <a:rPr sz="1400" spc="-5" dirty="0">
                <a:latin typeface="Corbel"/>
                <a:cs typeface="Corbel"/>
              </a:rPr>
              <a:t>s</a:t>
            </a:r>
            <a:r>
              <a:rPr sz="1400" spc="-10" dirty="0">
                <a:latin typeface="Corbel"/>
                <a:cs typeface="Corbel"/>
              </a:rPr>
              <a:t>e</a:t>
            </a:r>
            <a:r>
              <a:rPr sz="1400" dirty="0">
                <a:latin typeface="Corbel"/>
                <a:cs typeface="Corbel"/>
              </a:rPr>
              <a:t>m</a:t>
            </a:r>
            <a:r>
              <a:rPr sz="1400" spc="-5" dirty="0">
                <a:latin typeface="Corbel"/>
                <a:cs typeface="Corbel"/>
              </a:rPr>
              <a:t>p</a:t>
            </a:r>
            <a:r>
              <a:rPr sz="1400" dirty="0">
                <a:latin typeface="Corbel"/>
                <a:cs typeface="Corbel"/>
              </a:rPr>
              <a:t>re</a:t>
            </a:r>
            <a:r>
              <a:rPr sz="1400" spc="-15" dirty="0">
                <a:latin typeface="Corbel"/>
                <a:cs typeface="Corbel"/>
              </a:rPr>
              <a:t> </a:t>
            </a:r>
            <a:r>
              <a:rPr sz="1400" dirty="0">
                <a:latin typeface="Corbel"/>
                <a:cs typeface="Corbel"/>
              </a:rPr>
              <a:t>m</a:t>
            </a:r>
            <a:r>
              <a:rPr sz="1400" spc="-5" dirty="0">
                <a:latin typeface="Corbel"/>
                <a:cs typeface="Corbel"/>
              </a:rPr>
              <a:t>et</a:t>
            </a:r>
            <a:r>
              <a:rPr sz="1400" spc="5" dirty="0">
                <a:latin typeface="Corbel"/>
                <a:cs typeface="Corbel"/>
              </a:rPr>
              <a:t>t</a:t>
            </a:r>
            <a:r>
              <a:rPr sz="1400" spc="-5" dirty="0">
                <a:latin typeface="Corbel"/>
                <a:cs typeface="Corbel"/>
              </a:rPr>
              <a:t>e</a:t>
            </a:r>
            <a:r>
              <a:rPr sz="1400" dirty="0">
                <a:latin typeface="Corbel"/>
                <a:cs typeface="Corbel"/>
              </a:rPr>
              <a:t>re</a:t>
            </a:r>
            <a:r>
              <a:rPr sz="1400" spc="-25" dirty="0">
                <a:latin typeface="Corbel"/>
                <a:cs typeface="Corbel"/>
              </a:rPr>
              <a:t> </a:t>
            </a:r>
            <a:r>
              <a:rPr sz="1400" dirty="0">
                <a:latin typeface="Corbel"/>
                <a:cs typeface="Corbel"/>
              </a:rPr>
              <a:t>g</a:t>
            </a:r>
            <a:r>
              <a:rPr sz="1400" spc="-10" dirty="0">
                <a:latin typeface="Corbel"/>
                <a:cs typeface="Corbel"/>
              </a:rPr>
              <a:t>l</a:t>
            </a:r>
            <a:r>
              <a:rPr sz="1400" dirty="0">
                <a:latin typeface="Corbel"/>
                <a:cs typeface="Corbel"/>
              </a:rPr>
              <a:t>i </a:t>
            </a:r>
            <a:r>
              <a:rPr sz="1400" spc="-10" dirty="0">
                <a:latin typeface="Corbel"/>
                <a:cs typeface="Corbel"/>
              </a:rPr>
              <a:t>a</a:t>
            </a:r>
            <a:r>
              <a:rPr sz="1400" dirty="0">
                <a:latin typeface="Corbel"/>
                <a:cs typeface="Corbel"/>
              </a:rPr>
              <a:t>lun</a:t>
            </a:r>
            <a:r>
              <a:rPr sz="1400" spc="5" dirty="0">
                <a:latin typeface="Corbel"/>
                <a:cs typeface="Corbel"/>
              </a:rPr>
              <a:t>n</a:t>
            </a:r>
            <a:r>
              <a:rPr sz="1400" dirty="0">
                <a:latin typeface="Corbel"/>
                <a:cs typeface="Corbel"/>
              </a:rPr>
              <a:t>i</a:t>
            </a:r>
            <a:r>
              <a:rPr sz="1400" spc="-20" dirty="0">
                <a:latin typeface="Corbel"/>
                <a:cs typeface="Corbel"/>
              </a:rPr>
              <a:t> </a:t>
            </a:r>
            <a:r>
              <a:rPr sz="1400" spc="-5" dirty="0">
                <a:latin typeface="Corbel"/>
                <a:cs typeface="Corbel"/>
              </a:rPr>
              <a:t>nell</a:t>
            </a:r>
            <a:r>
              <a:rPr sz="1400" dirty="0">
                <a:latin typeface="Corbel"/>
                <a:cs typeface="Corbel"/>
              </a:rPr>
              <a:t>e</a:t>
            </a:r>
            <a:r>
              <a:rPr sz="1400" spc="-10" dirty="0">
                <a:latin typeface="Corbel"/>
                <a:cs typeface="Corbel"/>
              </a:rPr>
              <a:t> </a:t>
            </a:r>
            <a:r>
              <a:rPr sz="1400" spc="-5" dirty="0">
                <a:latin typeface="Corbel"/>
                <a:cs typeface="Corbel"/>
              </a:rPr>
              <a:t>c</a:t>
            </a:r>
            <a:r>
              <a:rPr sz="1400" spc="-15" dirty="0">
                <a:latin typeface="Corbel"/>
                <a:cs typeface="Corbel"/>
              </a:rPr>
              <a:t>o</a:t>
            </a:r>
            <a:r>
              <a:rPr sz="1400" spc="-5" dirty="0">
                <a:latin typeface="Corbel"/>
                <a:cs typeface="Corbel"/>
              </a:rPr>
              <a:t>n</a:t>
            </a:r>
            <a:r>
              <a:rPr sz="1400" dirty="0">
                <a:latin typeface="Corbel"/>
                <a:cs typeface="Corbel"/>
              </a:rPr>
              <a:t>diz</a:t>
            </a:r>
            <a:r>
              <a:rPr sz="1400" spc="-10" dirty="0">
                <a:latin typeface="Corbel"/>
                <a:cs typeface="Corbel"/>
              </a:rPr>
              <a:t>io</a:t>
            </a:r>
            <a:r>
              <a:rPr sz="1400" spc="-5" dirty="0">
                <a:latin typeface="Corbel"/>
                <a:cs typeface="Corbel"/>
              </a:rPr>
              <a:t>n</a:t>
            </a:r>
            <a:r>
              <a:rPr sz="1400" dirty="0">
                <a:latin typeface="Corbel"/>
                <a:cs typeface="Corbel"/>
              </a:rPr>
              <a:t>i</a:t>
            </a:r>
            <a:r>
              <a:rPr sz="1400" spc="-15" dirty="0">
                <a:latin typeface="Corbel"/>
                <a:cs typeface="Corbel"/>
              </a:rPr>
              <a:t> </a:t>
            </a:r>
            <a:r>
              <a:rPr sz="1400" dirty="0">
                <a:latin typeface="Corbel"/>
                <a:cs typeface="Corbel"/>
              </a:rPr>
              <a:t>di</a:t>
            </a:r>
            <a:r>
              <a:rPr sz="1400" spc="-5" dirty="0">
                <a:latin typeface="Corbel"/>
                <a:cs typeface="Corbel"/>
              </a:rPr>
              <a:t> </a:t>
            </a:r>
            <a:r>
              <a:rPr sz="1400" spc="-10" dirty="0">
                <a:latin typeface="Corbel"/>
                <a:cs typeface="Corbel"/>
              </a:rPr>
              <a:t>a</a:t>
            </a:r>
            <a:r>
              <a:rPr sz="1400" dirty="0">
                <a:latin typeface="Corbel"/>
                <a:cs typeface="Corbel"/>
              </a:rPr>
              <a:t>p</a:t>
            </a:r>
            <a:r>
              <a:rPr sz="1400" spc="-10" dirty="0">
                <a:latin typeface="Corbel"/>
                <a:cs typeface="Corbel"/>
              </a:rPr>
              <a:t>p</a:t>
            </a:r>
            <a:r>
              <a:rPr sz="1400" dirty="0">
                <a:latin typeface="Corbel"/>
                <a:cs typeface="Corbel"/>
              </a:rPr>
              <a:t>r</a:t>
            </a:r>
            <a:r>
              <a:rPr sz="1400" spc="-10" dirty="0">
                <a:latin typeface="Corbel"/>
                <a:cs typeface="Corbel"/>
              </a:rPr>
              <a:t>e</a:t>
            </a:r>
            <a:r>
              <a:rPr sz="1400" spc="-5" dirty="0">
                <a:latin typeface="Corbel"/>
                <a:cs typeface="Corbel"/>
              </a:rPr>
              <a:t>n</a:t>
            </a:r>
            <a:r>
              <a:rPr sz="1400" dirty="0">
                <a:latin typeface="Corbel"/>
                <a:cs typeface="Corbel"/>
              </a:rPr>
              <a:t>d</a:t>
            </a:r>
            <a:r>
              <a:rPr sz="1400" spc="-5" dirty="0">
                <a:latin typeface="Corbel"/>
                <a:cs typeface="Corbel"/>
              </a:rPr>
              <a:t>e</a:t>
            </a:r>
            <a:r>
              <a:rPr sz="1400" dirty="0">
                <a:latin typeface="Corbel"/>
                <a:cs typeface="Corbel"/>
              </a:rPr>
              <a:t>r</a:t>
            </a:r>
            <a:r>
              <a:rPr sz="1400" spc="-10" dirty="0">
                <a:latin typeface="Corbel"/>
                <a:cs typeface="Corbel"/>
              </a:rPr>
              <a:t>e</a:t>
            </a:r>
            <a:r>
              <a:rPr sz="1400" dirty="0">
                <a:latin typeface="Corbel"/>
                <a:cs typeface="Corbel"/>
              </a:rPr>
              <a:t>,</a:t>
            </a:r>
            <a:r>
              <a:rPr sz="1400" spc="-5" dirty="0">
                <a:latin typeface="Corbel"/>
                <a:cs typeface="Corbel"/>
              </a:rPr>
              <a:t> tro</a:t>
            </a:r>
            <a:r>
              <a:rPr sz="1400" dirty="0">
                <a:latin typeface="Corbel"/>
                <a:cs typeface="Corbel"/>
              </a:rPr>
              <a:t>v</a:t>
            </a:r>
            <a:r>
              <a:rPr sz="1400" spc="-10" dirty="0">
                <a:latin typeface="Corbel"/>
                <a:cs typeface="Corbel"/>
              </a:rPr>
              <a:t>a</a:t>
            </a:r>
            <a:r>
              <a:rPr sz="1400" spc="-5" dirty="0">
                <a:latin typeface="Corbel"/>
                <a:cs typeface="Corbel"/>
              </a:rPr>
              <a:t>n</a:t>
            </a:r>
            <a:r>
              <a:rPr sz="1400" dirty="0">
                <a:latin typeface="Corbel"/>
                <a:cs typeface="Corbel"/>
              </a:rPr>
              <a:t>do</a:t>
            </a:r>
            <a:r>
              <a:rPr sz="1400" spc="-25" dirty="0">
                <a:latin typeface="Corbel"/>
                <a:cs typeface="Corbel"/>
              </a:rPr>
              <a:t> </a:t>
            </a:r>
            <a:r>
              <a:rPr sz="1400" dirty="0">
                <a:latin typeface="Corbel"/>
                <a:cs typeface="Corbel"/>
              </a:rPr>
              <a:t>p</a:t>
            </a:r>
            <a:r>
              <a:rPr sz="1400" spc="-10" dirty="0">
                <a:latin typeface="Corbel"/>
                <a:cs typeface="Corbel"/>
              </a:rPr>
              <a:t>e</a:t>
            </a:r>
            <a:r>
              <a:rPr sz="1400" dirty="0">
                <a:latin typeface="Corbel"/>
                <a:cs typeface="Corbel"/>
              </a:rPr>
              <a:t>r </a:t>
            </a:r>
            <a:r>
              <a:rPr sz="1400" spc="-5" dirty="0">
                <a:latin typeface="Corbel"/>
                <a:cs typeface="Corbel"/>
              </a:rPr>
              <a:t>ogn</a:t>
            </a:r>
            <a:r>
              <a:rPr sz="1400" dirty="0">
                <a:latin typeface="Corbel"/>
                <a:cs typeface="Corbel"/>
              </a:rPr>
              <a:t>u</a:t>
            </a:r>
            <a:r>
              <a:rPr sz="1400" spc="-5" dirty="0">
                <a:latin typeface="Corbel"/>
                <a:cs typeface="Corbel"/>
              </a:rPr>
              <a:t>n</a:t>
            </a:r>
            <a:r>
              <a:rPr sz="1400" dirty="0">
                <a:latin typeface="Corbel"/>
                <a:cs typeface="Corbel"/>
              </a:rPr>
              <a:t>o</a:t>
            </a:r>
            <a:r>
              <a:rPr sz="1400" spc="-20" dirty="0">
                <a:latin typeface="Corbel"/>
                <a:cs typeface="Corbel"/>
              </a:rPr>
              <a:t> </a:t>
            </a:r>
            <a:r>
              <a:rPr sz="1400" dirty="0">
                <a:latin typeface="Corbel"/>
                <a:cs typeface="Corbel"/>
              </a:rPr>
              <a:t>di</a:t>
            </a:r>
            <a:r>
              <a:rPr sz="1400" spc="-5" dirty="0">
                <a:latin typeface="Corbel"/>
                <a:cs typeface="Corbel"/>
              </a:rPr>
              <a:t> </a:t>
            </a:r>
            <a:r>
              <a:rPr sz="1400" dirty="0">
                <a:latin typeface="Corbel"/>
                <a:cs typeface="Corbel"/>
              </a:rPr>
              <a:t>l</a:t>
            </a:r>
            <a:r>
              <a:rPr sz="1400" spc="-10" dirty="0">
                <a:latin typeface="Corbel"/>
                <a:cs typeface="Corbel"/>
              </a:rPr>
              <a:t>o</a:t>
            </a:r>
            <a:r>
              <a:rPr sz="1400" dirty="0">
                <a:latin typeface="Corbel"/>
                <a:cs typeface="Corbel"/>
              </a:rPr>
              <a:t>ro </a:t>
            </a:r>
            <a:r>
              <a:rPr sz="1400" b="1" dirty="0">
                <a:solidFill>
                  <a:srgbClr val="006FC0"/>
                </a:solidFill>
                <a:latin typeface="Corbel"/>
                <a:cs typeface="Corbel"/>
              </a:rPr>
              <a:t>l'a</a:t>
            </a:r>
            <a:r>
              <a:rPr sz="1400" b="1" spc="-10" dirty="0">
                <a:solidFill>
                  <a:srgbClr val="006FC0"/>
                </a:solidFill>
                <a:latin typeface="Corbel"/>
                <a:cs typeface="Corbel"/>
              </a:rPr>
              <a:t>p</a:t>
            </a:r>
            <a:r>
              <a:rPr sz="1400" b="1" dirty="0">
                <a:solidFill>
                  <a:srgbClr val="006FC0"/>
                </a:solidFill>
                <a:latin typeface="Corbel"/>
                <a:cs typeface="Corbel"/>
              </a:rPr>
              <a:t>pro</a:t>
            </a:r>
            <a:r>
              <a:rPr sz="1400" b="1" spc="-5" dirty="0">
                <a:solidFill>
                  <a:srgbClr val="006FC0"/>
                </a:solidFill>
                <a:latin typeface="Corbel"/>
                <a:cs typeface="Corbel"/>
              </a:rPr>
              <a:t>p</a:t>
            </a:r>
            <a:r>
              <a:rPr sz="1400" b="1" dirty="0">
                <a:solidFill>
                  <a:srgbClr val="006FC0"/>
                </a:solidFill>
                <a:latin typeface="Corbel"/>
                <a:cs typeface="Corbel"/>
              </a:rPr>
              <a:t>ria</a:t>
            </a:r>
            <a:r>
              <a:rPr sz="1400" b="1" spc="-10" dirty="0">
                <a:solidFill>
                  <a:srgbClr val="006FC0"/>
                </a:solidFill>
                <a:latin typeface="Corbel"/>
                <a:cs typeface="Corbel"/>
              </a:rPr>
              <a:t>t</a:t>
            </a:r>
            <a:r>
              <a:rPr sz="1400" b="1" dirty="0">
                <a:solidFill>
                  <a:srgbClr val="006FC0"/>
                </a:solidFill>
                <a:latin typeface="Corbel"/>
                <a:cs typeface="Corbel"/>
              </a:rPr>
              <a:t>a</a:t>
            </a:r>
            <a:r>
              <a:rPr sz="1400" b="1" spc="-30" dirty="0">
                <a:solidFill>
                  <a:srgbClr val="006FC0"/>
                </a:solidFill>
                <a:latin typeface="Corbel"/>
                <a:cs typeface="Corbel"/>
              </a:rPr>
              <a:t> </a:t>
            </a:r>
            <a:r>
              <a:rPr sz="1400" b="1" dirty="0">
                <a:solidFill>
                  <a:srgbClr val="006FC0"/>
                </a:solidFill>
                <a:latin typeface="Corbel"/>
                <a:cs typeface="Corbel"/>
              </a:rPr>
              <a:t>s</a:t>
            </a:r>
            <a:r>
              <a:rPr sz="1400" b="1" spc="-5" dirty="0">
                <a:solidFill>
                  <a:srgbClr val="006FC0"/>
                </a:solidFill>
                <a:latin typeface="Corbel"/>
                <a:cs typeface="Corbel"/>
              </a:rPr>
              <a:t>tr</a:t>
            </a:r>
            <a:r>
              <a:rPr sz="1400" b="1" spc="-10" dirty="0">
                <a:solidFill>
                  <a:srgbClr val="006FC0"/>
                </a:solidFill>
                <a:latin typeface="Corbel"/>
                <a:cs typeface="Corbel"/>
              </a:rPr>
              <a:t>a</a:t>
            </a:r>
            <a:r>
              <a:rPr sz="1400" b="1" spc="-5" dirty="0">
                <a:solidFill>
                  <a:srgbClr val="006FC0"/>
                </a:solidFill>
                <a:latin typeface="Corbel"/>
                <a:cs typeface="Corbel"/>
              </a:rPr>
              <a:t>te</a:t>
            </a:r>
            <a:r>
              <a:rPr sz="1400" b="1" dirty="0">
                <a:solidFill>
                  <a:srgbClr val="006FC0"/>
                </a:solidFill>
                <a:latin typeface="Corbel"/>
                <a:cs typeface="Corbel"/>
              </a:rPr>
              <a:t>g</a:t>
            </a:r>
            <a:r>
              <a:rPr sz="1400" b="1" spc="-5" dirty="0">
                <a:solidFill>
                  <a:srgbClr val="006FC0"/>
                </a:solidFill>
                <a:latin typeface="Corbel"/>
                <a:cs typeface="Corbel"/>
              </a:rPr>
              <a:t>i</a:t>
            </a:r>
            <a:r>
              <a:rPr sz="1400" b="1" dirty="0">
                <a:solidFill>
                  <a:srgbClr val="006FC0"/>
                </a:solidFill>
                <a:latin typeface="Corbel"/>
                <a:cs typeface="Corbel"/>
              </a:rPr>
              <a:t>a</a:t>
            </a:r>
            <a:r>
              <a:rPr sz="1400" b="1" spc="-5" dirty="0">
                <a:solidFill>
                  <a:srgbClr val="006FC0"/>
                </a:solidFill>
                <a:latin typeface="Corbel"/>
                <a:cs typeface="Corbel"/>
              </a:rPr>
              <a:t> </a:t>
            </a:r>
            <a:r>
              <a:rPr sz="1400" b="1" dirty="0">
                <a:solidFill>
                  <a:srgbClr val="006FC0"/>
                </a:solidFill>
                <a:latin typeface="Corbel"/>
                <a:cs typeface="Corbel"/>
              </a:rPr>
              <a:t>d</a:t>
            </a:r>
            <a:r>
              <a:rPr sz="1400" b="1" spc="-5" dirty="0">
                <a:solidFill>
                  <a:srgbClr val="006FC0"/>
                </a:solidFill>
                <a:latin typeface="Corbel"/>
                <a:cs typeface="Corbel"/>
              </a:rPr>
              <a:t>i</a:t>
            </a:r>
            <a:r>
              <a:rPr sz="1400" b="1" dirty="0">
                <a:solidFill>
                  <a:srgbClr val="006FC0"/>
                </a:solidFill>
                <a:latin typeface="Corbel"/>
                <a:cs typeface="Corbel"/>
              </a:rPr>
              <a:t>d</a:t>
            </a:r>
            <a:r>
              <a:rPr sz="1400" b="1" spc="-10" dirty="0">
                <a:solidFill>
                  <a:srgbClr val="006FC0"/>
                </a:solidFill>
                <a:latin typeface="Corbel"/>
                <a:cs typeface="Corbel"/>
              </a:rPr>
              <a:t>a</a:t>
            </a:r>
            <a:r>
              <a:rPr sz="1400" b="1" spc="-5" dirty="0">
                <a:solidFill>
                  <a:srgbClr val="006FC0"/>
                </a:solidFill>
                <a:latin typeface="Corbel"/>
                <a:cs typeface="Corbel"/>
              </a:rPr>
              <a:t>t</a:t>
            </a:r>
            <a:r>
              <a:rPr sz="1400" b="1" spc="-10" dirty="0">
                <a:solidFill>
                  <a:srgbClr val="006FC0"/>
                </a:solidFill>
                <a:latin typeface="Corbel"/>
                <a:cs typeface="Corbel"/>
              </a:rPr>
              <a:t>t</a:t>
            </a:r>
            <a:r>
              <a:rPr sz="1400" b="1" dirty="0">
                <a:solidFill>
                  <a:srgbClr val="006FC0"/>
                </a:solidFill>
                <a:latin typeface="Corbel"/>
                <a:cs typeface="Corbel"/>
              </a:rPr>
              <a:t>ica</a:t>
            </a:r>
            <a:r>
              <a:rPr sz="1400" b="1" spc="-5" dirty="0">
                <a:solidFill>
                  <a:srgbClr val="006FC0"/>
                </a:solidFill>
                <a:latin typeface="Corbel"/>
                <a:cs typeface="Corbel"/>
              </a:rPr>
              <a:t> </a:t>
            </a:r>
            <a:r>
              <a:rPr sz="1400" b="1" dirty="0">
                <a:solidFill>
                  <a:srgbClr val="006FC0"/>
                </a:solidFill>
                <a:latin typeface="Corbel"/>
                <a:cs typeface="Corbel"/>
              </a:rPr>
              <a:t>ed</a:t>
            </a:r>
            <a:r>
              <a:rPr sz="1400" b="1" spc="-5" dirty="0">
                <a:solidFill>
                  <a:srgbClr val="006FC0"/>
                </a:solidFill>
                <a:latin typeface="Corbel"/>
                <a:cs typeface="Corbel"/>
              </a:rPr>
              <a:t> </a:t>
            </a:r>
            <a:r>
              <a:rPr sz="1400" b="1" dirty="0">
                <a:solidFill>
                  <a:srgbClr val="006FC0"/>
                </a:solidFill>
                <a:latin typeface="Corbel"/>
                <a:cs typeface="Corbel"/>
              </a:rPr>
              <a:t>e</a:t>
            </a:r>
            <a:r>
              <a:rPr sz="1400" b="1" spc="-5" dirty="0">
                <a:solidFill>
                  <a:srgbClr val="006FC0"/>
                </a:solidFill>
                <a:latin typeface="Corbel"/>
                <a:cs typeface="Corbel"/>
              </a:rPr>
              <a:t>d</a:t>
            </a:r>
            <a:r>
              <a:rPr sz="1400" b="1" dirty="0">
                <a:solidFill>
                  <a:srgbClr val="006FC0"/>
                </a:solidFill>
                <a:latin typeface="Corbel"/>
                <a:cs typeface="Corbel"/>
              </a:rPr>
              <a:t>u</a:t>
            </a:r>
            <a:r>
              <a:rPr sz="1400" b="1" spc="5" dirty="0">
                <a:solidFill>
                  <a:srgbClr val="006FC0"/>
                </a:solidFill>
                <a:latin typeface="Corbel"/>
                <a:cs typeface="Corbel"/>
              </a:rPr>
              <a:t>c</a:t>
            </a:r>
            <a:r>
              <a:rPr sz="1400" b="1" dirty="0">
                <a:solidFill>
                  <a:srgbClr val="006FC0"/>
                </a:solidFill>
                <a:latin typeface="Corbel"/>
                <a:cs typeface="Corbel"/>
              </a:rPr>
              <a:t>a</a:t>
            </a:r>
            <a:r>
              <a:rPr sz="1400" b="1" spc="-10" dirty="0">
                <a:solidFill>
                  <a:srgbClr val="006FC0"/>
                </a:solidFill>
                <a:latin typeface="Corbel"/>
                <a:cs typeface="Corbel"/>
              </a:rPr>
              <a:t>t</a:t>
            </a:r>
            <a:r>
              <a:rPr sz="1400" b="1" dirty="0">
                <a:solidFill>
                  <a:srgbClr val="006FC0"/>
                </a:solidFill>
                <a:latin typeface="Corbel"/>
                <a:cs typeface="Corbel"/>
              </a:rPr>
              <a:t>i</a:t>
            </a:r>
            <a:r>
              <a:rPr sz="1400" b="1" spc="-10" dirty="0">
                <a:solidFill>
                  <a:srgbClr val="006FC0"/>
                </a:solidFill>
                <a:latin typeface="Corbel"/>
                <a:cs typeface="Corbel"/>
              </a:rPr>
              <a:t>v</a:t>
            </a:r>
            <a:r>
              <a:rPr sz="1400" b="1" dirty="0">
                <a:solidFill>
                  <a:srgbClr val="006FC0"/>
                </a:solidFill>
                <a:latin typeface="Corbel"/>
                <a:cs typeface="Corbel"/>
              </a:rPr>
              <a:t>a</a:t>
            </a:r>
            <a:r>
              <a:rPr sz="1400" b="1" spc="-5" dirty="0">
                <a:solidFill>
                  <a:srgbClr val="006FC0"/>
                </a:solidFill>
                <a:latin typeface="Corbel"/>
                <a:cs typeface="Corbel"/>
              </a:rPr>
              <a:t> </a:t>
            </a:r>
            <a:r>
              <a:rPr sz="1400" u="sng" spc="-15" dirty="0">
                <a:latin typeface="Corbel"/>
                <a:cs typeface="Corbel"/>
              </a:rPr>
              <a:t>(</a:t>
            </a:r>
            <a:r>
              <a:rPr sz="1400" u="sng" spc="-5" dirty="0">
                <a:latin typeface="Corbel"/>
                <a:cs typeface="Corbel"/>
              </a:rPr>
              <a:t>non</a:t>
            </a:r>
            <a:r>
              <a:rPr sz="1400" u="sng" dirty="0">
                <a:latin typeface="Corbel"/>
                <a:cs typeface="Corbel"/>
              </a:rPr>
              <a:t> </a:t>
            </a:r>
            <a:r>
              <a:rPr sz="1400" u="sng" spc="-5" dirty="0">
                <a:latin typeface="Corbel"/>
                <a:cs typeface="Corbel"/>
              </a:rPr>
              <a:t>s</a:t>
            </a:r>
            <a:r>
              <a:rPr sz="1400" u="sng" spc="-10" dirty="0">
                <a:latin typeface="Corbel"/>
                <a:cs typeface="Corbel"/>
              </a:rPr>
              <a:t>e</a:t>
            </a:r>
            <a:r>
              <a:rPr sz="1400" u="sng" dirty="0">
                <a:latin typeface="Corbel"/>
                <a:cs typeface="Corbel"/>
              </a:rPr>
              <a:t>mpl</a:t>
            </a:r>
            <a:r>
              <a:rPr sz="1400" u="sng" spc="-5" dirty="0">
                <a:latin typeface="Corbel"/>
                <a:cs typeface="Corbel"/>
              </a:rPr>
              <a:t>ice</a:t>
            </a:r>
            <a:r>
              <a:rPr sz="1400" u="sng" spc="-10" dirty="0">
                <a:latin typeface="Corbel"/>
                <a:cs typeface="Corbel"/>
              </a:rPr>
              <a:t> </a:t>
            </a:r>
            <a:r>
              <a:rPr sz="1400" u="sng" dirty="0">
                <a:latin typeface="Corbel"/>
                <a:cs typeface="Corbel"/>
              </a:rPr>
              <a:t>adem</a:t>
            </a:r>
            <a:r>
              <a:rPr sz="1400" u="sng" spc="-5" dirty="0">
                <a:latin typeface="Corbel"/>
                <a:cs typeface="Corbel"/>
              </a:rPr>
              <a:t>p</a:t>
            </a:r>
            <a:r>
              <a:rPr sz="1400" u="sng" dirty="0">
                <a:latin typeface="Corbel"/>
                <a:cs typeface="Corbel"/>
              </a:rPr>
              <a:t>im</a:t>
            </a:r>
            <a:r>
              <a:rPr sz="1400" u="sng" spc="-5" dirty="0">
                <a:latin typeface="Corbel"/>
                <a:cs typeface="Corbel"/>
              </a:rPr>
              <a:t>en</a:t>
            </a:r>
            <a:r>
              <a:rPr sz="1400" u="sng" spc="5" dirty="0">
                <a:latin typeface="Corbel"/>
                <a:cs typeface="Corbel"/>
              </a:rPr>
              <a:t>t</a:t>
            </a:r>
            <a:r>
              <a:rPr sz="1400" u="sng" dirty="0">
                <a:latin typeface="Corbel"/>
                <a:cs typeface="Corbel"/>
              </a:rPr>
              <a:t>o</a:t>
            </a:r>
            <a:r>
              <a:rPr sz="1400" u="sng" spc="-25" dirty="0">
                <a:latin typeface="Corbel"/>
                <a:cs typeface="Corbel"/>
              </a:rPr>
              <a:t> </a:t>
            </a:r>
            <a:r>
              <a:rPr sz="1400" u="sng" dirty="0">
                <a:latin typeface="Corbel"/>
                <a:cs typeface="Corbel"/>
              </a:rPr>
              <a:t>b</a:t>
            </a:r>
            <a:r>
              <a:rPr sz="1400" u="sng" spc="5" dirty="0">
                <a:latin typeface="Corbel"/>
                <a:cs typeface="Corbel"/>
              </a:rPr>
              <a:t>u</a:t>
            </a:r>
            <a:r>
              <a:rPr sz="1400" u="sng" dirty="0">
                <a:latin typeface="Corbel"/>
                <a:cs typeface="Corbel"/>
              </a:rPr>
              <a:t>r</a:t>
            </a:r>
            <a:r>
              <a:rPr sz="1400" u="sng" spc="-10" dirty="0">
                <a:latin typeface="Corbel"/>
                <a:cs typeface="Corbel"/>
              </a:rPr>
              <a:t>o</a:t>
            </a:r>
            <a:r>
              <a:rPr sz="1400" u="sng" spc="-5" dirty="0">
                <a:latin typeface="Corbel"/>
                <a:cs typeface="Corbel"/>
              </a:rPr>
              <a:t>c</a:t>
            </a:r>
            <a:r>
              <a:rPr sz="1400" u="sng" spc="-10" dirty="0">
                <a:latin typeface="Corbel"/>
                <a:cs typeface="Corbel"/>
              </a:rPr>
              <a:t>r</a:t>
            </a:r>
            <a:r>
              <a:rPr sz="1400" u="sng" dirty="0">
                <a:latin typeface="Corbel"/>
                <a:cs typeface="Corbel"/>
              </a:rPr>
              <a:t>atic</a:t>
            </a:r>
            <a:r>
              <a:rPr sz="1400" u="sng" spc="-15" dirty="0">
                <a:latin typeface="Corbel"/>
                <a:cs typeface="Corbel"/>
              </a:rPr>
              <a:t>o</a:t>
            </a:r>
            <a:r>
              <a:rPr sz="1400" u="sng" dirty="0">
                <a:latin typeface="Corbel"/>
                <a:cs typeface="Corbel"/>
              </a:rPr>
              <a:t>, ma</a:t>
            </a:r>
            <a:r>
              <a:rPr sz="1400" u="sng" spc="-15" dirty="0">
                <a:latin typeface="Corbel"/>
                <a:cs typeface="Corbel"/>
              </a:rPr>
              <a:t> </a:t>
            </a:r>
            <a:r>
              <a:rPr sz="1400" u="sng" spc="-5" dirty="0">
                <a:latin typeface="Corbel"/>
                <a:cs typeface="Corbel"/>
              </a:rPr>
              <a:t>o</a:t>
            </a:r>
            <a:r>
              <a:rPr sz="1400" u="sng" dirty="0">
                <a:latin typeface="Corbel"/>
                <a:cs typeface="Corbel"/>
              </a:rPr>
              <a:t>pp</a:t>
            </a:r>
            <a:r>
              <a:rPr sz="1400" u="sng" spc="-10" dirty="0">
                <a:latin typeface="Corbel"/>
                <a:cs typeface="Corbel"/>
              </a:rPr>
              <a:t>o</a:t>
            </a:r>
            <a:r>
              <a:rPr sz="1400" u="sng" dirty="0">
                <a:latin typeface="Corbel"/>
                <a:cs typeface="Corbel"/>
              </a:rPr>
              <a:t>rt</a:t>
            </a:r>
            <a:r>
              <a:rPr sz="1400" u="sng" spc="5" dirty="0">
                <a:latin typeface="Corbel"/>
                <a:cs typeface="Corbel"/>
              </a:rPr>
              <a:t>u</a:t>
            </a:r>
            <a:r>
              <a:rPr sz="1400" u="sng" spc="-5" dirty="0">
                <a:latin typeface="Corbel"/>
                <a:cs typeface="Corbel"/>
              </a:rPr>
              <a:t>ni</a:t>
            </a:r>
            <a:r>
              <a:rPr sz="1400" u="sng" spc="5" dirty="0">
                <a:latin typeface="Corbel"/>
                <a:cs typeface="Corbel"/>
              </a:rPr>
              <a:t>t</a:t>
            </a:r>
            <a:r>
              <a:rPr sz="1400" u="sng" dirty="0">
                <a:latin typeface="Corbel"/>
                <a:cs typeface="Corbel"/>
              </a:rPr>
              <a:t>à</a:t>
            </a:r>
            <a:r>
              <a:rPr sz="1400" u="sng" spc="-25" dirty="0">
                <a:latin typeface="Corbel"/>
                <a:cs typeface="Corbel"/>
              </a:rPr>
              <a:t> </a:t>
            </a:r>
            <a:r>
              <a:rPr sz="1400" u="sng" dirty="0">
                <a:latin typeface="Corbel"/>
                <a:cs typeface="Corbel"/>
              </a:rPr>
              <a:t>p</a:t>
            </a:r>
            <a:r>
              <a:rPr sz="1400" u="sng" spc="-5" dirty="0">
                <a:latin typeface="Corbel"/>
                <a:cs typeface="Corbel"/>
              </a:rPr>
              <a:t>e</a:t>
            </a:r>
            <a:r>
              <a:rPr sz="1400" u="sng" dirty="0">
                <a:latin typeface="Corbel"/>
                <a:cs typeface="Corbel"/>
              </a:rPr>
              <a:t>r</a:t>
            </a:r>
            <a:r>
              <a:rPr sz="1400" dirty="0">
                <a:latin typeface="Corbel"/>
                <a:cs typeface="Corbel"/>
              </a:rPr>
              <a:t> </a:t>
            </a:r>
            <a:r>
              <a:rPr sz="1400" u="sng" dirty="0">
                <a:latin typeface="Corbel"/>
                <a:cs typeface="Corbel"/>
              </a:rPr>
              <a:t>r</a:t>
            </a:r>
            <a:r>
              <a:rPr sz="1400" u="sng" spc="-10" dirty="0">
                <a:latin typeface="Corbel"/>
                <a:cs typeface="Corbel"/>
              </a:rPr>
              <a:t>a</a:t>
            </a:r>
            <a:r>
              <a:rPr sz="1400" u="sng" dirty="0">
                <a:latin typeface="Corbel"/>
                <a:cs typeface="Corbel"/>
              </a:rPr>
              <a:t>gi</a:t>
            </a:r>
            <a:r>
              <a:rPr sz="1400" u="sng" spc="-10" dirty="0">
                <a:latin typeface="Corbel"/>
                <a:cs typeface="Corbel"/>
              </a:rPr>
              <a:t>o</a:t>
            </a:r>
            <a:r>
              <a:rPr sz="1400" u="sng" spc="-5" dirty="0">
                <a:latin typeface="Corbel"/>
                <a:cs typeface="Corbel"/>
              </a:rPr>
              <a:t>nare</a:t>
            </a:r>
            <a:r>
              <a:rPr sz="1400" u="sng" spc="-10" dirty="0">
                <a:latin typeface="Corbel"/>
                <a:cs typeface="Corbel"/>
              </a:rPr>
              <a:t> </a:t>
            </a:r>
            <a:r>
              <a:rPr sz="1400" u="sng" spc="-5" dirty="0">
                <a:latin typeface="Corbel"/>
                <a:cs typeface="Corbel"/>
              </a:rPr>
              <a:t>sulle</a:t>
            </a:r>
            <a:r>
              <a:rPr sz="1400" u="sng" spc="-10" dirty="0">
                <a:latin typeface="Corbel"/>
                <a:cs typeface="Corbel"/>
              </a:rPr>
              <a:t> </a:t>
            </a:r>
            <a:r>
              <a:rPr sz="1400" u="sng" dirty="0">
                <a:latin typeface="Corbel"/>
                <a:cs typeface="Corbel"/>
              </a:rPr>
              <a:t>diff</a:t>
            </a:r>
            <a:r>
              <a:rPr sz="1400" u="sng" spc="-10" dirty="0">
                <a:latin typeface="Corbel"/>
                <a:cs typeface="Corbel"/>
              </a:rPr>
              <a:t>i</a:t>
            </a:r>
            <a:r>
              <a:rPr sz="1400" u="sng" spc="-5" dirty="0">
                <a:latin typeface="Corbel"/>
                <a:cs typeface="Corbel"/>
              </a:rPr>
              <a:t>c</a:t>
            </a:r>
            <a:r>
              <a:rPr sz="1400" u="sng" spc="-10" dirty="0">
                <a:latin typeface="Corbel"/>
                <a:cs typeface="Corbel"/>
              </a:rPr>
              <a:t>o</a:t>
            </a:r>
            <a:r>
              <a:rPr sz="1400" u="sng" dirty="0">
                <a:latin typeface="Corbel"/>
                <a:cs typeface="Corbel"/>
              </a:rPr>
              <a:t>ltà</a:t>
            </a:r>
            <a:r>
              <a:rPr sz="1400" u="sng" spc="-10" dirty="0">
                <a:latin typeface="Corbel"/>
                <a:cs typeface="Corbel"/>
              </a:rPr>
              <a:t> </a:t>
            </a:r>
            <a:r>
              <a:rPr sz="1400" u="sng" dirty="0">
                <a:latin typeface="Corbel"/>
                <a:cs typeface="Corbel"/>
              </a:rPr>
              <a:t>dello</a:t>
            </a:r>
            <a:r>
              <a:rPr sz="1400" u="sng" spc="-15" dirty="0">
                <a:latin typeface="Corbel"/>
                <a:cs typeface="Corbel"/>
              </a:rPr>
              <a:t> </a:t>
            </a:r>
            <a:r>
              <a:rPr sz="1400" u="sng" spc="-5" dirty="0">
                <a:latin typeface="Corbel"/>
                <a:cs typeface="Corbel"/>
              </a:rPr>
              <a:t>st</a:t>
            </a:r>
            <a:r>
              <a:rPr sz="1400" u="sng" spc="5" dirty="0">
                <a:latin typeface="Corbel"/>
                <a:cs typeface="Corbel"/>
              </a:rPr>
              <a:t>u</a:t>
            </a:r>
            <a:r>
              <a:rPr sz="1400" u="sng" dirty="0">
                <a:latin typeface="Corbel"/>
                <a:cs typeface="Corbel"/>
              </a:rPr>
              <a:t>dente</a:t>
            </a:r>
            <a:r>
              <a:rPr sz="1400" u="sng" spc="-35" dirty="0">
                <a:latin typeface="Corbel"/>
                <a:cs typeface="Corbel"/>
              </a:rPr>
              <a:t> </a:t>
            </a:r>
            <a:r>
              <a:rPr sz="1400" u="sng" dirty="0">
                <a:latin typeface="Corbel"/>
                <a:cs typeface="Corbel"/>
              </a:rPr>
              <a:t>e</a:t>
            </a:r>
            <a:r>
              <a:rPr sz="1400" u="sng" spc="-10" dirty="0">
                <a:latin typeface="Corbel"/>
                <a:cs typeface="Corbel"/>
              </a:rPr>
              <a:t> </a:t>
            </a:r>
            <a:r>
              <a:rPr sz="1400" u="sng" spc="-5" dirty="0">
                <a:latin typeface="Corbel"/>
                <a:cs typeface="Corbel"/>
              </a:rPr>
              <a:t>sulle</a:t>
            </a:r>
            <a:r>
              <a:rPr sz="1400" u="sng" spc="-10" dirty="0">
                <a:latin typeface="Corbel"/>
                <a:cs typeface="Corbel"/>
              </a:rPr>
              <a:t> </a:t>
            </a:r>
            <a:r>
              <a:rPr sz="1400" u="sng" spc="-5" dirty="0">
                <a:latin typeface="Corbel"/>
                <a:cs typeface="Corbel"/>
              </a:rPr>
              <a:t>stra</a:t>
            </a:r>
            <a:r>
              <a:rPr sz="1400" u="sng" dirty="0">
                <a:latin typeface="Corbel"/>
                <a:cs typeface="Corbel"/>
              </a:rPr>
              <a:t>te</a:t>
            </a:r>
            <a:r>
              <a:rPr sz="1400" u="sng" spc="-5" dirty="0">
                <a:latin typeface="Corbel"/>
                <a:cs typeface="Corbel"/>
              </a:rPr>
              <a:t>g</a:t>
            </a:r>
            <a:r>
              <a:rPr sz="1400" u="sng" dirty="0">
                <a:latin typeface="Corbel"/>
                <a:cs typeface="Corbel"/>
              </a:rPr>
              <a:t>ie</a:t>
            </a:r>
            <a:r>
              <a:rPr sz="1400" u="sng" spc="-10" dirty="0">
                <a:latin typeface="Corbel"/>
                <a:cs typeface="Corbel"/>
              </a:rPr>
              <a:t> </a:t>
            </a:r>
            <a:r>
              <a:rPr sz="1400" u="sng" dirty="0">
                <a:latin typeface="Corbel"/>
                <a:cs typeface="Corbel"/>
              </a:rPr>
              <a:t>da</a:t>
            </a:r>
            <a:r>
              <a:rPr sz="1400" u="sng" spc="-10" dirty="0">
                <a:latin typeface="Corbel"/>
                <a:cs typeface="Corbel"/>
              </a:rPr>
              <a:t> </a:t>
            </a:r>
            <a:r>
              <a:rPr sz="1400" u="sng" dirty="0">
                <a:latin typeface="Corbel"/>
                <a:cs typeface="Corbel"/>
              </a:rPr>
              <a:t>util</a:t>
            </a:r>
            <a:r>
              <a:rPr sz="1400" u="sng" spc="-10" dirty="0">
                <a:latin typeface="Corbel"/>
                <a:cs typeface="Corbel"/>
              </a:rPr>
              <a:t>i</a:t>
            </a:r>
            <a:r>
              <a:rPr sz="1400" u="sng" spc="-5" dirty="0">
                <a:latin typeface="Corbel"/>
                <a:cs typeface="Corbel"/>
              </a:rPr>
              <a:t>zzar</a:t>
            </a:r>
            <a:r>
              <a:rPr sz="1400" u="sng" spc="-30" dirty="0">
                <a:latin typeface="Corbel"/>
                <a:cs typeface="Corbel"/>
              </a:rPr>
              <a:t>e</a:t>
            </a:r>
            <a:r>
              <a:rPr sz="1400" u="sng" spc="10" dirty="0">
                <a:latin typeface="Corbel"/>
                <a:cs typeface="Corbel"/>
              </a:rPr>
              <a:t>)</a:t>
            </a:r>
            <a:r>
              <a:rPr sz="1400" dirty="0">
                <a:latin typeface="Corbel"/>
                <a:cs typeface="Corbel"/>
              </a:rPr>
              <a:t>.</a:t>
            </a:r>
            <a:endParaRPr sz="1400">
              <a:latin typeface="Corbel"/>
              <a:cs typeface="Corbel"/>
            </a:endParaRPr>
          </a:p>
          <a:p>
            <a:pPr marL="12700" marR="107950">
              <a:lnSpc>
                <a:spcPts val="1540"/>
              </a:lnSpc>
              <a:spcBef>
                <a:spcPts val="35"/>
              </a:spcBef>
            </a:pPr>
            <a:r>
              <a:rPr sz="1400" dirty="0">
                <a:latin typeface="Corbel"/>
                <a:cs typeface="Corbel"/>
              </a:rPr>
              <a:t>R</a:t>
            </a:r>
            <a:r>
              <a:rPr sz="1400" spc="-5" dirty="0">
                <a:latin typeface="Corbel"/>
                <a:cs typeface="Corbel"/>
              </a:rPr>
              <a:t>ispon</a:t>
            </a:r>
            <a:r>
              <a:rPr sz="1400" spc="5" dirty="0">
                <a:latin typeface="Corbel"/>
                <a:cs typeface="Corbel"/>
              </a:rPr>
              <a:t>d</a:t>
            </a:r>
            <a:r>
              <a:rPr sz="1400" dirty="0">
                <a:latin typeface="Corbel"/>
                <a:cs typeface="Corbel"/>
              </a:rPr>
              <a:t>e</a:t>
            </a:r>
            <a:r>
              <a:rPr sz="1400" spc="-2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 l</a:t>
            </a:r>
            <a:r>
              <a:rPr sz="1400" spc="-10" dirty="0">
                <a:latin typeface="Corbel"/>
                <a:cs typeface="Corbel"/>
              </a:rPr>
              <a:t>o</a:t>
            </a:r>
            <a:r>
              <a:rPr sz="1400" dirty="0">
                <a:latin typeface="Corbel"/>
                <a:cs typeface="Corbel"/>
              </a:rPr>
              <a:t>gi</a:t>
            </a:r>
            <a:r>
              <a:rPr sz="1400" spc="-10" dirty="0">
                <a:latin typeface="Corbel"/>
                <a:cs typeface="Corbel"/>
              </a:rPr>
              <a:t>c</a:t>
            </a:r>
            <a:r>
              <a:rPr sz="1400" dirty="0">
                <a:latin typeface="Corbel"/>
                <a:cs typeface="Corbel"/>
              </a:rPr>
              <a:t>a</a:t>
            </a:r>
            <a:r>
              <a:rPr sz="1400" spc="-10" dirty="0">
                <a:latin typeface="Corbel"/>
                <a:cs typeface="Corbel"/>
              </a:rPr>
              <a:t> </a:t>
            </a:r>
            <a:r>
              <a:rPr sz="1400" dirty="0">
                <a:latin typeface="Corbel"/>
                <a:cs typeface="Corbel"/>
              </a:rPr>
              <a:t>della</a:t>
            </a:r>
            <a:r>
              <a:rPr sz="1400" spc="-5" dirty="0">
                <a:latin typeface="Corbel"/>
                <a:cs typeface="Corbel"/>
              </a:rPr>
              <a:t> </a:t>
            </a: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onalizzazi</a:t>
            </a:r>
            <a:r>
              <a:rPr sz="1400" spc="-10" dirty="0">
                <a:latin typeface="Corbel"/>
                <a:cs typeface="Corbel"/>
              </a:rPr>
              <a:t>o</a:t>
            </a:r>
            <a:r>
              <a:rPr sz="1400" spc="-5" dirty="0">
                <a:latin typeface="Corbel"/>
                <a:cs typeface="Corbel"/>
              </a:rPr>
              <a:t>n</a:t>
            </a:r>
            <a:r>
              <a:rPr sz="1400" dirty="0">
                <a:latin typeface="Corbel"/>
                <a:cs typeface="Corbel"/>
              </a:rPr>
              <a:t>e </a:t>
            </a:r>
            <a:r>
              <a:rPr sz="1400" spc="-10" dirty="0">
                <a:latin typeface="Corbel"/>
                <a:cs typeface="Corbel"/>
              </a:rPr>
              <a:t>c</a:t>
            </a:r>
            <a:r>
              <a:rPr sz="1400" spc="-5" dirty="0">
                <a:latin typeface="Corbel"/>
                <a:cs typeface="Corbel"/>
              </a:rPr>
              <a:t>h</a:t>
            </a:r>
            <a:r>
              <a:rPr sz="1400" dirty="0">
                <a:latin typeface="Corbel"/>
                <a:cs typeface="Corbel"/>
              </a:rPr>
              <a:t>e</a:t>
            </a:r>
            <a:r>
              <a:rPr sz="1400" spc="-10" dirty="0">
                <a:latin typeface="Corbel"/>
                <a:cs typeface="Corbel"/>
              </a:rPr>
              <a:t> </a:t>
            </a:r>
            <a:r>
              <a:rPr sz="1400" spc="-5" dirty="0">
                <a:latin typeface="Corbel"/>
                <a:cs typeface="Corbel"/>
              </a:rPr>
              <a:t>s</a:t>
            </a:r>
            <a:r>
              <a:rPr sz="1400" dirty="0">
                <a:latin typeface="Corbel"/>
                <a:cs typeface="Corbel"/>
              </a:rPr>
              <a:t>i dec</a:t>
            </a:r>
            <a:r>
              <a:rPr sz="1400" spc="-10" dirty="0">
                <a:latin typeface="Corbel"/>
                <a:cs typeface="Corbel"/>
              </a:rPr>
              <a:t>l</a:t>
            </a:r>
            <a:r>
              <a:rPr sz="1400" dirty="0">
                <a:latin typeface="Corbel"/>
                <a:cs typeface="Corbel"/>
              </a:rPr>
              <a:t>ina</a:t>
            </a:r>
            <a:r>
              <a:rPr sz="1400" spc="-10" dirty="0">
                <a:latin typeface="Corbel"/>
                <a:cs typeface="Corbel"/>
              </a:rPr>
              <a:t> </a:t>
            </a:r>
            <a:r>
              <a:rPr sz="1400" dirty="0">
                <a:latin typeface="Corbel"/>
                <a:cs typeface="Corbel"/>
              </a:rPr>
              <a:t>attr</a:t>
            </a:r>
            <a:r>
              <a:rPr sz="1400" spc="-10" dirty="0">
                <a:latin typeface="Corbel"/>
                <a:cs typeface="Corbel"/>
              </a:rPr>
              <a:t>a</a:t>
            </a:r>
            <a:r>
              <a:rPr sz="1400" dirty="0">
                <a:latin typeface="Corbel"/>
                <a:cs typeface="Corbel"/>
              </a:rPr>
              <a:t>ve</a:t>
            </a:r>
            <a:r>
              <a:rPr sz="1400" spc="-5" dirty="0">
                <a:latin typeface="Corbel"/>
                <a:cs typeface="Corbel"/>
              </a:rPr>
              <a:t>rs</a:t>
            </a:r>
            <a:r>
              <a:rPr sz="1400" dirty="0">
                <a:latin typeface="Corbel"/>
                <a:cs typeface="Corbel"/>
              </a:rPr>
              <a:t>o</a:t>
            </a:r>
            <a:r>
              <a:rPr sz="1400" spc="-15" dirty="0">
                <a:latin typeface="Corbel"/>
                <a:cs typeface="Corbel"/>
              </a:rPr>
              <a:t> </a:t>
            </a:r>
            <a:r>
              <a:rPr sz="1400" dirty="0">
                <a:latin typeface="Corbel"/>
                <a:cs typeface="Corbel"/>
              </a:rPr>
              <a:t>un</a:t>
            </a:r>
            <a:r>
              <a:rPr sz="1400" spc="-15" dirty="0">
                <a:latin typeface="Corbel"/>
                <a:cs typeface="Corbel"/>
              </a:rPr>
              <a:t> </a:t>
            </a:r>
            <a:r>
              <a:rPr sz="1400" dirty="0">
                <a:latin typeface="Corbel"/>
                <a:cs typeface="Corbel"/>
              </a:rPr>
              <a:t>insi</a:t>
            </a:r>
            <a:r>
              <a:rPr sz="1400" spc="-10" dirty="0">
                <a:latin typeface="Corbel"/>
                <a:cs typeface="Corbel"/>
              </a:rPr>
              <a:t>e</a:t>
            </a:r>
            <a:r>
              <a:rPr sz="1400" dirty="0">
                <a:latin typeface="Corbel"/>
                <a:cs typeface="Corbel"/>
              </a:rPr>
              <a:t>me</a:t>
            </a:r>
            <a:r>
              <a:rPr sz="1400" spc="-10" dirty="0">
                <a:latin typeface="Corbel"/>
                <a:cs typeface="Corbel"/>
              </a:rPr>
              <a:t> </a:t>
            </a:r>
            <a:r>
              <a:rPr sz="1400" dirty="0">
                <a:latin typeface="Corbel"/>
                <a:cs typeface="Corbel"/>
              </a:rPr>
              <a:t>di </a:t>
            </a:r>
            <a:r>
              <a:rPr sz="1400" spc="-10" dirty="0">
                <a:latin typeface="Corbel"/>
                <a:cs typeface="Corbel"/>
              </a:rPr>
              <a:t>a</a:t>
            </a:r>
            <a:r>
              <a:rPr sz="1400" dirty="0">
                <a:latin typeface="Corbel"/>
                <a:cs typeface="Corbel"/>
              </a:rPr>
              <a:t>ttenzi</a:t>
            </a:r>
            <a:r>
              <a:rPr sz="1400" spc="-10" dirty="0">
                <a:latin typeface="Corbel"/>
                <a:cs typeface="Corbel"/>
              </a:rPr>
              <a:t>o</a:t>
            </a:r>
            <a:r>
              <a:rPr sz="1400" spc="-5" dirty="0">
                <a:latin typeface="Corbel"/>
                <a:cs typeface="Corbel"/>
              </a:rPr>
              <a:t>n</a:t>
            </a:r>
            <a:r>
              <a:rPr sz="1400" dirty="0">
                <a:latin typeface="Corbel"/>
                <a:cs typeface="Corbel"/>
              </a:rPr>
              <a:t>i</a:t>
            </a:r>
            <a:r>
              <a:rPr sz="1400" spc="-15" dirty="0">
                <a:latin typeface="Corbel"/>
                <a:cs typeface="Corbel"/>
              </a:rPr>
              <a:t> </a:t>
            </a:r>
            <a:r>
              <a:rPr sz="1400" dirty="0">
                <a:latin typeface="Corbel"/>
                <a:cs typeface="Corbel"/>
              </a:rPr>
              <a:t>e</a:t>
            </a:r>
            <a:r>
              <a:rPr sz="1400" spc="-10" dirty="0">
                <a:latin typeface="Corbel"/>
                <a:cs typeface="Corbel"/>
              </a:rPr>
              <a:t> </a:t>
            </a: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10" dirty="0">
                <a:latin typeface="Corbel"/>
                <a:cs typeface="Corbel"/>
              </a:rPr>
              <a:t> </a:t>
            </a:r>
            <a:r>
              <a:rPr sz="1400" dirty="0">
                <a:latin typeface="Corbel"/>
                <a:cs typeface="Corbel"/>
              </a:rPr>
              <a:t>la</a:t>
            </a:r>
            <a:r>
              <a:rPr sz="1400" spc="-10" dirty="0">
                <a:latin typeface="Corbel"/>
                <a:cs typeface="Corbel"/>
              </a:rPr>
              <a:t> </a:t>
            </a:r>
            <a:r>
              <a:rPr sz="1400" spc="-5" dirty="0">
                <a:latin typeface="Corbel"/>
                <a:cs typeface="Corbel"/>
              </a:rPr>
              <a:t>cui </a:t>
            </a:r>
            <a:r>
              <a:rPr sz="1400" dirty="0">
                <a:latin typeface="Corbel"/>
                <a:cs typeface="Corbel"/>
              </a:rPr>
              <a:t>attuaz</a:t>
            </a:r>
            <a:r>
              <a:rPr sz="1400" spc="-10" dirty="0">
                <a:latin typeface="Corbel"/>
                <a:cs typeface="Corbel"/>
              </a:rPr>
              <a:t>i</a:t>
            </a:r>
            <a:r>
              <a:rPr sz="1400" spc="-5" dirty="0">
                <a:latin typeface="Corbel"/>
                <a:cs typeface="Corbel"/>
              </a:rPr>
              <a:t>on</a:t>
            </a:r>
            <a:r>
              <a:rPr sz="1400" dirty="0">
                <a:latin typeface="Corbel"/>
                <a:cs typeface="Corbel"/>
              </a:rPr>
              <a:t>e</a:t>
            </a:r>
            <a:r>
              <a:rPr sz="1400" spc="-30" dirty="0">
                <a:latin typeface="Corbel"/>
                <a:cs typeface="Corbel"/>
              </a:rPr>
              <a:t> </a:t>
            </a:r>
            <a:r>
              <a:rPr sz="1400" dirty="0">
                <a:latin typeface="Corbel"/>
                <a:cs typeface="Corbel"/>
              </a:rPr>
              <a:t>ri</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ra</a:t>
            </a:r>
            <a:r>
              <a:rPr sz="1400" spc="-20" dirty="0">
                <a:latin typeface="Corbel"/>
                <a:cs typeface="Corbel"/>
              </a:rPr>
              <a:t> </a:t>
            </a:r>
            <a:r>
              <a:rPr sz="1400" b="1" dirty="0">
                <a:latin typeface="Corbel"/>
                <a:cs typeface="Corbel"/>
              </a:rPr>
              <a:t>ne</a:t>
            </a:r>
            <a:r>
              <a:rPr sz="1400" b="1" spc="5" dirty="0">
                <a:latin typeface="Corbel"/>
                <a:cs typeface="Corbel"/>
              </a:rPr>
              <a:t>l</a:t>
            </a:r>
            <a:r>
              <a:rPr sz="1400" b="1" dirty="0">
                <a:latin typeface="Corbel"/>
                <a:cs typeface="Corbel"/>
              </a:rPr>
              <a:t>l</a:t>
            </a:r>
            <a:r>
              <a:rPr sz="1400" b="1" spc="-80" dirty="0">
                <a:latin typeface="Corbel"/>
                <a:cs typeface="Corbel"/>
              </a:rPr>
              <a:t>’</a:t>
            </a:r>
            <a:r>
              <a:rPr sz="1400" b="1" dirty="0">
                <a:latin typeface="Corbel"/>
                <a:cs typeface="Corbel"/>
              </a:rPr>
              <a:t>ordin</a:t>
            </a:r>
            <a:r>
              <a:rPr sz="1400" b="1" spc="-5" dirty="0">
                <a:latin typeface="Corbel"/>
                <a:cs typeface="Corbel"/>
              </a:rPr>
              <a:t>a</a:t>
            </a:r>
            <a:r>
              <a:rPr sz="1400" b="1" dirty="0">
                <a:latin typeface="Corbel"/>
                <a:cs typeface="Corbel"/>
              </a:rPr>
              <a:t>rio</a:t>
            </a:r>
            <a:r>
              <a:rPr sz="1400" b="1" spc="-25" dirty="0">
                <a:latin typeface="Corbel"/>
                <a:cs typeface="Corbel"/>
              </a:rPr>
              <a:t> </a:t>
            </a:r>
            <a:r>
              <a:rPr sz="1400" b="1" dirty="0">
                <a:latin typeface="Corbel"/>
                <a:cs typeface="Corbel"/>
              </a:rPr>
              <a:t>esercizio</a:t>
            </a:r>
            <a:r>
              <a:rPr sz="1400" b="1" spc="-35" dirty="0">
                <a:latin typeface="Corbel"/>
                <a:cs typeface="Corbel"/>
              </a:rPr>
              <a:t> </a:t>
            </a:r>
            <a:r>
              <a:rPr sz="1400" b="1" dirty="0">
                <a:latin typeface="Corbel"/>
                <a:cs typeface="Corbel"/>
              </a:rPr>
              <a:t>del</a:t>
            </a:r>
            <a:r>
              <a:rPr sz="1400" b="1" spc="5" dirty="0">
                <a:latin typeface="Corbel"/>
                <a:cs typeface="Corbel"/>
              </a:rPr>
              <a:t>l</a:t>
            </a:r>
            <a:r>
              <a:rPr sz="1400" b="1" dirty="0">
                <a:latin typeface="Corbel"/>
                <a:cs typeface="Corbel"/>
              </a:rPr>
              <a:t>a</a:t>
            </a:r>
            <a:r>
              <a:rPr sz="1400" b="1" spc="-20" dirty="0">
                <a:latin typeface="Corbel"/>
                <a:cs typeface="Corbel"/>
              </a:rPr>
              <a:t> </a:t>
            </a:r>
            <a:r>
              <a:rPr sz="1400" b="1" spc="-5" dirty="0">
                <a:latin typeface="Corbel"/>
                <a:cs typeface="Corbel"/>
              </a:rPr>
              <a:t>f</a:t>
            </a:r>
            <a:r>
              <a:rPr sz="1400" b="1" dirty="0">
                <a:latin typeface="Corbel"/>
                <a:cs typeface="Corbel"/>
              </a:rPr>
              <a:t>un</a:t>
            </a:r>
            <a:r>
              <a:rPr sz="1400" b="1" spc="5" dirty="0">
                <a:latin typeface="Corbel"/>
                <a:cs typeface="Corbel"/>
              </a:rPr>
              <a:t>z</a:t>
            </a:r>
            <a:r>
              <a:rPr sz="1400" b="1" dirty="0">
                <a:latin typeface="Corbel"/>
                <a:cs typeface="Corbel"/>
              </a:rPr>
              <a:t>ione</a:t>
            </a:r>
            <a:r>
              <a:rPr sz="1400" b="1" spc="-25" dirty="0">
                <a:latin typeface="Corbel"/>
                <a:cs typeface="Corbel"/>
              </a:rPr>
              <a:t> </a:t>
            </a:r>
            <a:r>
              <a:rPr sz="1400" b="1" dirty="0">
                <a:latin typeface="Corbel"/>
                <a:cs typeface="Corbel"/>
              </a:rPr>
              <a:t>educat</a:t>
            </a:r>
            <a:r>
              <a:rPr sz="1400" b="1" spc="-5" dirty="0">
                <a:latin typeface="Corbel"/>
                <a:cs typeface="Corbel"/>
              </a:rPr>
              <a:t>i</a:t>
            </a:r>
            <a:r>
              <a:rPr sz="1400" b="1" spc="-10" dirty="0">
                <a:latin typeface="Corbel"/>
                <a:cs typeface="Corbel"/>
              </a:rPr>
              <a:t>v</a:t>
            </a:r>
            <a:r>
              <a:rPr sz="1400" b="1" dirty="0">
                <a:latin typeface="Corbel"/>
                <a:cs typeface="Corbel"/>
              </a:rPr>
              <a:t>a</a:t>
            </a:r>
            <a:r>
              <a:rPr sz="1400" b="1" spc="-5" dirty="0">
                <a:latin typeface="Corbel"/>
                <a:cs typeface="Corbel"/>
              </a:rPr>
              <a:t> </a:t>
            </a:r>
            <a:r>
              <a:rPr sz="1400" b="1" dirty="0">
                <a:latin typeface="Corbel"/>
                <a:cs typeface="Corbel"/>
              </a:rPr>
              <a:t>del</a:t>
            </a:r>
            <a:r>
              <a:rPr sz="1400" b="1" spc="5" dirty="0">
                <a:latin typeface="Corbel"/>
                <a:cs typeface="Corbel"/>
              </a:rPr>
              <a:t>l</a:t>
            </a:r>
            <a:r>
              <a:rPr sz="1400" b="1" spc="-10" dirty="0">
                <a:latin typeface="Corbel"/>
                <a:cs typeface="Corbel"/>
              </a:rPr>
              <a:t>’</a:t>
            </a:r>
            <a:r>
              <a:rPr sz="1400" b="1" dirty="0">
                <a:latin typeface="Corbel"/>
                <a:cs typeface="Corbel"/>
              </a:rPr>
              <a:t>insegnan</a:t>
            </a:r>
            <a:r>
              <a:rPr sz="1400" b="1" spc="-10" dirty="0">
                <a:latin typeface="Corbel"/>
                <a:cs typeface="Corbel"/>
              </a:rPr>
              <a:t>t</a:t>
            </a:r>
            <a:r>
              <a:rPr sz="1400" b="1" dirty="0">
                <a:latin typeface="Corbel"/>
                <a:cs typeface="Corbel"/>
              </a:rPr>
              <a:t>e</a:t>
            </a:r>
            <a:r>
              <a:rPr sz="1400" b="1" spc="-10" dirty="0">
                <a:latin typeface="Corbel"/>
                <a:cs typeface="Corbel"/>
              </a:rPr>
              <a:t> </a:t>
            </a:r>
            <a:r>
              <a:rPr sz="1400" dirty="0">
                <a:latin typeface="Corbel"/>
                <a:cs typeface="Corbel"/>
              </a:rPr>
              <a:t>e</a:t>
            </a:r>
            <a:r>
              <a:rPr sz="1400" spc="-10" dirty="0">
                <a:latin typeface="Corbel"/>
                <a:cs typeface="Corbel"/>
              </a:rPr>
              <a:t> </a:t>
            </a:r>
            <a:r>
              <a:rPr sz="1400" b="1" u="sng" dirty="0">
                <a:solidFill>
                  <a:srgbClr val="006FC0"/>
                </a:solidFill>
                <a:latin typeface="Corbel"/>
                <a:cs typeface="Corbel"/>
              </a:rPr>
              <a:t>non</a:t>
            </a:r>
            <a:r>
              <a:rPr sz="1400" b="1" u="sng" spc="-15" dirty="0">
                <a:solidFill>
                  <a:srgbClr val="006FC0"/>
                </a:solidFill>
                <a:latin typeface="Corbel"/>
                <a:cs typeface="Corbel"/>
              </a:rPr>
              <a:t> </a:t>
            </a:r>
            <a:r>
              <a:rPr sz="1400" b="1" u="sng" dirty="0">
                <a:solidFill>
                  <a:srgbClr val="006FC0"/>
                </a:solidFill>
                <a:latin typeface="Corbel"/>
                <a:cs typeface="Corbel"/>
              </a:rPr>
              <a:t>richi</a:t>
            </a:r>
            <a:r>
              <a:rPr sz="1400" b="1" u="sng" spc="-5" dirty="0">
                <a:solidFill>
                  <a:srgbClr val="006FC0"/>
                </a:solidFill>
                <a:latin typeface="Corbel"/>
                <a:cs typeface="Corbel"/>
              </a:rPr>
              <a:t>e</a:t>
            </a:r>
            <a:r>
              <a:rPr sz="1400" b="1" u="sng" dirty="0">
                <a:solidFill>
                  <a:srgbClr val="006FC0"/>
                </a:solidFill>
                <a:latin typeface="Corbel"/>
                <a:cs typeface="Corbel"/>
              </a:rPr>
              <a:t>de</a:t>
            </a:r>
            <a:endParaRPr sz="1400">
              <a:latin typeface="Corbel"/>
              <a:cs typeface="Corbel"/>
            </a:endParaRPr>
          </a:p>
          <a:p>
            <a:pPr marL="12700">
              <a:lnSpc>
                <a:spcPts val="1510"/>
              </a:lnSpc>
            </a:pPr>
            <a:r>
              <a:rPr sz="1400" b="1" u="sng" spc="-290" dirty="0">
                <a:solidFill>
                  <a:srgbClr val="006FC0"/>
                </a:solidFill>
                <a:latin typeface="Corbel"/>
                <a:cs typeface="Corbel"/>
              </a:rPr>
              <a:t> </a:t>
            </a:r>
            <a:r>
              <a:rPr sz="1400" b="1" u="sng" dirty="0">
                <a:solidFill>
                  <a:srgbClr val="006FC0"/>
                </a:solidFill>
                <a:latin typeface="Corbel"/>
                <a:cs typeface="Corbel"/>
              </a:rPr>
              <a:t>l</a:t>
            </a:r>
            <a:r>
              <a:rPr sz="1400" b="1" u="sng" spc="-285" dirty="0">
                <a:solidFill>
                  <a:srgbClr val="006FC0"/>
                </a:solidFill>
                <a:latin typeface="Corbel"/>
                <a:cs typeface="Corbel"/>
              </a:rPr>
              <a:t> </a:t>
            </a:r>
            <a:r>
              <a:rPr sz="1400" b="1" u="sng" spc="-55" dirty="0">
                <a:solidFill>
                  <a:srgbClr val="006FC0"/>
                </a:solidFill>
                <a:latin typeface="Corbel"/>
                <a:cs typeface="Corbel"/>
              </a:rPr>
              <a:t>’</a:t>
            </a:r>
            <a:r>
              <a:rPr sz="1400" b="1" u="sng" dirty="0">
                <a:solidFill>
                  <a:srgbClr val="006FC0"/>
                </a:solidFill>
                <a:latin typeface="Corbel"/>
                <a:cs typeface="Corbel"/>
              </a:rPr>
              <a:t>acquisiz</a:t>
            </a:r>
            <a:r>
              <a:rPr sz="1400" b="1" u="sng" spc="-290" dirty="0">
                <a:solidFill>
                  <a:srgbClr val="006FC0"/>
                </a:solidFill>
                <a:latin typeface="Corbel"/>
                <a:cs typeface="Corbel"/>
              </a:rPr>
              <a:t> </a:t>
            </a:r>
            <a:r>
              <a:rPr sz="1400" b="1" u="sng" dirty="0">
                <a:solidFill>
                  <a:srgbClr val="006FC0"/>
                </a:solidFill>
                <a:latin typeface="Corbel"/>
                <a:cs typeface="Corbel"/>
              </a:rPr>
              <a:t>ione</a:t>
            </a:r>
            <a:r>
              <a:rPr sz="1400" b="1" u="sng" spc="-50" dirty="0">
                <a:solidFill>
                  <a:srgbClr val="006FC0"/>
                </a:solidFill>
                <a:latin typeface="Corbel"/>
                <a:cs typeface="Corbel"/>
              </a:rPr>
              <a:t> </a:t>
            </a:r>
            <a:r>
              <a:rPr sz="1400" b="1" u="sng" dirty="0">
                <a:solidFill>
                  <a:srgbClr val="006FC0"/>
                </a:solidFill>
                <a:latin typeface="Corbel"/>
                <a:cs typeface="Corbel"/>
              </a:rPr>
              <a:t>da</a:t>
            </a:r>
            <a:r>
              <a:rPr sz="1400" b="1" u="sng" spc="-10" dirty="0">
                <a:solidFill>
                  <a:srgbClr val="006FC0"/>
                </a:solidFill>
                <a:latin typeface="Corbel"/>
                <a:cs typeface="Corbel"/>
              </a:rPr>
              <a:t> p</a:t>
            </a:r>
            <a:r>
              <a:rPr sz="1400" b="1" u="sng" dirty="0">
                <a:solidFill>
                  <a:srgbClr val="006FC0"/>
                </a:solidFill>
                <a:latin typeface="Corbel"/>
                <a:cs typeface="Corbel"/>
              </a:rPr>
              <a:t>ar</a:t>
            </a:r>
            <a:r>
              <a:rPr sz="1400" b="1" u="sng" spc="-10" dirty="0">
                <a:solidFill>
                  <a:srgbClr val="006FC0"/>
                </a:solidFill>
                <a:latin typeface="Corbel"/>
                <a:cs typeface="Corbel"/>
              </a:rPr>
              <a:t>t</a:t>
            </a:r>
            <a:r>
              <a:rPr sz="1400" b="1" u="sng" dirty="0">
                <a:solidFill>
                  <a:srgbClr val="006FC0"/>
                </a:solidFill>
                <a:latin typeface="Corbel"/>
                <a:cs typeface="Corbel"/>
              </a:rPr>
              <a:t>e </a:t>
            </a:r>
            <a:r>
              <a:rPr sz="1400" b="1" u="sng" spc="-5" dirty="0">
                <a:solidFill>
                  <a:srgbClr val="006FC0"/>
                </a:solidFill>
                <a:latin typeface="Corbel"/>
                <a:cs typeface="Corbel"/>
              </a:rPr>
              <a:t>d</a:t>
            </a:r>
            <a:r>
              <a:rPr sz="1400" b="1" u="sng" dirty="0">
                <a:solidFill>
                  <a:srgbClr val="006FC0"/>
                </a:solidFill>
                <a:latin typeface="Corbel"/>
                <a:cs typeface="Corbel"/>
              </a:rPr>
              <a:t>el</a:t>
            </a:r>
            <a:r>
              <a:rPr sz="1400" b="1" u="sng" spc="-285" dirty="0">
                <a:solidFill>
                  <a:srgbClr val="006FC0"/>
                </a:solidFill>
                <a:latin typeface="Corbel"/>
                <a:cs typeface="Corbel"/>
              </a:rPr>
              <a:t> </a:t>
            </a:r>
            <a:r>
              <a:rPr sz="1400" b="1" u="sng" dirty="0">
                <a:solidFill>
                  <a:srgbClr val="006FC0"/>
                </a:solidFill>
                <a:latin typeface="Corbel"/>
                <a:cs typeface="Corbel"/>
              </a:rPr>
              <a:t>l</a:t>
            </a:r>
            <a:r>
              <a:rPr sz="1400" b="1" u="sng" spc="-285" dirty="0">
                <a:solidFill>
                  <a:srgbClr val="006FC0"/>
                </a:solidFill>
                <a:latin typeface="Corbel"/>
                <a:cs typeface="Corbel"/>
              </a:rPr>
              <a:t> </a:t>
            </a:r>
            <a:r>
              <a:rPr sz="1400" b="1" u="sng" dirty="0">
                <a:solidFill>
                  <a:srgbClr val="006FC0"/>
                </a:solidFill>
                <a:latin typeface="Corbel"/>
                <a:cs typeface="Corbel"/>
              </a:rPr>
              <a:t>a</a:t>
            </a:r>
            <a:r>
              <a:rPr sz="1400" b="1" u="sng" spc="-20" dirty="0">
                <a:solidFill>
                  <a:srgbClr val="006FC0"/>
                </a:solidFill>
                <a:latin typeface="Corbel"/>
                <a:cs typeface="Corbel"/>
              </a:rPr>
              <a:t> </a:t>
            </a:r>
            <a:r>
              <a:rPr sz="1400" b="1" u="sng" spc="-5" dirty="0">
                <a:solidFill>
                  <a:srgbClr val="006FC0"/>
                </a:solidFill>
                <a:latin typeface="Corbel"/>
                <a:cs typeface="Corbel"/>
              </a:rPr>
              <a:t>f</a:t>
            </a:r>
            <a:r>
              <a:rPr sz="1400" b="1" u="sng" dirty="0">
                <a:solidFill>
                  <a:srgbClr val="006FC0"/>
                </a:solidFill>
                <a:latin typeface="Corbel"/>
                <a:cs typeface="Corbel"/>
              </a:rPr>
              <a:t>ami</a:t>
            </a:r>
            <a:r>
              <a:rPr sz="1400" b="1" u="sng" spc="-10" dirty="0">
                <a:solidFill>
                  <a:srgbClr val="006FC0"/>
                </a:solidFill>
                <a:latin typeface="Corbel"/>
                <a:cs typeface="Corbel"/>
              </a:rPr>
              <a:t>g</a:t>
            </a:r>
            <a:r>
              <a:rPr sz="1400" b="1" u="sng" dirty="0">
                <a:solidFill>
                  <a:srgbClr val="006FC0"/>
                </a:solidFill>
                <a:latin typeface="Corbel"/>
                <a:cs typeface="Corbel"/>
              </a:rPr>
              <a:t>l</a:t>
            </a:r>
            <a:r>
              <a:rPr sz="1400" b="1" u="sng" spc="-285" dirty="0">
                <a:solidFill>
                  <a:srgbClr val="006FC0"/>
                </a:solidFill>
                <a:latin typeface="Corbel"/>
                <a:cs typeface="Corbel"/>
              </a:rPr>
              <a:t> </a:t>
            </a:r>
            <a:r>
              <a:rPr sz="1400" b="1" u="sng" dirty="0">
                <a:solidFill>
                  <a:srgbClr val="006FC0"/>
                </a:solidFill>
                <a:latin typeface="Corbel"/>
                <a:cs typeface="Corbel"/>
              </a:rPr>
              <a:t>ia</a:t>
            </a:r>
            <a:r>
              <a:rPr sz="1400" b="1" u="sng" spc="-5" dirty="0">
                <a:solidFill>
                  <a:srgbClr val="006FC0"/>
                </a:solidFill>
                <a:latin typeface="Corbel"/>
                <a:cs typeface="Corbel"/>
              </a:rPr>
              <a:t> d</a:t>
            </a:r>
            <a:r>
              <a:rPr sz="1400" b="1" u="sng" dirty="0">
                <a:solidFill>
                  <a:srgbClr val="006FC0"/>
                </a:solidFill>
                <a:latin typeface="Corbel"/>
                <a:cs typeface="Corbel"/>
              </a:rPr>
              <a:t>i un'</a:t>
            </a:r>
            <a:r>
              <a:rPr sz="1400" b="1" u="sng" spc="-285" dirty="0">
                <a:solidFill>
                  <a:srgbClr val="006FC0"/>
                </a:solidFill>
                <a:latin typeface="Corbel"/>
                <a:cs typeface="Corbel"/>
              </a:rPr>
              <a:t> </a:t>
            </a:r>
            <a:r>
              <a:rPr sz="1400" b="1" u="sng" dirty="0">
                <a:solidFill>
                  <a:srgbClr val="006FC0"/>
                </a:solidFill>
                <a:latin typeface="Corbel"/>
                <a:cs typeface="Corbel"/>
              </a:rPr>
              <a:t>au</a:t>
            </a:r>
            <a:r>
              <a:rPr sz="1400" b="1" u="sng" spc="-5" dirty="0">
                <a:solidFill>
                  <a:srgbClr val="006FC0"/>
                </a:solidFill>
                <a:latin typeface="Corbel"/>
                <a:cs typeface="Corbel"/>
              </a:rPr>
              <a:t>t</a:t>
            </a:r>
            <a:r>
              <a:rPr sz="1400" b="1" u="sng" dirty="0">
                <a:solidFill>
                  <a:srgbClr val="006FC0"/>
                </a:solidFill>
                <a:latin typeface="Corbel"/>
                <a:cs typeface="Corbel"/>
              </a:rPr>
              <a:t>orizz</a:t>
            </a:r>
            <a:r>
              <a:rPr sz="1400" b="1" u="sng" spc="-285" dirty="0">
                <a:solidFill>
                  <a:srgbClr val="006FC0"/>
                </a:solidFill>
                <a:latin typeface="Corbel"/>
                <a:cs typeface="Corbel"/>
              </a:rPr>
              <a:t> </a:t>
            </a:r>
            <a:r>
              <a:rPr sz="1400" b="1" u="sng" dirty="0">
                <a:solidFill>
                  <a:srgbClr val="006FC0"/>
                </a:solidFill>
                <a:latin typeface="Corbel"/>
                <a:cs typeface="Corbel"/>
              </a:rPr>
              <a:t>azione</a:t>
            </a:r>
            <a:r>
              <a:rPr sz="1400" b="1" u="sng" spc="-50" dirty="0">
                <a:solidFill>
                  <a:srgbClr val="006FC0"/>
                </a:solidFill>
                <a:latin typeface="Corbel"/>
                <a:cs typeface="Corbel"/>
              </a:rPr>
              <a:t> </a:t>
            </a:r>
            <a:r>
              <a:rPr sz="1400" b="1" u="sng" dirty="0">
                <a:solidFill>
                  <a:srgbClr val="006FC0"/>
                </a:solidFill>
                <a:latin typeface="Corbel"/>
                <a:cs typeface="Corbel"/>
              </a:rPr>
              <a:t>uf</a:t>
            </a:r>
            <a:r>
              <a:rPr sz="1400" b="1" u="sng" spc="-10" dirty="0">
                <a:solidFill>
                  <a:srgbClr val="006FC0"/>
                </a:solidFill>
                <a:latin typeface="Corbel"/>
                <a:cs typeface="Corbel"/>
              </a:rPr>
              <a:t>f</a:t>
            </a:r>
            <a:r>
              <a:rPr sz="1400" b="1" u="sng" dirty="0">
                <a:solidFill>
                  <a:srgbClr val="006FC0"/>
                </a:solidFill>
                <a:latin typeface="Corbel"/>
                <a:cs typeface="Corbel"/>
              </a:rPr>
              <a:t>icial</a:t>
            </a:r>
            <a:r>
              <a:rPr sz="1400" b="1" u="sng" spc="-290" dirty="0">
                <a:solidFill>
                  <a:srgbClr val="006FC0"/>
                </a:solidFill>
                <a:latin typeface="Corbel"/>
                <a:cs typeface="Corbel"/>
              </a:rPr>
              <a:t> </a:t>
            </a:r>
            <a:r>
              <a:rPr sz="1400" b="1" u="sng" dirty="0">
                <a:solidFill>
                  <a:srgbClr val="006FC0"/>
                </a:solidFill>
                <a:latin typeface="Corbel"/>
                <a:cs typeface="Corbel"/>
              </a:rPr>
              <a:t>e</a:t>
            </a:r>
            <a:r>
              <a:rPr sz="1400" b="1" u="sng" spc="-275" dirty="0">
                <a:solidFill>
                  <a:srgbClr val="006FC0"/>
                </a:solidFill>
                <a:latin typeface="Corbel"/>
                <a:cs typeface="Corbel"/>
              </a:rPr>
              <a:t> </a:t>
            </a:r>
            <a:r>
              <a:rPr sz="1400" b="1" dirty="0">
                <a:solidFill>
                  <a:srgbClr val="006FC0"/>
                </a:solidFill>
                <a:latin typeface="Corbel"/>
                <a:cs typeface="Corbel"/>
              </a:rPr>
              <a:t>.</a:t>
            </a:r>
            <a:endParaRPr sz="1400">
              <a:latin typeface="Corbel"/>
              <a:cs typeface="Corbe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40779" rIns="0" bIns="0" rtlCol="0">
            <a:spAutoFit/>
          </a:bodyPr>
          <a:lstStyle/>
          <a:p>
            <a:pPr marL="269240">
              <a:lnSpc>
                <a:spcPts val="3304"/>
              </a:lnSpc>
            </a:pPr>
            <a:r>
              <a:rPr sz="2900" spc="-5" dirty="0"/>
              <a:t>Esam</a:t>
            </a:r>
            <a:r>
              <a:rPr sz="2900" dirty="0"/>
              <a:t>e</a:t>
            </a:r>
            <a:r>
              <a:rPr sz="2900" spc="-30" dirty="0"/>
              <a:t> </a:t>
            </a:r>
            <a:r>
              <a:rPr sz="2900" dirty="0"/>
              <a:t>di</a:t>
            </a:r>
            <a:r>
              <a:rPr sz="2900" spc="-90" dirty="0"/>
              <a:t> </a:t>
            </a:r>
            <a:r>
              <a:rPr sz="2900" dirty="0"/>
              <a:t>Stato</a:t>
            </a:r>
            <a:endParaRPr sz="2900"/>
          </a:p>
          <a:p>
            <a:pPr marL="269240">
              <a:lnSpc>
                <a:spcPts val="3304"/>
              </a:lnSpc>
            </a:pPr>
            <a:r>
              <a:rPr sz="2900" dirty="0">
                <a:latin typeface="Corbel"/>
                <a:cs typeface="Corbel"/>
              </a:rPr>
              <a:t>p</a:t>
            </a:r>
            <a:r>
              <a:rPr sz="2900" spc="-15" dirty="0">
                <a:latin typeface="Corbel"/>
                <a:cs typeface="Corbel"/>
              </a:rPr>
              <a:t>e</a:t>
            </a:r>
            <a:r>
              <a:rPr sz="2900" dirty="0">
                <a:latin typeface="Corbel"/>
                <a:cs typeface="Corbel"/>
              </a:rPr>
              <a:t>r</a:t>
            </a:r>
            <a:r>
              <a:rPr sz="2900" spc="-20" dirty="0">
                <a:latin typeface="Corbel"/>
                <a:cs typeface="Corbel"/>
              </a:rPr>
              <a:t> </a:t>
            </a:r>
            <a:r>
              <a:rPr sz="2900" dirty="0">
                <a:latin typeface="Corbel"/>
                <a:cs typeface="Corbel"/>
              </a:rPr>
              <a:t>gli</a:t>
            </a:r>
            <a:r>
              <a:rPr sz="2900" spc="-10" dirty="0">
                <a:latin typeface="Corbel"/>
                <a:cs typeface="Corbel"/>
              </a:rPr>
              <a:t> </a:t>
            </a:r>
            <a:r>
              <a:rPr sz="2900" spc="5" dirty="0">
                <a:latin typeface="Corbel"/>
                <a:cs typeface="Corbel"/>
              </a:rPr>
              <a:t>s</a:t>
            </a:r>
            <a:r>
              <a:rPr sz="2900" dirty="0">
                <a:latin typeface="Corbel"/>
                <a:cs typeface="Corbel"/>
              </a:rPr>
              <a:t>tudenti</a:t>
            </a:r>
            <a:r>
              <a:rPr sz="2900" spc="-20" dirty="0">
                <a:latin typeface="Corbel"/>
                <a:cs typeface="Corbel"/>
              </a:rPr>
              <a:t> </a:t>
            </a:r>
            <a:r>
              <a:rPr sz="2900" dirty="0">
                <a:latin typeface="Corbel"/>
                <a:cs typeface="Corbel"/>
              </a:rPr>
              <a:t>con</a:t>
            </a:r>
            <a:r>
              <a:rPr sz="2900" spc="-15" dirty="0">
                <a:latin typeface="Corbel"/>
                <a:cs typeface="Corbel"/>
              </a:rPr>
              <a:t> </a:t>
            </a:r>
            <a:r>
              <a:rPr sz="2900" dirty="0">
                <a:latin typeface="Corbel"/>
                <a:cs typeface="Corbel"/>
              </a:rPr>
              <a:t>BES</a:t>
            </a:r>
            <a:r>
              <a:rPr sz="2900" spc="-10" dirty="0">
                <a:latin typeface="Corbel"/>
                <a:cs typeface="Corbel"/>
              </a:rPr>
              <a:t> </a:t>
            </a:r>
            <a:r>
              <a:rPr sz="2900" dirty="0">
                <a:latin typeface="Corbel"/>
                <a:cs typeface="Corbel"/>
              </a:rPr>
              <a:t>“gene</a:t>
            </a:r>
            <a:r>
              <a:rPr sz="2900" spc="-10" dirty="0">
                <a:latin typeface="Corbel"/>
                <a:cs typeface="Corbel"/>
              </a:rPr>
              <a:t>r</a:t>
            </a:r>
            <a:r>
              <a:rPr sz="2900" dirty="0">
                <a:latin typeface="Corbel"/>
                <a:cs typeface="Corbel"/>
              </a:rPr>
              <a:t>ico”</a:t>
            </a:r>
            <a:endParaRPr sz="2900">
              <a:latin typeface="Corbel"/>
              <a:cs typeface="Corbel"/>
            </a:endParaRPr>
          </a:p>
        </p:txBody>
      </p:sp>
      <p:sp>
        <p:nvSpPr>
          <p:cNvPr id="4" name="object 4"/>
          <p:cNvSpPr/>
          <p:nvPr/>
        </p:nvSpPr>
        <p:spPr>
          <a:xfrm>
            <a:off x="452767" y="1273428"/>
            <a:ext cx="8229600" cy="586740"/>
          </a:xfrm>
          <a:custGeom>
            <a:avLst/>
            <a:gdLst/>
            <a:ahLst/>
            <a:cxnLst/>
            <a:rect l="l" t="t" r="r" b="b"/>
            <a:pathLst>
              <a:path w="8229600" h="586739">
                <a:moveTo>
                  <a:pt x="8131924" y="0"/>
                </a:moveTo>
                <a:lnTo>
                  <a:pt x="97701" y="0"/>
                </a:lnTo>
                <a:lnTo>
                  <a:pt x="84768" y="849"/>
                </a:lnTo>
                <a:lnTo>
                  <a:pt x="45361" y="15211"/>
                </a:lnTo>
                <a:lnTo>
                  <a:pt x="16060" y="44070"/>
                </a:lnTo>
                <a:lnTo>
                  <a:pt x="1081" y="83196"/>
                </a:lnTo>
                <a:lnTo>
                  <a:pt x="0" y="97790"/>
                </a:lnTo>
                <a:lnTo>
                  <a:pt x="0" y="488569"/>
                </a:lnTo>
                <a:lnTo>
                  <a:pt x="8563" y="528625"/>
                </a:lnTo>
                <a:lnTo>
                  <a:pt x="33027" y="561782"/>
                </a:lnTo>
                <a:lnTo>
                  <a:pt x="69185" y="582008"/>
                </a:lnTo>
                <a:lnTo>
                  <a:pt x="97701" y="586232"/>
                </a:lnTo>
                <a:lnTo>
                  <a:pt x="8131924" y="586232"/>
                </a:lnTo>
                <a:lnTo>
                  <a:pt x="8171960" y="577687"/>
                </a:lnTo>
                <a:lnTo>
                  <a:pt x="8205129" y="553245"/>
                </a:lnTo>
                <a:lnTo>
                  <a:pt x="8225362" y="517096"/>
                </a:lnTo>
                <a:lnTo>
                  <a:pt x="8229587" y="488569"/>
                </a:lnTo>
                <a:lnTo>
                  <a:pt x="8229587" y="97790"/>
                </a:lnTo>
                <a:lnTo>
                  <a:pt x="8221013" y="57665"/>
                </a:lnTo>
                <a:lnTo>
                  <a:pt x="8196567" y="24484"/>
                </a:lnTo>
                <a:lnTo>
                  <a:pt x="8160433" y="4230"/>
                </a:lnTo>
                <a:lnTo>
                  <a:pt x="8131924" y="0"/>
                </a:lnTo>
                <a:close/>
              </a:path>
            </a:pathLst>
          </a:custGeom>
          <a:solidFill>
            <a:srgbClr val="FFFFFF"/>
          </a:solidFill>
        </p:spPr>
        <p:txBody>
          <a:bodyPr wrap="square" lIns="0" tIns="0" rIns="0" bIns="0" rtlCol="0"/>
          <a:lstStyle/>
          <a:p>
            <a:endParaRPr/>
          </a:p>
        </p:txBody>
      </p:sp>
      <p:sp>
        <p:nvSpPr>
          <p:cNvPr id="5" name="object 5"/>
          <p:cNvSpPr/>
          <p:nvPr/>
        </p:nvSpPr>
        <p:spPr>
          <a:xfrm>
            <a:off x="452767" y="1273428"/>
            <a:ext cx="8229600" cy="586740"/>
          </a:xfrm>
          <a:custGeom>
            <a:avLst/>
            <a:gdLst/>
            <a:ahLst/>
            <a:cxnLst/>
            <a:rect l="l" t="t" r="r" b="b"/>
            <a:pathLst>
              <a:path w="8229600" h="586739">
                <a:moveTo>
                  <a:pt x="0" y="97790"/>
                </a:moveTo>
                <a:lnTo>
                  <a:pt x="9268" y="56180"/>
                </a:lnTo>
                <a:lnTo>
                  <a:pt x="34263" y="23429"/>
                </a:lnTo>
                <a:lnTo>
                  <a:pt x="70770" y="3765"/>
                </a:lnTo>
                <a:lnTo>
                  <a:pt x="97701" y="0"/>
                </a:lnTo>
                <a:lnTo>
                  <a:pt x="8131924" y="0"/>
                </a:lnTo>
                <a:lnTo>
                  <a:pt x="8146517" y="1083"/>
                </a:lnTo>
                <a:lnTo>
                  <a:pt x="8160433" y="4230"/>
                </a:lnTo>
                <a:lnTo>
                  <a:pt x="8196567" y="24484"/>
                </a:lnTo>
                <a:lnTo>
                  <a:pt x="8221013" y="57665"/>
                </a:lnTo>
                <a:lnTo>
                  <a:pt x="8229587" y="97790"/>
                </a:lnTo>
                <a:lnTo>
                  <a:pt x="8229587" y="488569"/>
                </a:lnTo>
                <a:lnTo>
                  <a:pt x="8228505" y="503171"/>
                </a:lnTo>
                <a:lnTo>
                  <a:pt x="8225362" y="517096"/>
                </a:lnTo>
                <a:lnTo>
                  <a:pt x="8205129" y="553245"/>
                </a:lnTo>
                <a:lnTo>
                  <a:pt x="8171960" y="577687"/>
                </a:lnTo>
                <a:lnTo>
                  <a:pt x="8131924" y="586232"/>
                </a:lnTo>
                <a:lnTo>
                  <a:pt x="97701" y="586232"/>
                </a:lnTo>
                <a:lnTo>
                  <a:pt x="83106" y="585150"/>
                </a:lnTo>
                <a:lnTo>
                  <a:pt x="69185" y="582008"/>
                </a:lnTo>
                <a:lnTo>
                  <a:pt x="33027" y="561782"/>
                </a:lnTo>
                <a:lnTo>
                  <a:pt x="8563" y="528625"/>
                </a:lnTo>
                <a:lnTo>
                  <a:pt x="0" y="488569"/>
                </a:lnTo>
                <a:lnTo>
                  <a:pt x="0" y="97790"/>
                </a:lnTo>
                <a:close/>
              </a:path>
            </a:pathLst>
          </a:custGeom>
          <a:ln w="38100">
            <a:solidFill>
              <a:srgbClr val="42B996"/>
            </a:solidFill>
          </a:ln>
        </p:spPr>
        <p:txBody>
          <a:bodyPr wrap="square" lIns="0" tIns="0" rIns="0" bIns="0" rtlCol="0"/>
          <a:lstStyle/>
          <a:p>
            <a:endParaRPr/>
          </a:p>
        </p:txBody>
      </p:sp>
      <p:sp>
        <p:nvSpPr>
          <p:cNvPr id="6" name="object 6"/>
          <p:cNvSpPr txBox="1"/>
          <p:nvPr/>
        </p:nvSpPr>
        <p:spPr>
          <a:xfrm>
            <a:off x="529844" y="1461151"/>
            <a:ext cx="8021955" cy="1405890"/>
          </a:xfrm>
          <a:prstGeom prst="rect">
            <a:avLst/>
          </a:prstGeom>
        </p:spPr>
        <p:txBody>
          <a:bodyPr vert="horz" wrap="square" lIns="0" tIns="0" rIns="0" bIns="0" rtlCol="0">
            <a:spAutoFit/>
          </a:bodyPr>
          <a:lstStyle/>
          <a:p>
            <a:pPr marL="12700">
              <a:lnSpc>
                <a:spcPct val="100000"/>
              </a:lnSpc>
            </a:pPr>
            <a:r>
              <a:rPr sz="1600" b="1" spc="-15" dirty="0">
                <a:latin typeface="Corbel"/>
                <a:cs typeface="Corbel"/>
              </a:rPr>
              <a:t>N</a:t>
            </a:r>
            <a:r>
              <a:rPr sz="1600" b="1" spc="-5" dirty="0">
                <a:latin typeface="Corbel"/>
                <a:cs typeface="Corbel"/>
              </a:rPr>
              <a:t>o</a:t>
            </a:r>
            <a:r>
              <a:rPr sz="1600" b="1" spc="-20" dirty="0">
                <a:latin typeface="Corbel"/>
                <a:cs typeface="Corbel"/>
              </a:rPr>
              <a:t>t</a:t>
            </a:r>
            <a:r>
              <a:rPr sz="1600" b="1" spc="-10" dirty="0">
                <a:latin typeface="Corbel"/>
                <a:cs typeface="Corbel"/>
              </a:rPr>
              <a:t>a </a:t>
            </a:r>
            <a:r>
              <a:rPr sz="1600" b="1" spc="-15" dirty="0">
                <a:latin typeface="Corbel"/>
                <a:cs typeface="Corbel"/>
              </a:rPr>
              <a:t>MIU</a:t>
            </a:r>
            <a:r>
              <a:rPr sz="1600" b="1" spc="-10" dirty="0">
                <a:latin typeface="Corbel"/>
                <a:cs typeface="Corbel"/>
              </a:rPr>
              <a:t>R</a:t>
            </a:r>
            <a:r>
              <a:rPr sz="1600" b="1" spc="5" dirty="0">
                <a:latin typeface="Corbel"/>
                <a:cs typeface="Corbel"/>
              </a:rPr>
              <a:t> </a:t>
            </a:r>
            <a:r>
              <a:rPr sz="1600" b="1" spc="-10" dirty="0">
                <a:latin typeface="Corbel"/>
                <a:cs typeface="Corbel"/>
              </a:rPr>
              <a:t>d</a:t>
            </a:r>
            <a:r>
              <a:rPr sz="1600" b="1" spc="-15" dirty="0">
                <a:latin typeface="Corbel"/>
                <a:cs typeface="Corbel"/>
              </a:rPr>
              <a:t>e</a:t>
            </a:r>
            <a:r>
              <a:rPr sz="1600" b="1" spc="-5" dirty="0">
                <a:latin typeface="Corbel"/>
                <a:cs typeface="Corbel"/>
              </a:rPr>
              <a:t>l</a:t>
            </a:r>
            <a:r>
              <a:rPr sz="1600" b="1" spc="5" dirty="0">
                <a:latin typeface="Corbel"/>
                <a:cs typeface="Corbel"/>
              </a:rPr>
              <a:t> </a:t>
            </a:r>
            <a:r>
              <a:rPr sz="1600" b="1" spc="-50" dirty="0">
                <a:latin typeface="Corbel"/>
                <a:cs typeface="Corbel"/>
              </a:rPr>
              <a:t>2</a:t>
            </a:r>
            <a:r>
              <a:rPr sz="1600" b="1" spc="-10" dirty="0">
                <a:latin typeface="Corbel"/>
                <a:cs typeface="Corbel"/>
              </a:rPr>
              <a:t>2.11.</a:t>
            </a:r>
            <a:r>
              <a:rPr sz="1600" b="1" spc="-50" dirty="0">
                <a:latin typeface="Corbel"/>
                <a:cs typeface="Corbel"/>
              </a:rPr>
              <a:t>2</a:t>
            </a:r>
            <a:r>
              <a:rPr sz="1600" b="1" spc="-10" dirty="0">
                <a:latin typeface="Corbel"/>
                <a:cs typeface="Corbel"/>
              </a:rPr>
              <a:t>0</a:t>
            </a:r>
            <a:r>
              <a:rPr sz="1600" b="1" spc="-45" dirty="0">
                <a:latin typeface="Corbel"/>
                <a:cs typeface="Corbel"/>
              </a:rPr>
              <a:t>1</a:t>
            </a:r>
            <a:r>
              <a:rPr sz="1600" b="1" spc="-10" dirty="0">
                <a:latin typeface="Corbel"/>
                <a:cs typeface="Corbel"/>
              </a:rPr>
              <a:t>3</a:t>
            </a:r>
            <a:endParaRPr sz="1600">
              <a:latin typeface="Corbel"/>
              <a:cs typeface="Corbel"/>
            </a:endParaRPr>
          </a:p>
          <a:p>
            <a:pPr>
              <a:lnSpc>
                <a:spcPct val="100000"/>
              </a:lnSpc>
            </a:pPr>
            <a:endParaRPr sz="1600">
              <a:latin typeface="Times New Roman"/>
              <a:cs typeface="Times New Roman"/>
            </a:endParaRPr>
          </a:p>
          <a:p>
            <a:pPr marL="298450" marR="5080" indent="-114300">
              <a:lnSpc>
                <a:spcPts val="1540"/>
              </a:lnSpc>
              <a:spcBef>
                <a:spcPts val="1320"/>
              </a:spcBef>
              <a:buFont typeface="Corbel"/>
              <a:buChar char="•"/>
              <a:tabLst>
                <a:tab pos="299085" algn="l"/>
              </a:tabLst>
            </a:pPr>
            <a:r>
              <a:rPr sz="1400" spc="-100" dirty="0">
                <a:latin typeface="Corbel"/>
                <a:cs typeface="Corbel"/>
              </a:rPr>
              <a:t>L</a:t>
            </a:r>
            <a:r>
              <a:rPr sz="1400" dirty="0">
                <a:latin typeface="Corbel"/>
                <a:cs typeface="Corbel"/>
              </a:rPr>
              <a:t>’uso</a:t>
            </a:r>
            <a:r>
              <a:rPr sz="1400" spc="-40" dirty="0">
                <a:latin typeface="Corbel"/>
                <a:cs typeface="Corbel"/>
              </a:rPr>
              <a:t> </a:t>
            </a:r>
            <a:r>
              <a:rPr sz="1400" dirty="0">
                <a:latin typeface="Corbel"/>
                <a:cs typeface="Corbel"/>
              </a:rPr>
              <a:t>di </a:t>
            </a:r>
            <a:r>
              <a:rPr sz="1400" spc="-10" dirty="0">
                <a:latin typeface="Corbel"/>
                <a:cs typeface="Corbel"/>
              </a:rPr>
              <a:t>s</a:t>
            </a:r>
            <a:r>
              <a:rPr sz="1400" dirty="0">
                <a:latin typeface="Corbel"/>
                <a:cs typeface="Corbel"/>
              </a:rPr>
              <a:t>trumen</a:t>
            </a:r>
            <a:r>
              <a:rPr sz="1400" spc="5" dirty="0">
                <a:latin typeface="Corbel"/>
                <a:cs typeface="Corbel"/>
              </a:rPr>
              <a:t>t</a:t>
            </a:r>
            <a:r>
              <a:rPr sz="1400" dirty="0">
                <a:latin typeface="Corbel"/>
                <a:cs typeface="Corbel"/>
              </a:rPr>
              <a:t>i</a:t>
            </a:r>
            <a:r>
              <a:rPr sz="1400" spc="-2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mp</a:t>
            </a:r>
            <a:r>
              <a:rPr sz="1400" spc="-5" dirty="0">
                <a:latin typeface="Corbel"/>
                <a:cs typeface="Corbel"/>
              </a:rPr>
              <a:t>e</a:t>
            </a:r>
            <a:r>
              <a:rPr sz="1400" dirty="0">
                <a:latin typeface="Corbel"/>
                <a:cs typeface="Corbel"/>
              </a:rPr>
              <a:t>nsativi</a:t>
            </a:r>
            <a:r>
              <a:rPr sz="1400" spc="-20" dirty="0">
                <a:latin typeface="Corbel"/>
                <a:cs typeface="Corbel"/>
              </a:rPr>
              <a:t> </a:t>
            </a:r>
            <a:r>
              <a:rPr sz="1400" dirty="0">
                <a:latin typeface="Corbel"/>
                <a:cs typeface="Corbel"/>
              </a:rPr>
              <a:t>e </a:t>
            </a:r>
            <a:r>
              <a:rPr sz="1400" spc="5" dirty="0">
                <a:latin typeface="Corbel"/>
                <a:cs typeface="Corbel"/>
              </a:rPr>
              <a:t>d</a:t>
            </a:r>
            <a:r>
              <a:rPr sz="1400" dirty="0">
                <a:latin typeface="Corbel"/>
                <a:cs typeface="Corbel"/>
              </a:rPr>
              <a:t>i</a:t>
            </a:r>
            <a:r>
              <a:rPr sz="1400" spc="-10" dirty="0">
                <a:latin typeface="Corbel"/>
                <a:cs typeface="Corbel"/>
              </a:rPr>
              <a:t> </a:t>
            </a:r>
            <a:r>
              <a:rPr sz="1400" dirty="0">
                <a:latin typeface="Corbel"/>
                <a:cs typeface="Corbel"/>
              </a:rPr>
              <a:t>p</a:t>
            </a:r>
            <a:r>
              <a:rPr sz="1400" spc="-10" dirty="0">
                <a:latin typeface="Corbel"/>
                <a:cs typeface="Corbel"/>
              </a:rPr>
              <a:t>a</a:t>
            </a:r>
            <a:r>
              <a:rPr sz="1400" dirty="0">
                <a:latin typeface="Corbel"/>
                <a:cs typeface="Corbel"/>
              </a:rPr>
              <a:t>rtic</a:t>
            </a:r>
            <a:r>
              <a:rPr sz="1400" spc="-10" dirty="0">
                <a:latin typeface="Corbel"/>
                <a:cs typeface="Corbel"/>
              </a:rPr>
              <a:t>o</a:t>
            </a:r>
            <a:r>
              <a:rPr sz="1400" dirty="0">
                <a:latin typeface="Corbel"/>
                <a:cs typeface="Corbel"/>
              </a:rPr>
              <a:t>l</a:t>
            </a:r>
            <a:r>
              <a:rPr sz="1400" spc="-10" dirty="0">
                <a:latin typeface="Corbel"/>
                <a:cs typeface="Corbel"/>
              </a:rPr>
              <a:t>a</a:t>
            </a:r>
            <a:r>
              <a:rPr sz="1400" dirty="0">
                <a:latin typeface="Corbel"/>
                <a:cs typeface="Corbel"/>
              </a:rPr>
              <a:t>ri</a:t>
            </a:r>
            <a:r>
              <a:rPr sz="1400" spc="-10" dirty="0">
                <a:latin typeface="Corbel"/>
                <a:cs typeface="Corbel"/>
              </a:rPr>
              <a:t> </a:t>
            </a:r>
            <a:r>
              <a:rPr sz="1400" dirty="0">
                <a:latin typeface="Corbel"/>
                <a:cs typeface="Corbel"/>
              </a:rPr>
              <a:t>metodo</a:t>
            </a:r>
            <a:r>
              <a:rPr sz="1400" spc="-10" dirty="0">
                <a:latin typeface="Corbel"/>
                <a:cs typeface="Corbel"/>
              </a:rPr>
              <a:t>l</a:t>
            </a:r>
            <a:r>
              <a:rPr sz="1400" spc="-5" dirty="0">
                <a:latin typeface="Corbel"/>
                <a:cs typeface="Corbel"/>
              </a:rPr>
              <a:t>o</a:t>
            </a:r>
            <a:r>
              <a:rPr sz="1400" dirty="0">
                <a:latin typeface="Corbel"/>
                <a:cs typeface="Corbel"/>
              </a:rPr>
              <a:t>gie</a:t>
            </a:r>
            <a:r>
              <a:rPr sz="1400" spc="-15" dirty="0">
                <a:latin typeface="Corbel"/>
                <a:cs typeface="Corbel"/>
              </a:rPr>
              <a:t> </a:t>
            </a:r>
            <a:r>
              <a:rPr sz="1400" dirty="0">
                <a:latin typeface="Corbel"/>
                <a:cs typeface="Corbel"/>
              </a:rPr>
              <a:t>didatti</a:t>
            </a:r>
            <a:r>
              <a:rPr sz="1400" spc="-5" dirty="0">
                <a:latin typeface="Corbel"/>
                <a:cs typeface="Corbel"/>
              </a:rPr>
              <a:t>c</a:t>
            </a:r>
            <a:r>
              <a:rPr sz="1400" dirty="0">
                <a:latin typeface="Corbel"/>
                <a:cs typeface="Corbel"/>
              </a:rPr>
              <a:t>he</a:t>
            </a:r>
            <a:r>
              <a:rPr sz="1400" spc="-15" dirty="0">
                <a:latin typeface="Corbel"/>
                <a:cs typeface="Corbel"/>
              </a:rPr>
              <a:t> </a:t>
            </a:r>
            <a:r>
              <a:rPr sz="1400" u="sng" spc="-275" dirty="0">
                <a:latin typeface="Corbel"/>
                <a:cs typeface="Corbel"/>
              </a:rPr>
              <a:t> </a:t>
            </a:r>
            <a:r>
              <a:rPr sz="1400" u="sng" dirty="0">
                <a:latin typeface="Corbel"/>
                <a:cs typeface="Corbel"/>
              </a:rPr>
              <a:t>nel</a:t>
            </a:r>
            <a:r>
              <a:rPr sz="1400" u="sng" spc="-10" dirty="0">
                <a:latin typeface="Corbel"/>
                <a:cs typeface="Corbel"/>
              </a:rPr>
              <a:t> </a:t>
            </a:r>
            <a:r>
              <a:rPr sz="1400" u="sng" dirty="0">
                <a:latin typeface="Corbel"/>
                <a:cs typeface="Corbel"/>
              </a:rPr>
              <a:t>c</a:t>
            </a:r>
            <a:r>
              <a:rPr sz="1400" u="sng" spc="-10" dirty="0">
                <a:latin typeface="Corbel"/>
                <a:cs typeface="Corbel"/>
              </a:rPr>
              <a:t>o</a:t>
            </a:r>
            <a:r>
              <a:rPr sz="1400" u="sng" dirty="0">
                <a:latin typeface="Corbel"/>
                <a:cs typeface="Corbel"/>
              </a:rPr>
              <a:t>r</a:t>
            </a:r>
            <a:r>
              <a:rPr sz="1400" u="sng" spc="-10" dirty="0">
                <a:latin typeface="Corbel"/>
                <a:cs typeface="Corbel"/>
              </a:rPr>
              <a:t>s</a:t>
            </a:r>
            <a:r>
              <a:rPr sz="1400" u="sng" dirty="0">
                <a:latin typeface="Corbel"/>
                <a:cs typeface="Corbel"/>
              </a:rPr>
              <a:t>o dell</a:t>
            </a:r>
            <a:r>
              <a:rPr sz="1400" u="sng" spc="-50" dirty="0">
                <a:latin typeface="Corbel"/>
                <a:cs typeface="Corbel"/>
              </a:rPr>
              <a:t>’</a:t>
            </a:r>
            <a:r>
              <a:rPr sz="1400" u="sng" dirty="0">
                <a:latin typeface="Corbel"/>
                <a:cs typeface="Corbel"/>
              </a:rPr>
              <a:t>ann</a:t>
            </a:r>
            <a:r>
              <a:rPr sz="1400" u="sng" spc="-280" dirty="0">
                <a:latin typeface="Corbel"/>
                <a:cs typeface="Corbel"/>
              </a:rPr>
              <a:t> </a:t>
            </a:r>
            <a:r>
              <a:rPr sz="1400" u="sng" dirty="0">
                <a:latin typeface="Corbel"/>
                <a:cs typeface="Corbel"/>
              </a:rPr>
              <a:t>o</a:t>
            </a:r>
            <a:r>
              <a:rPr sz="1400" u="sng" spc="-25" dirty="0">
                <a:latin typeface="Corbel"/>
                <a:cs typeface="Corbel"/>
              </a:rPr>
              <a:t> </a:t>
            </a:r>
            <a:r>
              <a:rPr sz="1400" u="sng" dirty="0">
                <a:latin typeface="Corbel"/>
                <a:cs typeface="Corbel"/>
              </a:rPr>
              <a:t>s</a:t>
            </a:r>
            <a:r>
              <a:rPr sz="1400" u="sng" spc="-10" dirty="0">
                <a:latin typeface="Corbel"/>
                <a:cs typeface="Corbel"/>
              </a:rPr>
              <a:t>c</a:t>
            </a:r>
            <a:r>
              <a:rPr sz="1400" u="sng" spc="-5" dirty="0">
                <a:latin typeface="Corbel"/>
                <a:cs typeface="Corbel"/>
              </a:rPr>
              <a:t>o</a:t>
            </a:r>
            <a:r>
              <a:rPr sz="1400" u="sng" dirty="0">
                <a:latin typeface="Corbel"/>
                <a:cs typeface="Corbel"/>
              </a:rPr>
              <a:t>l</a:t>
            </a:r>
            <a:r>
              <a:rPr sz="1400" u="sng" spc="-10" dirty="0">
                <a:latin typeface="Corbel"/>
                <a:cs typeface="Corbel"/>
              </a:rPr>
              <a:t>a</a:t>
            </a:r>
            <a:r>
              <a:rPr sz="1400" u="sng" dirty="0">
                <a:latin typeface="Corbel"/>
                <a:cs typeface="Corbel"/>
              </a:rPr>
              <a:t>stico</a:t>
            </a:r>
            <a:r>
              <a:rPr sz="1400" dirty="0">
                <a:latin typeface="Corbel"/>
                <a:cs typeface="Corbel"/>
              </a:rPr>
              <a:t> d</a:t>
            </a:r>
            <a:r>
              <a:rPr sz="1400" spc="-15" dirty="0">
                <a:latin typeface="Corbel"/>
                <a:cs typeface="Corbel"/>
              </a:rPr>
              <a:t>e</a:t>
            </a:r>
            <a:r>
              <a:rPr sz="1400" spc="-5" dirty="0">
                <a:latin typeface="Corbel"/>
                <a:cs typeface="Corbel"/>
              </a:rPr>
              <a:t>v</a:t>
            </a:r>
            <a:r>
              <a:rPr sz="1400" spc="-70"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s</a:t>
            </a:r>
            <a:r>
              <a:rPr sz="1400" spc="-10" dirty="0">
                <a:latin typeface="Corbel"/>
                <a:cs typeface="Corbel"/>
              </a:rPr>
              <a:t>e</a:t>
            </a:r>
            <a:r>
              <a:rPr sz="1400" dirty="0">
                <a:latin typeface="Corbel"/>
                <a:cs typeface="Corbel"/>
              </a:rPr>
              <a:t>re</a:t>
            </a:r>
            <a:r>
              <a:rPr sz="1400" spc="-20" dirty="0">
                <a:latin typeface="Corbel"/>
                <a:cs typeface="Corbel"/>
              </a:rPr>
              <a:t> </a:t>
            </a:r>
            <a:r>
              <a:rPr sz="1400" dirty="0">
                <a:latin typeface="Corbel"/>
                <a:cs typeface="Corbel"/>
              </a:rPr>
              <a:t>fina</a:t>
            </a:r>
            <a:r>
              <a:rPr sz="1400" spc="-10" dirty="0">
                <a:latin typeface="Corbel"/>
                <a:cs typeface="Corbel"/>
              </a:rPr>
              <a:t>l</a:t>
            </a:r>
            <a:r>
              <a:rPr sz="1400" dirty="0">
                <a:latin typeface="Corbel"/>
                <a:cs typeface="Corbel"/>
              </a:rPr>
              <a:t>izz</a:t>
            </a:r>
            <a:r>
              <a:rPr sz="1400" spc="-5" dirty="0">
                <a:latin typeface="Corbel"/>
                <a:cs typeface="Corbel"/>
              </a:rPr>
              <a:t>a</a:t>
            </a:r>
            <a:r>
              <a:rPr sz="1400" dirty="0">
                <a:latin typeface="Corbel"/>
                <a:cs typeface="Corbel"/>
              </a:rPr>
              <a:t>to</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met</a:t>
            </a:r>
            <a:r>
              <a:rPr sz="1400" spc="5" dirty="0">
                <a:latin typeface="Corbel"/>
                <a:cs typeface="Corbel"/>
              </a:rPr>
              <a:t>t</a:t>
            </a:r>
            <a:r>
              <a:rPr sz="1400" dirty="0">
                <a:latin typeface="Corbel"/>
                <a:cs typeface="Corbel"/>
              </a:rPr>
              <a:t>e</a:t>
            </a:r>
            <a:r>
              <a:rPr sz="1400" spc="-10" dirty="0">
                <a:latin typeface="Corbel"/>
                <a:cs typeface="Corbel"/>
              </a:rPr>
              <a:t>r</a:t>
            </a:r>
            <a:r>
              <a:rPr sz="1400" dirty="0">
                <a:latin typeface="Corbel"/>
                <a:cs typeface="Corbel"/>
              </a:rPr>
              <a:t>e</a:t>
            </a:r>
            <a:r>
              <a:rPr sz="1400" spc="-10" dirty="0">
                <a:latin typeface="Corbel"/>
                <a:cs typeface="Corbel"/>
              </a:rPr>
              <a:t> </a:t>
            </a:r>
            <a:r>
              <a:rPr sz="1400" dirty="0">
                <a:latin typeface="Corbel"/>
                <a:cs typeface="Corbel"/>
              </a:rPr>
              <a:t>in g</a:t>
            </a:r>
            <a:r>
              <a:rPr sz="1400" spc="-10" dirty="0">
                <a:latin typeface="Corbel"/>
                <a:cs typeface="Corbel"/>
              </a:rPr>
              <a:t>r</a:t>
            </a:r>
            <a:r>
              <a:rPr sz="1400" dirty="0">
                <a:latin typeface="Corbel"/>
                <a:cs typeface="Corbel"/>
              </a:rPr>
              <a:t>ado</a:t>
            </a:r>
            <a:r>
              <a:rPr sz="1400" spc="-10" dirty="0">
                <a:latin typeface="Corbel"/>
                <a:cs typeface="Corbel"/>
              </a:rPr>
              <a:t> </a:t>
            </a:r>
            <a:r>
              <a:rPr sz="1400" dirty="0">
                <a:latin typeface="Corbel"/>
                <a:cs typeface="Corbel"/>
              </a:rPr>
              <a:t>lo</a:t>
            </a:r>
            <a:r>
              <a:rPr sz="1400" spc="-10" dirty="0">
                <a:latin typeface="Corbel"/>
                <a:cs typeface="Corbel"/>
              </a:rPr>
              <a:t> </a:t>
            </a:r>
            <a:r>
              <a:rPr sz="1400" dirty="0">
                <a:latin typeface="Corbel"/>
                <a:cs typeface="Corbel"/>
              </a:rPr>
              <a:t>st</a:t>
            </a:r>
            <a:r>
              <a:rPr sz="1400" spc="5" dirty="0">
                <a:latin typeface="Corbel"/>
                <a:cs typeface="Corbel"/>
              </a:rPr>
              <a:t>u</a:t>
            </a:r>
            <a:r>
              <a:rPr sz="1400" dirty="0">
                <a:latin typeface="Corbel"/>
                <a:cs typeface="Corbel"/>
              </a:rPr>
              <a:t>dente</a:t>
            </a:r>
            <a:r>
              <a:rPr sz="1400" spc="-35" dirty="0">
                <a:latin typeface="Corbel"/>
                <a:cs typeface="Corbel"/>
              </a:rPr>
              <a:t> </a:t>
            </a:r>
            <a:r>
              <a:rPr sz="1400" dirty="0">
                <a:latin typeface="Corbel"/>
                <a:cs typeface="Corbel"/>
              </a:rPr>
              <a:t>di </a:t>
            </a:r>
            <a:r>
              <a:rPr sz="1400" spc="-10" dirty="0">
                <a:latin typeface="Corbel"/>
                <a:cs typeface="Corbel"/>
              </a:rPr>
              <a:t>a</a:t>
            </a:r>
            <a:r>
              <a:rPr sz="1400" dirty="0">
                <a:latin typeface="Corbel"/>
                <a:cs typeface="Corbel"/>
              </a:rPr>
              <a:t>f</a:t>
            </a:r>
            <a:r>
              <a:rPr sz="1400" spc="-10" dirty="0">
                <a:latin typeface="Corbel"/>
                <a:cs typeface="Corbel"/>
              </a:rPr>
              <a:t>f</a:t>
            </a:r>
            <a:r>
              <a:rPr sz="1400" dirty="0">
                <a:latin typeface="Corbel"/>
                <a:cs typeface="Corbel"/>
              </a:rPr>
              <a:t>r</a:t>
            </a:r>
            <a:r>
              <a:rPr sz="1400" spc="-10" dirty="0">
                <a:latin typeface="Corbel"/>
                <a:cs typeface="Corbel"/>
              </a:rPr>
              <a:t>o</a:t>
            </a:r>
            <a:r>
              <a:rPr sz="1400" dirty="0">
                <a:latin typeface="Corbel"/>
                <a:cs typeface="Corbel"/>
              </a:rPr>
              <a:t>n</a:t>
            </a:r>
            <a:r>
              <a:rPr sz="1400" spc="5" dirty="0">
                <a:latin typeface="Corbel"/>
                <a:cs typeface="Corbel"/>
              </a:rPr>
              <a:t>t</a:t>
            </a:r>
            <a:r>
              <a:rPr sz="1400" dirty="0">
                <a:latin typeface="Corbel"/>
                <a:cs typeface="Corbel"/>
              </a:rPr>
              <a:t>a</a:t>
            </a:r>
            <a:r>
              <a:rPr sz="1400" spc="-10" dirty="0">
                <a:latin typeface="Corbel"/>
                <a:cs typeface="Corbel"/>
              </a:rPr>
              <a:t>r</a:t>
            </a:r>
            <a:r>
              <a:rPr sz="1400" dirty="0">
                <a:latin typeface="Corbel"/>
                <a:cs typeface="Corbel"/>
              </a:rPr>
              <a:t>e l</a:t>
            </a:r>
            <a:r>
              <a:rPr sz="1400" spc="-65"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ame</a:t>
            </a:r>
            <a:r>
              <a:rPr sz="1400" spc="-25" dirty="0">
                <a:latin typeface="Corbel"/>
                <a:cs typeface="Corbel"/>
              </a:rPr>
              <a:t> </a:t>
            </a:r>
            <a:r>
              <a:rPr sz="1400" dirty="0">
                <a:latin typeface="Corbel"/>
                <a:cs typeface="Corbel"/>
              </a:rPr>
              <a:t>di </a:t>
            </a:r>
            <a:r>
              <a:rPr sz="1400" spc="-5" dirty="0">
                <a:latin typeface="Corbel"/>
                <a:cs typeface="Corbel"/>
              </a:rPr>
              <a:t>l</a:t>
            </a:r>
            <a:r>
              <a:rPr sz="1400" dirty="0">
                <a:latin typeface="Corbel"/>
                <a:cs typeface="Corbel"/>
              </a:rPr>
              <a:t>i</a:t>
            </a:r>
            <a:r>
              <a:rPr sz="1400" spc="-5" dirty="0">
                <a:latin typeface="Corbel"/>
                <a:cs typeface="Corbel"/>
              </a:rPr>
              <a:t>c</a:t>
            </a:r>
            <a:r>
              <a:rPr sz="1400" dirty="0">
                <a:latin typeface="Corbel"/>
                <a:cs typeface="Corbel"/>
              </a:rPr>
              <a:t>enza</a:t>
            </a:r>
            <a:r>
              <a:rPr sz="1400" spc="-10" dirty="0">
                <a:latin typeface="Corbel"/>
                <a:cs typeface="Corbel"/>
              </a:rPr>
              <a:t> </a:t>
            </a:r>
            <a:r>
              <a:rPr sz="1400" dirty="0">
                <a:latin typeface="Corbel"/>
                <a:cs typeface="Corbel"/>
              </a:rPr>
              <a:t>o l</a:t>
            </a:r>
            <a:r>
              <a:rPr sz="1400" spc="-70"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ame</a:t>
            </a:r>
            <a:r>
              <a:rPr sz="1400" spc="-15" dirty="0">
                <a:latin typeface="Corbel"/>
                <a:cs typeface="Corbel"/>
              </a:rPr>
              <a:t> </a:t>
            </a:r>
            <a:r>
              <a:rPr sz="1400" dirty="0">
                <a:latin typeface="Corbel"/>
                <a:cs typeface="Corbel"/>
              </a:rPr>
              <a:t>di</a:t>
            </a:r>
            <a:r>
              <a:rPr sz="1400" spc="-40" dirty="0">
                <a:latin typeface="Corbel"/>
                <a:cs typeface="Corbel"/>
              </a:rPr>
              <a:t> </a:t>
            </a:r>
            <a:r>
              <a:rPr sz="1400" dirty="0">
                <a:latin typeface="Corbel"/>
                <a:cs typeface="Corbel"/>
              </a:rPr>
              <a:t>Stato</a:t>
            </a:r>
            <a:r>
              <a:rPr sz="1400" spc="-5" dirty="0">
                <a:latin typeface="Corbel"/>
                <a:cs typeface="Corbel"/>
              </a:rPr>
              <a:t> </a:t>
            </a:r>
            <a:r>
              <a:rPr sz="1400" b="1" dirty="0">
                <a:latin typeface="Corbel"/>
                <a:cs typeface="Corbel"/>
              </a:rPr>
              <a:t>con le</a:t>
            </a:r>
            <a:r>
              <a:rPr sz="1400" b="1" spc="-25" dirty="0">
                <a:latin typeface="Corbel"/>
                <a:cs typeface="Corbel"/>
              </a:rPr>
              <a:t> </a:t>
            </a:r>
            <a:r>
              <a:rPr sz="1400" b="1" dirty="0">
                <a:latin typeface="Corbel"/>
                <a:cs typeface="Corbel"/>
              </a:rPr>
              <a:t>s</a:t>
            </a:r>
            <a:r>
              <a:rPr sz="1400" b="1" spc="-5" dirty="0">
                <a:latin typeface="Corbel"/>
                <a:cs typeface="Corbel"/>
              </a:rPr>
              <a:t>te</a:t>
            </a:r>
            <a:r>
              <a:rPr sz="1400" b="1" dirty="0">
                <a:latin typeface="Corbel"/>
                <a:cs typeface="Corbel"/>
              </a:rPr>
              <a:t>sse</a:t>
            </a:r>
            <a:r>
              <a:rPr sz="1400" b="1" spc="-15" dirty="0">
                <a:latin typeface="Corbel"/>
                <a:cs typeface="Corbel"/>
              </a:rPr>
              <a:t> </a:t>
            </a:r>
            <a:r>
              <a:rPr sz="1400" b="1" dirty="0">
                <a:latin typeface="Corbel"/>
                <a:cs typeface="Corbel"/>
              </a:rPr>
              <a:t>pos</a:t>
            </a:r>
            <a:r>
              <a:rPr sz="1400" b="1" spc="5" dirty="0">
                <a:latin typeface="Corbel"/>
                <a:cs typeface="Corbel"/>
              </a:rPr>
              <a:t>s</a:t>
            </a:r>
            <a:r>
              <a:rPr sz="1400" b="1" dirty="0">
                <a:latin typeface="Corbel"/>
                <a:cs typeface="Corbel"/>
              </a:rPr>
              <a:t>ib</a:t>
            </a:r>
            <a:r>
              <a:rPr sz="1400" b="1" spc="-10" dirty="0">
                <a:latin typeface="Corbel"/>
                <a:cs typeface="Corbel"/>
              </a:rPr>
              <a:t>i</a:t>
            </a:r>
            <a:r>
              <a:rPr sz="1400" b="1" dirty="0">
                <a:latin typeface="Corbel"/>
                <a:cs typeface="Corbel"/>
              </a:rPr>
              <a:t>li</a:t>
            </a:r>
            <a:r>
              <a:rPr sz="1400" b="1" spc="-10" dirty="0">
                <a:latin typeface="Corbel"/>
                <a:cs typeface="Corbel"/>
              </a:rPr>
              <a:t>t</a:t>
            </a:r>
            <a:r>
              <a:rPr sz="1400" b="1" dirty="0">
                <a:latin typeface="Corbel"/>
                <a:cs typeface="Corbel"/>
              </a:rPr>
              <a:t>à</a:t>
            </a:r>
            <a:r>
              <a:rPr sz="1400" b="1" spc="-30" dirty="0">
                <a:latin typeface="Corbel"/>
                <a:cs typeface="Corbel"/>
              </a:rPr>
              <a:t> </a:t>
            </a:r>
            <a:r>
              <a:rPr sz="1400" b="1" dirty="0">
                <a:latin typeface="Corbel"/>
                <a:cs typeface="Corbel"/>
              </a:rPr>
              <a:t>de</a:t>
            </a:r>
            <a:r>
              <a:rPr sz="1400" b="1" spc="-10" dirty="0">
                <a:latin typeface="Corbel"/>
                <a:cs typeface="Corbel"/>
              </a:rPr>
              <a:t>g</a:t>
            </a:r>
            <a:r>
              <a:rPr sz="1400" b="1" dirty="0">
                <a:latin typeface="Corbel"/>
                <a:cs typeface="Corbel"/>
              </a:rPr>
              <a:t>li </a:t>
            </a:r>
            <a:r>
              <a:rPr sz="1400" b="1" spc="-10" dirty="0">
                <a:latin typeface="Corbel"/>
                <a:cs typeface="Corbel"/>
              </a:rPr>
              <a:t>a</a:t>
            </a:r>
            <a:r>
              <a:rPr sz="1400" b="1" dirty="0">
                <a:latin typeface="Corbel"/>
                <a:cs typeface="Corbel"/>
              </a:rPr>
              <a:t>l</a:t>
            </a:r>
            <a:r>
              <a:rPr sz="1400" b="1" spc="-5" dirty="0">
                <a:latin typeface="Corbel"/>
                <a:cs typeface="Corbel"/>
              </a:rPr>
              <a:t>tr</a:t>
            </a:r>
            <a:r>
              <a:rPr sz="1400" b="1" dirty="0">
                <a:latin typeface="Corbel"/>
                <a:cs typeface="Corbel"/>
              </a:rPr>
              <a:t>i</a:t>
            </a:r>
            <a:r>
              <a:rPr sz="1400" b="1" spc="-20" dirty="0">
                <a:latin typeface="Corbel"/>
                <a:cs typeface="Corbel"/>
              </a:rPr>
              <a:t> </a:t>
            </a:r>
            <a:r>
              <a:rPr sz="1400" b="1" dirty="0">
                <a:latin typeface="Corbel"/>
                <a:cs typeface="Corbel"/>
              </a:rPr>
              <a:t>s</a:t>
            </a:r>
            <a:r>
              <a:rPr sz="1400" b="1" spc="-5" dirty="0">
                <a:latin typeface="Corbel"/>
                <a:cs typeface="Corbel"/>
              </a:rPr>
              <a:t>tud</a:t>
            </a:r>
            <a:r>
              <a:rPr sz="1400" b="1" dirty="0">
                <a:latin typeface="Corbel"/>
                <a:cs typeface="Corbel"/>
              </a:rPr>
              <a:t>enti</a:t>
            </a:r>
            <a:r>
              <a:rPr sz="1400" b="1" spc="-20" dirty="0">
                <a:latin typeface="Corbel"/>
                <a:cs typeface="Corbel"/>
              </a:rPr>
              <a:t> </a:t>
            </a:r>
            <a:r>
              <a:rPr sz="1400" b="1" dirty="0">
                <a:latin typeface="Corbel"/>
                <a:cs typeface="Corbel"/>
              </a:rPr>
              <a:t>del</a:t>
            </a:r>
            <a:r>
              <a:rPr sz="1400" b="1" spc="5" dirty="0">
                <a:latin typeface="Corbel"/>
                <a:cs typeface="Corbel"/>
              </a:rPr>
              <a:t>l</a:t>
            </a:r>
            <a:r>
              <a:rPr sz="1400" b="1" dirty="0">
                <a:latin typeface="Corbel"/>
                <a:cs typeface="Corbel"/>
              </a:rPr>
              <a:t>a</a:t>
            </a:r>
            <a:r>
              <a:rPr sz="1400" b="1" spc="-20" dirty="0">
                <a:latin typeface="Corbel"/>
                <a:cs typeface="Corbel"/>
              </a:rPr>
              <a:t> </a:t>
            </a:r>
            <a:r>
              <a:rPr sz="1400" b="1" dirty="0">
                <a:latin typeface="Corbel"/>
                <a:cs typeface="Corbel"/>
              </a:rPr>
              <a:t>s</a:t>
            </a:r>
            <a:r>
              <a:rPr sz="1400" b="1" spc="-5" dirty="0">
                <a:latin typeface="Corbel"/>
                <a:cs typeface="Corbel"/>
              </a:rPr>
              <a:t>te</a:t>
            </a:r>
            <a:r>
              <a:rPr sz="1400" b="1" dirty="0">
                <a:latin typeface="Corbel"/>
                <a:cs typeface="Corbel"/>
              </a:rPr>
              <a:t>ssa</a:t>
            </a:r>
            <a:r>
              <a:rPr sz="1400" b="1" spc="-20" dirty="0">
                <a:latin typeface="Corbel"/>
                <a:cs typeface="Corbel"/>
              </a:rPr>
              <a:t> </a:t>
            </a:r>
            <a:r>
              <a:rPr sz="1400" b="1" dirty="0">
                <a:latin typeface="Corbel"/>
                <a:cs typeface="Corbel"/>
              </a:rPr>
              <a:t>clas</a:t>
            </a:r>
            <a:r>
              <a:rPr sz="1400" b="1" spc="5" dirty="0">
                <a:latin typeface="Corbel"/>
                <a:cs typeface="Corbel"/>
              </a:rPr>
              <a:t>s</a:t>
            </a:r>
            <a:r>
              <a:rPr sz="1400" b="1" spc="35" dirty="0">
                <a:latin typeface="Corbel"/>
                <a:cs typeface="Corbel"/>
              </a:rPr>
              <a:t>e</a:t>
            </a:r>
            <a:r>
              <a:rPr sz="1400" dirty="0">
                <a:latin typeface="Corbel"/>
                <a:cs typeface="Corbel"/>
              </a:rPr>
              <a:t>,</a:t>
            </a:r>
            <a:r>
              <a:rPr sz="1400" spc="-30" dirty="0">
                <a:latin typeface="Corbel"/>
                <a:cs typeface="Corbel"/>
              </a:rPr>
              <a:t> </a:t>
            </a:r>
            <a:r>
              <a:rPr sz="1400" dirty="0">
                <a:latin typeface="Corbel"/>
                <a:cs typeface="Corbel"/>
              </a:rPr>
              <a:t>riducen</a:t>
            </a:r>
            <a:r>
              <a:rPr sz="1400" spc="5" dirty="0">
                <a:latin typeface="Corbel"/>
                <a:cs typeface="Corbel"/>
              </a:rPr>
              <a:t>d</a:t>
            </a:r>
            <a:r>
              <a:rPr sz="1400" dirty="0">
                <a:latin typeface="Corbel"/>
                <a:cs typeface="Corbel"/>
              </a:rPr>
              <a:t>o</a:t>
            </a:r>
            <a:r>
              <a:rPr sz="1400" spc="-35" dirty="0">
                <a:latin typeface="Corbel"/>
                <a:cs typeface="Corbel"/>
              </a:rPr>
              <a:t> </a:t>
            </a:r>
            <a:r>
              <a:rPr sz="1400" dirty="0">
                <a:latin typeface="Corbel"/>
                <a:cs typeface="Corbel"/>
              </a:rPr>
              <a:t>al minimo</a:t>
            </a:r>
            <a:r>
              <a:rPr sz="1400" spc="-15" dirty="0">
                <a:latin typeface="Corbel"/>
                <a:cs typeface="Corbel"/>
              </a:rPr>
              <a:t> </a:t>
            </a:r>
            <a:r>
              <a:rPr sz="1400" dirty="0">
                <a:latin typeface="Corbel"/>
                <a:cs typeface="Corbel"/>
              </a:rPr>
              <a:t>la</a:t>
            </a:r>
            <a:r>
              <a:rPr sz="1400" spc="-10" dirty="0">
                <a:latin typeface="Corbel"/>
                <a:cs typeface="Corbel"/>
              </a:rPr>
              <a:t> </a:t>
            </a:r>
            <a:r>
              <a:rPr sz="1400" dirty="0">
                <a:latin typeface="Corbel"/>
                <a:cs typeface="Corbel"/>
              </a:rPr>
              <a:t>f</a:t>
            </a:r>
            <a:r>
              <a:rPr sz="1400" spc="-10" dirty="0">
                <a:latin typeface="Corbel"/>
                <a:cs typeface="Corbel"/>
              </a:rPr>
              <a:t>a</a:t>
            </a:r>
            <a:r>
              <a:rPr sz="1400" dirty="0">
                <a:latin typeface="Corbel"/>
                <a:cs typeface="Corbel"/>
              </a:rPr>
              <a:t>ti</a:t>
            </a:r>
            <a:r>
              <a:rPr sz="1400" spc="-5" dirty="0">
                <a:latin typeface="Corbel"/>
                <a:cs typeface="Corbel"/>
              </a:rPr>
              <a:t>c</a:t>
            </a:r>
            <a:r>
              <a:rPr sz="1400" dirty="0">
                <a:latin typeface="Corbel"/>
                <a:cs typeface="Corbel"/>
              </a:rPr>
              <a:t>a</a:t>
            </a:r>
            <a:r>
              <a:rPr sz="1400" spc="-10" dirty="0">
                <a:latin typeface="Corbel"/>
                <a:cs typeface="Corbel"/>
              </a:rPr>
              <a:t> </a:t>
            </a:r>
            <a:r>
              <a:rPr sz="1400" dirty="0">
                <a:latin typeface="Corbel"/>
                <a:cs typeface="Corbel"/>
              </a:rPr>
              <a:t>e le</a:t>
            </a:r>
            <a:r>
              <a:rPr sz="1400" spc="-5" dirty="0">
                <a:latin typeface="Corbel"/>
                <a:cs typeface="Corbel"/>
              </a:rPr>
              <a:t> </a:t>
            </a:r>
            <a:r>
              <a:rPr sz="1400" dirty="0">
                <a:latin typeface="Corbel"/>
                <a:cs typeface="Corbel"/>
              </a:rPr>
              <a:t>diff</a:t>
            </a:r>
            <a:r>
              <a:rPr sz="1400" spc="-10" dirty="0">
                <a:latin typeface="Corbel"/>
                <a:cs typeface="Corbel"/>
              </a:rPr>
              <a:t>i</a:t>
            </a:r>
            <a:r>
              <a:rPr sz="1400" spc="-5" dirty="0">
                <a:latin typeface="Corbel"/>
                <a:cs typeface="Corbel"/>
              </a:rPr>
              <a:t>c</a:t>
            </a:r>
            <a:r>
              <a:rPr sz="1400" spc="-10" dirty="0">
                <a:latin typeface="Corbel"/>
                <a:cs typeface="Corbel"/>
              </a:rPr>
              <a:t>o</a:t>
            </a:r>
            <a:r>
              <a:rPr sz="1400" dirty="0">
                <a:latin typeface="Corbel"/>
                <a:cs typeface="Corbel"/>
              </a:rPr>
              <a:t>ltà dovu</a:t>
            </a:r>
            <a:r>
              <a:rPr sz="1400" spc="5" dirty="0">
                <a:latin typeface="Corbel"/>
                <a:cs typeface="Corbel"/>
              </a:rPr>
              <a:t>t</a:t>
            </a:r>
            <a:r>
              <a:rPr sz="1400" dirty="0">
                <a:latin typeface="Corbel"/>
                <a:cs typeface="Corbel"/>
              </a:rPr>
              <a:t>e</a:t>
            </a:r>
            <a:r>
              <a:rPr sz="1400" spc="-35" dirty="0">
                <a:latin typeface="Corbel"/>
                <a:cs typeface="Corbel"/>
              </a:rPr>
              <a:t> </a:t>
            </a:r>
            <a:r>
              <a:rPr sz="1400" dirty="0">
                <a:latin typeface="Corbel"/>
                <a:cs typeface="Corbel"/>
              </a:rPr>
              <a:t>al</a:t>
            </a:r>
            <a:r>
              <a:rPr sz="1400" spc="-10" dirty="0">
                <a:latin typeface="Corbel"/>
                <a:cs typeface="Corbel"/>
              </a:rPr>
              <a:t> </a:t>
            </a:r>
            <a:r>
              <a:rPr sz="1400" spc="-5" dirty="0">
                <a:latin typeface="Corbel"/>
                <a:cs typeface="Corbel"/>
              </a:rPr>
              <a:t>B</a:t>
            </a:r>
            <a:r>
              <a:rPr sz="1400" spc="5" dirty="0">
                <a:latin typeface="Corbel"/>
                <a:cs typeface="Corbel"/>
              </a:rPr>
              <a:t>E</a:t>
            </a:r>
            <a:r>
              <a:rPr sz="1400" dirty="0">
                <a:latin typeface="Corbel"/>
                <a:cs typeface="Corbel"/>
              </a:rPr>
              <a:t>S.</a:t>
            </a:r>
            <a:endParaRPr sz="1400">
              <a:latin typeface="Corbel"/>
              <a:cs typeface="Corbel"/>
            </a:endParaRPr>
          </a:p>
        </p:txBody>
      </p:sp>
      <p:sp>
        <p:nvSpPr>
          <p:cNvPr id="7" name="object 7"/>
          <p:cNvSpPr/>
          <p:nvPr/>
        </p:nvSpPr>
        <p:spPr>
          <a:xfrm>
            <a:off x="312966" y="2852927"/>
            <a:ext cx="8538845" cy="3569970"/>
          </a:xfrm>
          <a:custGeom>
            <a:avLst/>
            <a:gdLst/>
            <a:ahLst/>
            <a:cxnLst/>
            <a:rect l="l" t="t" r="r" b="b"/>
            <a:pathLst>
              <a:path w="8538845" h="3569970">
                <a:moveTo>
                  <a:pt x="8245690" y="0"/>
                </a:moveTo>
                <a:lnTo>
                  <a:pt x="0" y="907923"/>
                </a:lnTo>
                <a:lnTo>
                  <a:pt x="293052" y="3569449"/>
                </a:lnTo>
                <a:lnTo>
                  <a:pt x="8538806" y="2661539"/>
                </a:lnTo>
                <a:lnTo>
                  <a:pt x="8245690" y="0"/>
                </a:lnTo>
                <a:close/>
              </a:path>
            </a:pathLst>
          </a:custGeom>
          <a:solidFill>
            <a:srgbClr val="FFFFFF"/>
          </a:solidFill>
        </p:spPr>
        <p:txBody>
          <a:bodyPr wrap="square" lIns="0" tIns="0" rIns="0" bIns="0" rtlCol="0"/>
          <a:lstStyle/>
          <a:p>
            <a:endParaRPr/>
          </a:p>
        </p:txBody>
      </p:sp>
      <p:sp>
        <p:nvSpPr>
          <p:cNvPr id="8" name="object 8"/>
          <p:cNvSpPr/>
          <p:nvPr/>
        </p:nvSpPr>
        <p:spPr>
          <a:xfrm>
            <a:off x="312966" y="2852927"/>
            <a:ext cx="8538845" cy="3569970"/>
          </a:xfrm>
          <a:custGeom>
            <a:avLst/>
            <a:gdLst/>
            <a:ahLst/>
            <a:cxnLst/>
            <a:rect l="l" t="t" r="r" b="b"/>
            <a:pathLst>
              <a:path w="8538845" h="3569970">
                <a:moveTo>
                  <a:pt x="0" y="907923"/>
                </a:moveTo>
                <a:lnTo>
                  <a:pt x="8245690" y="0"/>
                </a:lnTo>
                <a:lnTo>
                  <a:pt x="8538806" y="2661539"/>
                </a:lnTo>
                <a:lnTo>
                  <a:pt x="293052" y="3569449"/>
                </a:lnTo>
                <a:lnTo>
                  <a:pt x="0" y="907923"/>
                </a:lnTo>
                <a:close/>
              </a:path>
            </a:pathLst>
          </a:custGeom>
          <a:ln w="38100">
            <a:solidFill>
              <a:srgbClr val="1CACE3"/>
            </a:solidFill>
          </a:ln>
        </p:spPr>
        <p:txBody>
          <a:bodyPr wrap="square" lIns="0" tIns="0" rIns="0" bIns="0" rtlCol="0"/>
          <a:lstStyle/>
          <a:p>
            <a:endParaRPr/>
          </a:p>
        </p:txBody>
      </p:sp>
      <p:sp>
        <p:nvSpPr>
          <p:cNvPr id="9" name="object 9"/>
          <p:cNvSpPr/>
          <p:nvPr/>
        </p:nvSpPr>
        <p:spPr>
          <a:xfrm>
            <a:off x="428358" y="3187445"/>
            <a:ext cx="8245233" cy="3104070"/>
          </a:xfrm>
          <a:prstGeom prst="rect">
            <a:avLst/>
          </a:prstGeom>
          <a:blipFill>
            <a:blip r:embed="rId3" cstate="print"/>
            <a:stretch>
              <a:fillRect/>
            </a:stretch>
          </a:blipFill>
        </p:spPr>
        <p:txBody>
          <a:bodyPr wrap="square" lIns="0" tIns="0" rIns="0" bIns="0" rtlCol="0"/>
          <a:lstStyle/>
          <a:p>
            <a:endParaRPr/>
          </a:p>
        </p:txBody>
      </p:sp>
      <p:sp>
        <p:nvSpPr>
          <p:cNvPr id="10" name="object 10"/>
          <p:cNvSpPr/>
          <p:nvPr/>
        </p:nvSpPr>
        <p:spPr>
          <a:xfrm>
            <a:off x="8193023" y="2642616"/>
            <a:ext cx="736092" cy="1033272"/>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955649" y="723265"/>
            <a:ext cx="1045011" cy="265811"/>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2123037" y="701420"/>
            <a:ext cx="2997094" cy="292607"/>
          </a:xfrm>
          <a:prstGeom prst="rect">
            <a:avLst/>
          </a:prstGeom>
          <a:blipFill>
            <a:blip r:embed="rId4" cstate="print"/>
            <a:stretch>
              <a:fillRect/>
            </a:stretch>
          </a:blipFill>
        </p:spPr>
        <p:txBody>
          <a:bodyPr wrap="square" lIns="0" tIns="0" rIns="0" bIns="0" rtlCol="0"/>
          <a:lstStyle/>
          <a:p>
            <a:endParaRPr/>
          </a:p>
        </p:txBody>
      </p:sp>
      <p:sp>
        <p:nvSpPr>
          <p:cNvPr id="5" name="object 5"/>
          <p:cNvSpPr txBox="1"/>
          <p:nvPr/>
        </p:nvSpPr>
        <p:spPr>
          <a:xfrm>
            <a:off x="936142" y="1101308"/>
            <a:ext cx="6233795" cy="554355"/>
          </a:xfrm>
          <a:prstGeom prst="rect">
            <a:avLst/>
          </a:prstGeom>
        </p:spPr>
        <p:txBody>
          <a:bodyPr vert="horz" wrap="square" lIns="0" tIns="0" rIns="0" bIns="0" rtlCol="0">
            <a:spAutoFit/>
          </a:bodyPr>
          <a:lstStyle/>
          <a:p>
            <a:pPr marL="12700" marR="5080">
              <a:lnSpc>
                <a:spcPts val="2160"/>
              </a:lnSpc>
            </a:pPr>
            <a:r>
              <a:rPr sz="2000" dirty="0">
                <a:latin typeface="Corbel"/>
                <a:cs typeface="Corbel"/>
              </a:rPr>
              <a:t>Decreto</a:t>
            </a:r>
            <a:r>
              <a:rPr sz="2000" spc="-25" dirty="0">
                <a:latin typeface="Corbel"/>
                <a:cs typeface="Corbel"/>
              </a:rPr>
              <a:t> </a:t>
            </a:r>
            <a:r>
              <a:rPr sz="2000" dirty="0">
                <a:latin typeface="Corbel"/>
                <a:cs typeface="Corbel"/>
              </a:rPr>
              <a:t>Mini</a:t>
            </a:r>
            <a:r>
              <a:rPr sz="2000" spc="5" dirty="0">
                <a:latin typeface="Corbel"/>
                <a:cs typeface="Corbel"/>
              </a:rPr>
              <a:t>s</a:t>
            </a:r>
            <a:r>
              <a:rPr sz="2000" spc="-5" dirty="0">
                <a:latin typeface="Corbel"/>
                <a:cs typeface="Corbel"/>
              </a:rPr>
              <a:t>teria</a:t>
            </a:r>
            <a:r>
              <a:rPr sz="2000" spc="5" dirty="0">
                <a:latin typeface="Corbel"/>
                <a:cs typeface="Corbel"/>
              </a:rPr>
              <a:t>l</a:t>
            </a:r>
            <a:r>
              <a:rPr sz="2000" dirty="0">
                <a:latin typeface="Corbel"/>
                <a:cs typeface="Corbel"/>
              </a:rPr>
              <a:t>e</a:t>
            </a:r>
            <a:r>
              <a:rPr sz="2000" spc="-30" dirty="0">
                <a:latin typeface="Corbel"/>
                <a:cs typeface="Corbel"/>
              </a:rPr>
              <a:t> </a:t>
            </a:r>
            <a:r>
              <a:rPr sz="2000" spc="-5" dirty="0">
                <a:latin typeface="Corbel"/>
                <a:cs typeface="Corbel"/>
              </a:rPr>
              <a:t>1</a:t>
            </a:r>
            <a:r>
              <a:rPr sz="2000" dirty="0">
                <a:latin typeface="Corbel"/>
                <a:cs typeface="Corbel"/>
              </a:rPr>
              <a:t>6</a:t>
            </a:r>
            <a:r>
              <a:rPr sz="2000" spc="5" dirty="0">
                <a:latin typeface="Corbel"/>
                <a:cs typeface="Corbel"/>
              </a:rPr>
              <a:t> </a:t>
            </a:r>
            <a:r>
              <a:rPr sz="2000" dirty="0">
                <a:latin typeface="Corbel"/>
                <a:cs typeface="Corbel"/>
              </a:rPr>
              <a:t>gennaio</a:t>
            </a:r>
            <a:r>
              <a:rPr sz="2000" spc="-35" dirty="0">
                <a:latin typeface="Corbel"/>
                <a:cs typeface="Corbel"/>
              </a:rPr>
              <a:t> </a:t>
            </a:r>
            <a:r>
              <a:rPr sz="2000" spc="-40" dirty="0">
                <a:latin typeface="Corbel"/>
                <a:cs typeface="Corbel"/>
              </a:rPr>
              <a:t>2</a:t>
            </a:r>
            <a:r>
              <a:rPr sz="2000" dirty="0">
                <a:latin typeface="Corbel"/>
                <a:cs typeface="Corbel"/>
              </a:rPr>
              <a:t>009</a:t>
            </a:r>
            <a:r>
              <a:rPr sz="2000" spc="-20" dirty="0">
                <a:latin typeface="Corbel"/>
                <a:cs typeface="Corbel"/>
              </a:rPr>
              <a:t> </a:t>
            </a:r>
            <a:r>
              <a:rPr sz="2000" spc="5" dirty="0">
                <a:latin typeface="Corbel"/>
                <a:cs typeface="Corbel"/>
              </a:rPr>
              <a:t>n</a:t>
            </a:r>
            <a:r>
              <a:rPr sz="2000" dirty="0">
                <a:latin typeface="Corbel"/>
                <a:cs typeface="Corbel"/>
              </a:rPr>
              <a:t>°</a:t>
            </a:r>
            <a:r>
              <a:rPr sz="2000" spc="-5" dirty="0">
                <a:latin typeface="Corbel"/>
                <a:cs typeface="Corbel"/>
              </a:rPr>
              <a:t> 5</a:t>
            </a:r>
            <a:r>
              <a:rPr sz="2000" i="1" dirty="0">
                <a:latin typeface="Corbel"/>
                <a:cs typeface="Corbel"/>
              </a:rPr>
              <a:t>,</a:t>
            </a:r>
            <a:r>
              <a:rPr sz="2000" i="1" spc="-95" dirty="0">
                <a:latin typeface="Corbel"/>
                <a:cs typeface="Corbel"/>
              </a:rPr>
              <a:t> </a:t>
            </a:r>
            <a:r>
              <a:rPr sz="2000" i="1" spc="-5" dirty="0">
                <a:latin typeface="Corbel"/>
                <a:cs typeface="Corbel"/>
              </a:rPr>
              <a:t>Criter</a:t>
            </a:r>
            <a:r>
              <a:rPr sz="2000" i="1" dirty="0">
                <a:latin typeface="Corbel"/>
                <a:cs typeface="Corbel"/>
              </a:rPr>
              <a:t>i</a:t>
            </a:r>
            <a:r>
              <a:rPr sz="2000" i="1" spc="5" dirty="0">
                <a:latin typeface="Corbel"/>
                <a:cs typeface="Corbel"/>
              </a:rPr>
              <a:t> </a:t>
            </a:r>
            <a:r>
              <a:rPr sz="2000" i="1" dirty="0">
                <a:latin typeface="Corbel"/>
                <a:cs typeface="Corbel"/>
              </a:rPr>
              <a:t>e</a:t>
            </a:r>
            <a:r>
              <a:rPr sz="2000" i="1" spc="-10" dirty="0">
                <a:latin typeface="Corbel"/>
                <a:cs typeface="Corbel"/>
              </a:rPr>
              <a:t> </a:t>
            </a:r>
            <a:r>
              <a:rPr sz="2000" i="1" spc="-5" dirty="0">
                <a:latin typeface="Corbel"/>
                <a:cs typeface="Corbel"/>
              </a:rPr>
              <a:t>mod</a:t>
            </a:r>
            <a:r>
              <a:rPr sz="2000" i="1" spc="5" dirty="0">
                <a:latin typeface="Corbel"/>
                <a:cs typeface="Corbel"/>
              </a:rPr>
              <a:t>a</a:t>
            </a:r>
            <a:r>
              <a:rPr sz="2000" i="1" dirty="0">
                <a:latin typeface="Corbel"/>
                <a:cs typeface="Corbel"/>
              </a:rPr>
              <a:t>lità </a:t>
            </a:r>
            <a:r>
              <a:rPr sz="2000" i="1" spc="-5" dirty="0">
                <a:latin typeface="Corbel"/>
                <a:cs typeface="Corbel"/>
              </a:rPr>
              <a:t>app</a:t>
            </a:r>
            <a:r>
              <a:rPr sz="2000" i="1" dirty="0">
                <a:latin typeface="Corbel"/>
                <a:cs typeface="Corbel"/>
              </a:rPr>
              <a:t>lica</a:t>
            </a:r>
            <a:r>
              <a:rPr sz="2000" i="1" spc="-5" dirty="0">
                <a:latin typeface="Corbel"/>
                <a:cs typeface="Corbel"/>
              </a:rPr>
              <a:t>tiv</a:t>
            </a:r>
            <a:r>
              <a:rPr sz="2000" i="1" dirty="0">
                <a:latin typeface="Corbel"/>
                <a:cs typeface="Corbel"/>
              </a:rPr>
              <a:t>e</a:t>
            </a:r>
            <a:r>
              <a:rPr sz="2000" i="1" spc="-35" dirty="0">
                <a:latin typeface="Corbel"/>
                <a:cs typeface="Corbel"/>
              </a:rPr>
              <a:t> </a:t>
            </a:r>
            <a:r>
              <a:rPr sz="2000" i="1" dirty="0">
                <a:latin typeface="Corbel"/>
                <a:cs typeface="Corbel"/>
              </a:rPr>
              <a:t>della</a:t>
            </a:r>
            <a:r>
              <a:rPr sz="2000" i="1" spc="-15" dirty="0">
                <a:latin typeface="Corbel"/>
                <a:cs typeface="Corbel"/>
              </a:rPr>
              <a:t> </a:t>
            </a:r>
            <a:r>
              <a:rPr sz="2000" i="1" spc="-5" dirty="0">
                <a:latin typeface="Corbel"/>
                <a:cs typeface="Corbel"/>
              </a:rPr>
              <a:t>v</a:t>
            </a:r>
            <a:r>
              <a:rPr sz="2000" i="1" dirty="0">
                <a:latin typeface="Corbel"/>
                <a:cs typeface="Corbel"/>
              </a:rPr>
              <a:t>alutazione</a:t>
            </a:r>
            <a:r>
              <a:rPr sz="2000" i="1" spc="-20" dirty="0">
                <a:latin typeface="Corbel"/>
                <a:cs typeface="Corbel"/>
              </a:rPr>
              <a:t> </a:t>
            </a:r>
            <a:r>
              <a:rPr sz="2000" i="1" dirty="0">
                <a:latin typeface="Corbel"/>
                <a:cs typeface="Corbel"/>
              </a:rPr>
              <a:t>del</a:t>
            </a:r>
            <a:endParaRPr sz="2000">
              <a:latin typeface="Corbel"/>
              <a:cs typeface="Corbel"/>
            </a:endParaRPr>
          </a:p>
        </p:txBody>
      </p:sp>
      <p:sp>
        <p:nvSpPr>
          <p:cNvPr id="6" name="object 6"/>
          <p:cNvSpPr/>
          <p:nvPr/>
        </p:nvSpPr>
        <p:spPr>
          <a:xfrm>
            <a:off x="4255642" y="1426972"/>
            <a:ext cx="1618234" cy="208152"/>
          </a:xfrm>
          <a:prstGeom prst="rect">
            <a:avLst/>
          </a:prstGeom>
          <a:blipFill>
            <a:blip r:embed="rId5" cstate="print"/>
            <a:stretch>
              <a:fillRect/>
            </a:stretch>
          </a:blipFill>
        </p:spPr>
        <p:txBody>
          <a:bodyPr wrap="square" lIns="0" tIns="0" rIns="0" bIns="0" rtlCol="0"/>
          <a:lstStyle/>
          <a:p>
            <a:endParaRPr/>
          </a:p>
        </p:txBody>
      </p:sp>
      <p:sp>
        <p:nvSpPr>
          <p:cNvPr id="7" name="object 7"/>
          <p:cNvSpPr txBox="1"/>
          <p:nvPr/>
        </p:nvSpPr>
        <p:spPr>
          <a:xfrm>
            <a:off x="799591" y="2397776"/>
            <a:ext cx="7546975" cy="2365375"/>
          </a:xfrm>
          <a:prstGeom prst="rect">
            <a:avLst/>
          </a:prstGeom>
        </p:spPr>
        <p:txBody>
          <a:bodyPr vert="horz" wrap="square" lIns="0" tIns="0" rIns="0" bIns="0" rtlCol="0">
            <a:spAutoFit/>
          </a:bodyPr>
          <a:lstStyle/>
          <a:p>
            <a:pPr marL="149860" marR="288290" indent="-137160">
              <a:lnSpc>
                <a:spcPts val="1730"/>
              </a:lnSpc>
              <a:buClr>
                <a:srgbClr val="1CACE3"/>
              </a:buClr>
              <a:buSzPct val="78125"/>
              <a:buFont typeface="Corbel"/>
              <a:buChar char="•"/>
              <a:tabLst>
                <a:tab pos="150495" algn="l"/>
              </a:tabLst>
            </a:pPr>
            <a:r>
              <a:rPr sz="1600" spc="-10" dirty="0">
                <a:latin typeface="Corbel"/>
                <a:cs typeface="Corbel"/>
              </a:rPr>
              <a:t>È</a:t>
            </a:r>
            <a:r>
              <a:rPr sz="1600" spc="-5" dirty="0">
                <a:latin typeface="Corbel"/>
                <a:cs typeface="Corbel"/>
              </a:rPr>
              <a:t> </a:t>
            </a:r>
            <a:r>
              <a:rPr sz="1600" spc="-10" dirty="0">
                <a:latin typeface="Corbel"/>
                <a:cs typeface="Corbel"/>
              </a:rPr>
              <a:t>aus</a:t>
            </a:r>
            <a:r>
              <a:rPr sz="1600" spc="-5" dirty="0">
                <a:latin typeface="Corbel"/>
                <a:cs typeface="Corbel"/>
              </a:rPr>
              <a:t>p</a:t>
            </a:r>
            <a:r>
              <a:rPr sz="1600" spc="-10" dirty="0">
                <a:latin typeface="Corbel"/>
                <a:cs typeface="Corbel"/>
              </a:rPr>
              <a:t>icabile</a:t>
            </a:r>
            <a:r>
              <a:rPr sz="1600" spc="40" dirty="0">
                <a:latin typeface="Corbel"/>
                <a:cs typeface="Corbel"/>
              </a:rPr>
              <a:t> </a:t>
            </a:r>
            <a:r>
              <a:rPr sz="1600" spc="-15" dirty="0">
                <a:latin typeface="Corbel"/>
                <a:cs typeface="Corbel"/>
              </a:rPr>
              <a:t>ch</a:t>
            </a:r>
            <a:r>
              <a:rPr sz="1600" spc="-10" dirty="0">
                <a:latin typeface="Corbel"/>
                <a:cs typeface="Corbel"/>
              </a:rPr>
              <a:t>e</a:t>
            </a:r>
            <a:r>
              <a:rPr sz="1600" spc="15" dirty="0">
                <a:latin typeface="Corbel"/>
                <a:cs typeface="Corbel"/>
              </a:rPr>
              <a:t> </a:t>
            </a:r>
            <a:r>
              <a:rPr sz="1600" spc="-5" dirty="0">
                <a:latin typeface="Corbel"/>
                <a:cs typeface="Corbel"/>
              </a:rPr>
              <a:t>i</a:t>
            </a:r>
            <a:r>
              <a:rPr sz="1600" dirty="0">
                <a:latin typeface="Corbel"/>
                <a:cs typeface="Corbel"/>
              </a:rPr>
              <a:t> </a:t>
            </a:r>
            <a:r>
              <a:rPr sz="1600" spc="-10" dirty="0">
                <a:latin typeface="Corbel"/>
                <a:cs typeface="Corbel"/>
              </a:rPr>
              <a:t>docen</a:t>
            </a:r>
            <a:r>
              <a:rPr sz="1600" spc="-20" dirty="0">
                <a:latin typeface="Corbel"/>
                <a:cs typeface="Corbel"/>
              </a:rPr>
              <a:t>t</a:t>
            </a:r>
            <a:r>
              <a:rPr sz="1600" spc="-5" dirty="0">
                <a:latin typeface="Corbel"/>
                <a:cs typeface="Corbel"/>
              </a:rPr>
              <a:t>i</a:t>
            </a:r>
            <a:r>
              <a:rPr sz="1600" spc="40" dirty="0">
                <a:latin typeface="Corbel"/>
                <a:cs typeface="Corbel"/>
              </a:rPr>
              <a:t> </a:t>
            </a:r>
            <a:r>
              <a:rPr sz="1600" spc="-15" dirty="0">
                <a:latin typeface="Corbel"/>
                <a:cs typeface="Corbel"/>
              </a:rPr>
              <a:t>conside</a:t>
            </a:r>
            <a:r>
              <a:rPr sz="1600" spc="-5" dirty="0">
                <a:latin typeface="Corbel"/>
                <a:cs typeface="Corbel"/>
              </a:rPr>
              <a:t>r</a:t>
            </a:r>
            <a:r>
              <a:rPr sz="1600" spc="-10" dirty="0">
                <a:latin typeface="Corbel"/>
                <a:cs typeface="Corbel"/>
              </a:rPr>
              <a:t>ino</a:t>
            </a:r>
            <a:r>
              <a:rPr sz="1600" spc="40" dirty="0">
                <a:latin typeface="Corbel"/>
                <a:cs typeface="Corbel"/>
              </a:rPr>
              <a:t> </a:t>
            </a:r>
            <a:r>
              <a:rPr sz="1600" spc="-5" dirty="0">
                <a:latin typeface="Corbel"/>
                <a:cs typeface="Corbel"/>
              </a:rPr>
              <a:t>i</a:t>
            </a:r>
            <a:r>
              <a:rPr sz="1600" spc="15" dirty="0">
                <a:latin typeface="Corbel"/>
                <a:cs typeface="Corbel"/>
              </a:rPr>
              <a:t> </a:t>
            </a:r>
            <a:r>
              <a:rPr sz="1600" spc="-5" dirty="0">
                <a:latin typeface="Corbel"/>
                <a:cs typeface="Corbel"/>
              </a:rPr>
              <a:t>f</a:t>
            </a:r>
            <a:r>
              <a:rPr sz="1600" spc="-15" dirty="0">
                <a:latin typeface="Corbel"/>
                <a:cs typeface="Corbel"/>
              </a:rPr>
              <a:t>atto</a:t>
            </a:r>
            <a:r>
              <a:rPr sz="1600" spc="-5" dirty="0">
                <a:latin typeface="Corbel"/>
                <a:cs typeface="Corbel"/>
              </a:rPr>
              <a:t>ri</a:t>
            </a:r>
            <a:r>
              <a:rPr sz="1600" spc="15" dirty="0">
                <a:latin typeface="Corbel"/>
                <a:cs typeface="Corbel"/>
              </a:rPr>
              <a:t> </a:t>
            </a:r>
            <a:r>
              <a:rPr sz="1600" spc="-5" dirty="0">
                <a:latin typeface="Corbel"/>
                <a:cs typeface="Corbel"/>
              </a:rPr>
              <a:t>p</a:t>
            </a:r>
            <a:r>
              <a:rPr sz="1600" spc="-10" dirty="0">
                <a:latin typeface="Corbel"/>
                <a:cs typeface="Corbel"/>
              </a:rPr>
              <a:t>resen</a:t>
            </a:r>
            <a:r>
              <a:rPr sz="1600" spc="-20" dirty="0">
                <a:latin typeface="Corbel"/>
                <a:cs typeface="Corbel"/>
              </a:rPr>
              <a:t>t</a:t>
            </a:r>
            <a:r>
              <a:rPr sz="1600" spc="-5" dirty="0">
                <a:latin typeface="Corbel"/>
                <a:cs typeface="Corbel"/>
              </a:rPr>
              <a:t>i</a:t>
            </a:r>
            <a:r>
              <a:rPr sz="1600" spc="25" dirty="0">
                <a:latin typeface="Corbel"/>
                <a:cs typeface="Corbel"/>
              </a:rPr>
              <a:t> </a:t>
            </a:r>
            <a:r>
              <a:rPr sz="1600" spc="-15" dirty="0">
                <a:latin typeface="Corbel"/>
                <a:cs typeface="Corbel"/>
              </a:rPr>
              <a:t>nell</a:t>
            </a:r>
            <a:r>
              <a:rPr sz="1600" spc="-10" dirty="0">
                <a:latin typeface="Corbel"/>
                <a:cs typeface="Corbel"/>
              </a:rPr>
              <a:t>a</a:t>
            </a:r>
            <a:r>
              <a:rPr sz="1600" spc="40" dirty="0">
                <a:latin typeface="Corbel"/>
                <a:cs typeface="Corbel"/>
              </a:rPr>
              <a:t> </a:t>
            </a:r>
            <a:r>
              <a:rPr sz="1600" spc="-10" dirty="0">
                <a:latin typeface="Corbel"/>
                <a:cs typeface="Corbel"/>
              </a:rPr>
              <a:t>diag</a:t>
            </a:r>
            <a:r>
              <a:rPr sz="1600" spc="-15" dirty="0">
                <a:latin typeface="Corbel"/>
                <a:cs typeface="Corbel"/>
              </a:rPr>
              <a:t>no</a:t>
            </a:r>
            <a:r>
              <a:rPr sz="1600" spc="-5" dirty="0">
                <a:latin typeface="Corbel"/>
                <a:cs typeface="Corbel"/>
              </a:rPr>
              <a:t>si</a:t>
            </a:r>
            <a:r>
              <a:rPr sz="1600" spc="-45" dirty="0">
                <a:latin typeface="Corbel"/>
                <a:cs typeface="Corbel"/>
              </a:rPr>
              <a:t> </a:t>
            </a:r>
            <a:r>
              <a:rPr sz="1600" spc="-20" dirty="0">
                <a:latin typeface="Corbel"/>
                <a:cs typeface="Corbel"/>
              </a:rPr>
              <a:t>ADH</a:t>
            </a:r>
            <a:r>
              <a:rPr sz="1600" spc="-15" dirty="0">
                <a:latin typeface="Corbel"/>
                <a:cs typeface="Corbel"/>
              </a:rPr>
              <a:t>D</a:t>
            </a:r>
            <a:r>
              <a:rPr sz="1600" spc="25" dirty="0">
                <a:latin typeface="Corbel"/>
                <a:cs typeface="Corbel"/>
              </a:rPr>
              <a:t> </a:t>
            </a:r>
            <a:r>
              <a:rPr sz="1600" spc="-5" dirty="0">
                <a:latin typeface="Corbel"/>
                <a:cs typeface="Corbel"/>
              </a:rPr>
              <a:t>p</a:t>
            </a:r>
            <a:r>
              <a:rPr sz="1600" spc="-10" dirty="0">
                <a:latin typeface="Corbel"/>
                <a:cs typeface="Corbel"/>
              </a:rPr>
              <a:t>rima</a:t>
            </a:r>
            <a:r>
              <a:rPr sz="1600" spc="10" dirty="0">
                <a:latin typeface="Corbel"/>
                <a:cs typeface="Corbel"/>
              </a:rPr>
              <a:t> </a:t>
            </a:r>
            <a:r>
              <a:rPr sz="1600" spc="-10" dirty="0">
                <a:latin typeface="Corbel"/>
                <a:cs typeface="Corbel"/>
              </a:rPr>
              <a:t>di</a:t>
            </a:r>
            <a:r>
              <a:rPr sz="1600" spc="-5" dirty="0">
                <a:latin typeface="Corbel"/>
                <a:cs typeface="Corbel"/>
              </a:rPr>
              <a:t> </a:t>
            </a:r>
            <a:r>
              <a:rPr sz="1600" spc="-10" dirty="0">
                <a:latin typeface="Corbel"/>
                <a:cs typeface="Corbel"/>
              </a:rPr>
              <a:t>proced</a:t>
            </a:r>
            <a:r>
              <a:rPr sz="1600" spc="-20" dirty="0">
                <a:latin typeface="Corbel"/>
                <a:cs typeface="Corbel"/>
              </a:rPr>
              <a:t>e</a:t>
            </a:r>
            <a:r>
              <a:rPr sz="1600" spc="-10" dirty="0">
                <a:latin typeface="Corbel"/>
                <a:cs typeface="Corbel"/>
              </a:rPr>
              <a:t>re</a:t>
            </a:r>
            <a:r>
              <a:rPr sz="1600" spc="20" dirty="0">
                <a:latin typeface="Corbel"/>
                <a:cs typeface="Corbel"/>
              </a:rPr>
              <a:t> </a:t>
            </a:r>
            <a:r>
              <a:rPr sz="1600" spc="-10" dirty="0">
                <a:latin typeface="Corbel"/>
                <a:cs typeface="Corbel"/>
              </a:rPr>
              <a:t>alla</a:t>
            </a:r>
            <a:r>
              <a:rPr sz="1600" spc="10" dirty="0">
                <a:latin typeface="Corbel"/>
                <a:cs typeface="Corbel"/>
              </a:rPr>
              <a:t> </a:t>
            </a:r>
            <a:r>
              <a:rPr sz="1600" spc="-15" dirty="0">
                <a:latin typeface="Corbel"/>
                <a:cs typeface="Corbel"/>
              </a:rPr>
              <a:t>v</a:t>
            </a:r>
            <a:r>
              <a:rPr sz="1600" spc="-10" dirty="0">
                <a:latin typeface="Corbel"/>
                <a:cs typeface="Corbel"/>
              </a:rPr>
              <a:t>alutazione</a:t>
            </a:r>
            <a:r>
              <a:rPr sz="1600" spc="45" dirty="0">
                <a:latin typeface="Corbel"/>
                <a:cs typeface="Corbel"/>
              </a:rPr>
              <a:t> </a:t>
            </a:r>
            <a:r>
              <a:rPr sz="1600" spc="-10" dirty="0">
                <a:latin typeface="Corbel"/>
                <a:cs typeface="Corbel"/>
              </a:rPr>
              <a:t>dell</a:t>
            </a:r>
            <a:r>
              <a:rPr sz="1600" spc="-70" dirty="0">
                <a:latin typeface="Corbel"/>
                <a:cs typeface="Corbel"/>
              </a:rPr>
              <a:t>’</a:t>
            </a:r>
            <a:r>
              <a:rPr sz="1600" spc="-10" dirty="0">
                <a:latin typeface="Corbel"/>
                <a:cs typeface="Corbel"/>
              </a:rPr>
              <a:t>alu</a:t>
            </a:r>
            <a:r>
              <a:rPr sz="1600" dirty="0">
                <a:latin typeface="Corbel"/>
                <a:cs typeface="Corbel"/>
              </a:rPr>
              <a:t>n</a:t>
            </a:r>
            <a:r>
              <a:rPr sz="1600" spc="-10" dirty="0">
                <a:latin typeface="Corbel"/>
                <a:cs typeface="Corbel"/>
              </a:rPr>
              <a:t>no</a:t>
            </a:r>
            <a:r>
              <a:rPr sz="1600" dirty="0">
                <a:latin typeface="Corbel"/>
                <a:cs typeface="Corbel"/>
              </a:rPr>
              <a:t>/</a:t>
            </a:r>
            <a:r>
              <a:rPr sz="1600" spc="-10" dirty="0">
                <a:latin typeface="Corbel"/>
                <a:cs typeface="Corbel"/>
              </a:rPr>
              <a:t>a.</a:t>
            </a:r>
            <a:endParaRPr sz="1600">
              <a:latin typeface="Corbel"/>
              <a:cs typeface="Corbel"/>
            </a:endParaRPr>
          </a:p>
          <a:p>
            <a:pPr marL="149860" indent="-137160">
              <a:lnSpc>
                <a:spcPts val="1825"/>
              </a:lnSpc>
              <a:spcBef>
                <a:spcPts val="780"/>
              </a:spcBef>
              <a:buClr>
                <a:srgbClr val="1CACE3"/>
              </a:buClr>
              <a:buSzPct val="78125"/>
              <a:buFont typeface="Corbel"/>
              <a:buChar char="•"/>
              <a:tabLst>
                <a:tab pos="150495" algn="l"/>
              </a:tabLst>
            </a:pPr>
            <a:r>
              <a:rPr sz="1600" spc="-10" dirty="0">
                <a:latin typeface="Corbel"/>
                <a:cs typeface="Corbel"/>
              </a:rPr>
              <a:t>Si</a:t>
            </a:r>
            <a:r>
              <a:rPr sz="1600" spc="-5" dirty="0">
                <a:latin typeface="Corbel"/>
                <a:cs typeface="Corbel"/>
              </a:rPr>
              <a:t> </a:t>
            </a:r>
            <a:r>
              <a:rPr sz="1600" spc="-15" dirty="0">
                <a:latin typeface="Corbel"/>
                <a:cs typeface="Corbel"/>
              </a:rPr>
              <a:t>s</a:t>
            </a:r>
            <a:r>
              <a:rPr sz="1600" spc="-10" dirty="0">
                <a:latin typeface="Corbel"/>
                <a:cs typeface="Corbel"/>
              </a:rPr>
              <a:t>o</a:t>
            </a:r>
            <a:r>
              <a:rPr sz="1600" spc="-15" dirty="0">
                <a:latin typeface="Corbel"/>
                <a:cs typeface="Corbel"/>
              </a:rPr>
              <a:t>ttoline</a:t>
            </a:r>
            <a:r>
              <a:rPr sz="1600" spc="-10" dirty="0">
                <a:latin typeface="Corbel"/>
                <a:cs typeface="Corbel"/>
              </a:rPr>
              <a:t>a</a:t>
            </a:r>
            <a:r>
              <a:rPr sz="1600" spc="20" dirty="0">
                <a:latin typeface="Corbel"/>
                <a:cs typeface="Corbel"/>
              </a:rPr>
              <a:t> </a:t>
            </a:r>
            <a:r>
              <a:rPr sz="1600" b="1" dirty="0">
                <a:latin typeface="Corbel"/>
                <a:cs typeface="Corbel"/>
              </a:rPr>
              <a:t>l</a:t>
            </a:r>
            <a:r>
              <a:rPr sz="1600" b="1" spc="-15" dirty="0">
                <a:latin typeface="Corbel"/>
                <a:cs typeface="Corbel"/>
              </a:rPr>
              <a:t>'im</a:t>
            </a:r>
            <a:r>
              <a:rPr sz="1600" b="1" spc="-10" dirty="0">
                <a:latin typeface="Corbel"/>
                <a:cs typeface="Corbel"/>
              </a:rPr>
              <a:t>po</a:t>
            </a:r>
            <a:r>
              <a:rPr sz="1600" b="1" spc="-5" dirty="0">
                <a:latin typeface="Corbel"/>
                <a:cs typeface="Corbel"/>
              </a:rPr>
              <a:t>r</a:t>
            </a:r>
            <a:r>
              <a:rPr sz="1600" b="1" spc="-10" dirty="0">
                <a:latin typeface="Corbel"/>
                <a:cs typeface="Corbel"/>
              </a:rPr>
              <a:t>t</a:t>
            </a:r>
            <a:r>
              <a:rPr sz="1600" b="1" spc="-20" dirty="0">
                <a:latin typeface="Corbel"/>
                <a:cs typeface="Corbel"/>
              </a:rPr>
              <a:t>a</a:t>
            </a:r>
            <a:r>
              <a:rPr sz="1600" b="1" spc="-10" dirty="0">
                <a:latin typeface="Corbel"/>
                <a:cs typeface="Corbel"/>
              </a:rPr>
              <a:t>nza</a:t>
            </a:r>
            <a:r>
              <a:rPr sz="1600" b="1" spc="30" dirty="0">
                <a:latin typeface="Corbel"/>
                <a:cs typeface="Corbel"/>
              </a:rPr>
              <a:t> </a:t>
            </a:r>
            <a:r>
              <a:rPr sz="1600" b="1" spc="-10" dirty="0">
                <a:latin typeface="Corbel"/>
                <a:cs typeface="Corbel"/>
              </a:rPr>
              <a:t>e</a:t>
            </a:r>
            <a:r>
              <a:rPr sz="1600" b="1" dirty="0">
                <a:latin typeface="Corbel"/>
                <a:cs typeface="Corbel"/>
              </a:rPr>
              <a:t> </a:t>
            </a:r>
            <a:r>
              <a:rPr sz="1600" b="1" spc="-10" dirty="0">
                <a:latin typeface="Corbel"/>
                <a:cs typeface="Corbel"/>
              </a:rPr>
              <a:t>delica</a:t>
            </a:r>
            <a:r>
              <a:rPr sz="1600" b="1" spc="-25" dirty="0">
                <a:latin typeface="Corbel"/>
                <a:cs typeface="Corbel"/>
              </a:rPr>
              <a:t>t</a:t>
            </a:r>
            <a:r>
              <a:rPr sz="1600" b="1" spc="-10" dirty="0">
                <a:latin typeface="Corbel"/>
                <a:cs typeface="Corbel"/>
              </a:rPr>
              <a:t>e</a:t>
            </a:r>
            <a:r>
              <a:rPr sz="1600" b="1" spc="-20" dirty="0">
                <a:latin typeface="Corbel"/>
                <a:cs typeface="Corbel"/>
              </a:rPr>
              <a:t>z</a:t>
            </a:r>
            <a:r>
              <a:rPr sz="1600" b="1" spc="-10" dirty="0">
                <a:latin typeface="Corbel"/>
                <a:cs typeface="Corbel"/>
              </a:rPr>
              <a:t>za</a:t>
            </a:r>
            <a:r>
              <a:rPr sz="1600" b="1" spc="30" dirty="0">
                <a:latin typeface="Corbel"/>
                <a:cs typeface="Corbel"/>
              </a:rPr>
              <a:t> </a:t>
            </a:r>
            <a:r>
              <a:rPr sz="1600" b="1" spc="-10" dirty="0">
                <a:latin typeface="Corbel"/>
                <a:cs typeface="Corbel"/>
              </a:rPr>
              <a:t>d</a:t>
            </a:r>
            <a:r>
              <a:rPr sz="1600" b="1" spc="-15" dirty="0">
                <a:latin typeface="Corbel"/>
                <a:cs typeface="Corbel"/>
              </a:rPr>
              <a:t>e</a:t>
            </a:r>
            <a:r>
              <a:rPr sz="1600" b="1" dirty="0">
                <a:latin typeface="Corbel"/>
                <a:cs typeface="Corbel"/>
              </a:rPr>
              <a:t>ll</a:t>
            </a:r>
            <a:r>
              <a:rPr sz="1600" b="1" spc="-10" dirty="0">
                <a:latin typeface="Corbel"/>
                <a:cs typeface="Corbel"/>
              </a:rPr>
              <a:t>a</a:t>
            </a:r>
            <a:r>
              <a:rPr sz="1600" b="1" spc="-15" dirty="0">
                <a:latin typeface="Corbel"/>
                <a:cs typeface="Corbel"/>
              </a:rPr>
              <a:t> </a:t>
            </a:r>
            <a:r>
              <a:rPr sz="1600" b="1" spc="-20" dirty="0">
                <a:latin typeface="Corbel"/>
                <a:cs typeface="Corbel"/>
              </a:rPr>
              <a:t>va</a:t>
            </a:r>
            <a:r>
              <a:rPr sz="1600" b="1" dirty="0">
                <a:latin typeface="Corbel"/>
                <a:cs typeface="Corbel"/>
              </a:rPr>
              <a:t>l</a:t>
            </a:r>
            <a:r>
              <a:rPr sz="1600" b="1" spc="-10" dirty="0">
                <a:latin typeface="Corbel"/>
                <a:cs typeface="Corbel"/>
              </a:rPr>
              <a:t>u</a:t>
            </a:r>
            <a:r>
              <a:rPr sz="1600" b="1" spc="-25" dirty="0">
                <a:latin typeface="Corbel"/>
                <a:cs typeface="Corbel"/>
              </a:rPr>
              <a:t>t</a:t>
            </a:r>
            <a:r>
              <a:rPr sz="1600" b="1" spc="-20" dirty="0">
                <a:latin typeface="Corbel"/>
                <a:cs typeface="Corbel"/>
              </a:rPr>
              <a:t>a</a:t>
            </a:r>
            <a:r>
              <a:rPr sz="1600" b="1" spc="-10" dirty="0">
                <a:latin typeface="Corbel"/>
                <a:cs typeface="Corbel"/>
              </a:rPr>
              <a:t>z</a:t>
            </a:r>
            <a:r>
              <a:rPr sz="1600" b="1" spc="-15" dirty="0">
                <a:latin typeface="Corbel"/>
                <a:cs typeface="Corbel"/>
              </a:rPr>
              <a:t>i</a:t>
            </a:r>
            <a:r>
              <a:rPr sz="1600" b="1" spc="-10" dirty="0">
                <a:latin typeface="Corbel"/>
                <a:cs typeface="Corbel"/>
              </a:rPr>
              <a:t>o</a:t>
            </a:r>
            <a:r>
              <a:rPr sz="1600" b="1" dirty="0">
                <a:latin typeface="Corbel"/>
                <a:cs typeface="Corbel"/>
              </a:rPr>
              <a:t>n</a:t>
            </a:r>
            <a:r>
              <a:rPr sz="1600" b="1" spc="-10" dirty="0">
                <a:latin typeface="Corbel"/>
                <a:cs typeface="Corbel"/>
              </a:rPr>
              <a:t>e</a:t>
            </a:r>
            <a:r>
              <a:rPr sz="1600" b="1" spc="35" dirty="0">
                <a:latin typeface="Corbel"/>
                <a:cs typeface="Corbel"/>
              </a:rPr>
              <a:t> </a:t>
            </a:r>
            <a:r>
              <a:rPr sz="1600" b="1" spc="-10" dirty="0">
                <a:latin typeface="Corbel"/>
                <a:cs typeface="Corbel"/>
              </a:rPr>
              <a:t>periodica</a:t>
            </a:r>
            <a:r>
              <a:rPr sz="1600" b="1" dirty="0">
                <a:latin typeface="Corbel"/>
                <a:cs typeface="Corbel"/>
              </a:rPr>
              <a:t> </a:t>
            </a:r>
            <a:r>
              <a:rPr sz="1600" b="1" spc="-10" dirty="0">
                <a:latin typeface="Corbel"/>
                <a:cs typeface="Corbel"/>
              </a:rPr>
              <a:t>d</a:t>
            </a:r>
            <a:r>
              <a:rPr sz="1600" b="1" spc="-15" dirty="0">
                <a:latin typeface="Corbel"/>
                <a:cs typeface="Corbel"/>
              </a:rPr>
              <a:t>e</a:t>
            </a:r>
            <a:r>
              <a:rPr sz="1600" b="1" dirty="0">
                <a:latin typeface="Corbel"/>
                <a:cs typeface="Corbel"/>
              </a:rPr>
              <a:t>l</a:t>
            </a:r>
            <a:endParaRPr sz="1600">
              <a:latin typeface="Corbel"/>
              <a:cs typeface="Corbel"/>
            </a:endParaRPr>
          </a:p>
          <a:p>
            <a:pPr marL="149860">
              <a:lnSpc>
                <a:spcPts val="1825"/>
              </a:lnSpc>
            </a:pPr>
            <a:r>
              <a:rPr sz="1600" b="1" spc="-10" dirty="0">
                <a:latin typeface="Corbel"/>
                <a:cs typeface="Corbel"/>
              </a:rPr>
              <a:t>c</a:t>
            </a:r>
            <a:r>
              <a:rPr sz="1600" b="1" dirty="0">
                <a:latin typeface="Corbel"/>
                <a:cs typeface="Corbel"/>
              </a:rPr>
              <a:t>o</a:t>
            </a:r>
            <a:r>
              <a:rPr sz="1600" b="1" spc="-10" dirty="0">
                <a:latin typeface="Corbel"/>
                <a:cs typeface="Corbel"/>
              </a:rPr>
              <a:t>mpor</a:t>
            </a:r>
            <a:r>
              <a:rPr sz="1600" b="1" spc="-20" dirty="0">
                <a:latin typeface="Corbel"/>
                <a:cs typeface="Corbel"/>
              </a:rPr>
              <a:t>ta</a:t>
            </a:r>
            <a:r>
              <a:rPr sz="1600" b="1" spc="-15" dirty="0">
                <a:latin typeface="Corbel"/>
                <a:cs typeface="Corbel"/>
              </a:rPr>
              <a:t>ment</a:t>
            </a:r>
            <a:r>
              <a:rPr sz="1600" b="1" spc="-10" dirty="0">
                <a:latin typeface="Corbel"/>
                <a:cs typeface="Corbel"/>
              </a:rPr>
              <a:t>o</a:t>
            </a:r>
            <a:r>
              <a:rPr sz="1600" b="1" spc="30" dirty="0">
                <a:latin typeface="Corbel"/>
                <a:cs typeface="Corbel"/>
              </a:rPr>
              <a:t> </a:t>
            </a:r>
            <a:r>
              <a:rPr sz="1600" b="1" spc="-10" dirty="0">
                <a:latin typeface="Corbel"/>
                <a:cs typeface="Corbel"/>
              </a:rPr>
              <a:t>dell</a:t>
            </a:r>
            <a:r>
              <a:rPr sz="1600" b="1" spc="-15" dirty="0">
                <a:latin typeface="Corbel"/>
                <a:cs typeface="Corbel"/>
              </a:rPr>
              <a:t>'a</a:t>
            </a:r>
            <a:r>
              <a:rPr sz="1600" b="1" spc="-10" dirty="0">
                <a:latin typeface="Corbel"/>
                <a:cs typeface="Corbel"/>
              </a:rPr>
              <a:t>lun</a:t>
            </a:r>
            <a:r>
              <a:rPr sz="1600" b="1" spc="-5" dirty="0">
                <a:latin typeface="Corbel"/>
                <a:cs typeface="Corbel"/>
              </a:rPr>
              <a:t>n</a:t>
            </a:r>
            <a:r>
              <a:rPr sz="1600" b="1" spc="-10" dirty="0">
                <a:latin typeface="Corbel"/>
                <a:cs typeface="Corbel"/>
              </a:rPr>
              <a:t>o</a:t>
            </a:r>
            <a:r>
              <a:rPr sz="1600" b="1" dirty="0">
                <a:latin typeface="Corbel"/>
                <a:cs typeface="Corbel"/>
              </a:rPr>
              <a:t> </a:t>
            </a:r>
            <a:r>
              <a:rPr sz="1600" b="1" spc="-30" dirty="0">
                <a:latin typeface="Corbel"/>
                <a:cs typeface="Corbel"/>
              </a:rPr>
              <a:t>(</a:t>
            </a:r>
            <a:r>
              <a:rPr sz="1600" b="1" spc="-15" dirty="0">
                <a:latin typeface="Corbel"/>
                <a:cs typeface="Corbel"/>
              </a:rPr>
              <a:t>vot</a:t>
            </a:r>
            <a:r>
              <a:rPr sz="1600" b="1" spc="-10" dirty="0">
                <a:latin typeface="Corbel"/>
                <a:cs typeface="Corbel"/>
              </a:rPr>
              <a:t>o</a:t>
            </a:r>
            <a:r>
              <a:rPr sz="1600" b="1" spc="20" dirty="0">
                <a:latin typeface="Corbel"/>
                <a:cs typeface="Corbel"/>
              </a:rPr>
              <a:t> </a:t>
            </a:r>
            <a:r>
              <a:rPr sz="1600" b="1" spc="-10" dirty="0">
                <a:latin typeface="Corbel"/>
                <a:cs typeface="Corbel"/>
              </a:rPr>
              <a:t>di c</a:t>
            </a:r>
            <a:r>
              <a:rPr sz="1600" b="1" dirty="0">
                <a:latin typeface="Corbel"/>
                <a:cs typeface="Corbel"/>
              </a:rPr>
              <a:t>o</a:t>
            </a:r>
            <a:r>
              <a:rPr sz="1600" b="1" spc="-10" dirty="0">
                <a:latin typeface="Corbel"/>
                <a:cs typeface="Corbel"/>
              </a:rPr>
              <a:t>nd</a:t>
            </a:r>
            <a:r>
              <a:rPr sz="1600" b="1" dirty="0">
                <a:latin typeface="Corbel"/>
                <a:cs typeface="Corbel"/>
              </a:rPr>
              <a:t>o</a:t>
            </a:r>
            <a:r>
              <a:rPr sz="1600" b="1" spc="-20" dirty="0">
                <a:latin typeface="Corbel"/>
                <a:cs typeface="Corbel"/>
              </a:rPr>
              <a:t>tta</a:t>
            </a:r>
            <a:r>
              <a:rPr sz="1600" b="1" spc="-5" dirty="0">
                <a:latin typeface="Corbel"/>
                <a:cs typeface="Corbel"/>
              </a:rPr>
              <a:t>).</a:t>
            </a:r>
            <a:endParaRPr sz="1600">
              <a:latin typeface="Corbel"/>
              <a:cs typeface="Corbel"/>
            </a:endParaRPr>
          </a:p>
          <a:p>
            <a:pPr marL="149860" indent="-137160">
              <a:lnSpc>
                <a:spcPts val="1825"/>
              </a:lnSpc>
              <a:spcBef>
                <a:spcPts val="815"/>
              </a:spcBef>
              <a:buClr>
                <a:srgbClr val="1CACE3"/>
              </a:buClr>
              <a:buSzPct val="78125"/>
              <a:buFont typeface="Corbel"/>
              <a:buChar char="•"/>
              <a:tabLst>
                <a:tab pos="150495" algn="l"/>
              </a:tabLst>
            </a:pPr>
            <a:r>
              <a:rPr sz="1600" spc="-20" dirty="0">
                <a:latin typeface="Corbel"/>
                <a:cs typeface="Corbel"/>
              </a:rPr>
              <a:t>O</a:t>
            </a:r>
            <a:r>
              <a:rPr sz="1600" spc="-40" dirty="0">
                <a:latin typeface="Corbel"/>
                <a:cs typeface="Corbel"/>
              </a:rPr>
              <a:t>c</a:t>
            </a:r>
            <a:r>
              <a:rPr sz="1600" spc="-15" dirty="0">
                <a:latin typeface="Corbel"/>
                <a:cs typeface="Corbel"/>
              </a:rPr>
              <a:t>co</a:t>
            </a:r>
            <a:r>
              <a:rPr sz="1600" spc="-5" dirty="0">
                <a:latin typeface="Corbel"/>
                <a:cs typeface="Corbel"/>
              </a:rPr>
              <a:t>r</a:t>
            </a:r>
            <a:r>
              <a:rPr sz="1600" spc="-10" dirty="0">
                <a:latin typeface="Corbel"/>
                <a:cs typeface="Corbel"/>
              </a:rPr>
              <a:t>re</a:t>
            </a:r>
            <a:r>
              <a:rPr sz="1600" spc="10" dirty="0">
                <a:latin typeface="Corbel"/>
                <a:cs typeface="Corbel"/>
              </a:rPr>
              <a:t> </a:t>
            </a:r>
            <a:r>
              <a:rPr sz="1600" spc="-10" dirty="0">
                <a:latin typeface="Corbel"/>
                <a:cs typeface="Corbel"/>
              </a:rPr>
              <a:t>inf</a:t>
            </a:r>
            <a:r>
              <a:rPr sz="1600" spc="-15" dirty="0">
                <a:latin typeface="Corbel"/>
                <a:cs typeface="Corbel"/>
              </a:rPr>
              <a:t>att</a:t>
            </a:r>
            <a:r>
              <a:rPr sz="1600" spc="-5" dirty="0">
                <a:latin typeface="Corbel"/>
                <a:cs typeface="Corbel"/>
              </a:rPr>
              <a:t>i</a:t>
            </a:r>
            <a:r>
              <a:rPr sz="1600" spc="25" dirty="0">
                <a:latin typeface="Corbel"/>
                <a:cs typeface="Corbel"/>
              </a:rPr>
              <a:t> </a:t>
            </a:r>
            <a:r>
              <a:rPr sz="1600" spc="-15" dirty="0">
                <a:latin typeface="Corbel"/>
                <a:cs typeface="Corbel"/>
              </a:rPr>
              <a:t>te</a:t>
            </a:r>
            <a:r>
              <a:rPr sz="1600" spc="-20" dirty="0">
                <a:latin typeface="Corbel"/>
                <a:cs typeface="Corbel"/>
              </a:rPr>
              <a:t>n</a:t>
            </a:r>
            <a:r>
              <a:rPr sz="1600" spc="-10" dirty="0">
                <a:latin typeface="Corbel"/>
                <a:cs typeface="Corbel"/>
              </a:rPr>
              <a:t>ere</a:t>
            </a:r>
            <a:r>
              <a:rPr sz="1600" spc="35" dirty="0">
                <a:latin typeface="Corbel"/>
                <a:cs typeface="Corbel"/>
              </a:rPr>
              <a:t> </a:t>
            </a:r>
            <a:r>
              <a:rPr sz="1600" spc="-15" dirty="0">
                <a:latin typeface="Corbel"/>
                <a:cs typeface="Corbel"/>
              </a:rPr>
              <a:t>cont</a:t>
            </a:r>
            <a:r>
              <a:rPr sz="1600" spc="-10" dirty="0">
                <a:latin typeface="Corbel"/>
                <a:cs typeface="Corbel"/>
              </a:rPr>
              <a:t>o</a:t>
            </a:r>
            <a:r>
              <a:rPr sz="1600" spc="15" dirty="0">
                <a:latin typeface="Corbel"/>
                <a:cs typeface="Corbel"/>
              </a:rPr>
              <a:t> </a:t>
            </a:r>
            <a:r>
              <a:rPr sz="1600" spc="-10" dirty="0">
                <a:latin typeface="Corbel"/>
                <a:cs typeface="Corbel"/>
              </a:rPr>
              <a:t>del</a:t>
            </a:r>
            <a:r>
              <a:rPr sz="1600" spc="10" dirty="0">
                <a:latin typeface="Corbel"/>
                <a:cs typeface="Corbel"/>
              </a:rPr>
              <a:t> </a:t>
            </a:r>
            <a:r>
              <a:rPr sz="1600" spc="-5" dirty="0">
                <a:latin typeface="Corbel"/>
                <a:cs typeface="Corbel"/>
              </a:rPr>
              <a:t>f</a:t>
            </a:r>
            <a:r>
              <a:rPr sz="1600" spc="-15" dirty="0">
                <a:latin typeface="Corbel"/>
                <a:cs typeface="Corbel"/>
              </a:rPr>
              <a:t>att</a:t>
            </a:r>
            <a:r>
              <a:rPr sz="1600" spc="-10" dirty="0">
                <a:latin typeface="Corbel"/>
                <a:cs typeface="Corbel"/>
              </a:rPr>
              <a:t>o</a:t>
            </a:r>
            <a:r>
              <a:rPr sz="1600" spc="15" dirty="0">
                <a:latin typeface="Corbel"/>
                <a:cs typeface="Corbel"/>
              </a:rPr>
              <a:t> </a:t>
            </a:r>
            <a:r>
              <a:rPr sz="1600" spc="-15" dirty="0">
                <a:latin typeface="Corbel"/>
                <a:cs typeface="Corbel"/>
              </a:rPr>
              <a:t>ch</a:t>
            </a:r>
            <a:r>
              <a:rPr sz="1600" spc="-10" dirty="0">
                <a:latin typeface="Corbel"/>
                <a:cs typeface="Corbel"/>
              </a:rPr>
              <a:t>e</a:t>
            </a:r>
            <a:r>
              <a:rPr sz="1600" spc="15" dirty="0">
                <a:latin typeface="Corbel"/>
                <a:cs typeface="Corbel"/>
              </a:rPr>
              <a:t> </a:t>
            </a:r>
            <a:r>
              <a:rPr sz="1600" spc="-5" dirty="0">
                <a:latin typeface="Corbel"/>
                <a:cs typeface="Corbel"/>
              </a:rPr>
              <a:t>il</a:t>
            </a:r>
            <a:r>
              <a:rPr sz="1600" spc="15" dirty="0">
                <a:latin typeface="Corbel"/>
                <a:cs typeface="Corbel"/>
              </a:rPr>
              <a:t> </a:t>
            </a:r>
            <a:r>
              <a:rPr sz="1600" spc="-15" dirty="0">
                <a:latin typeface="Corbel"/>
                <a:cs typeface="Corbel"/>
              </a:rPr>
              <a:t>com</a:t>
            </a:r>
            <a:r>
              <a:rPr sz="1600" spc="-5" dirty="0">
                <a:latin typeface="Corbel"/>
                <a:cs typeface="Corbel"/>
              </a:rPr>
              <a:t>p</a:t>
            </a:r>
            <a:r>
              <a:rPr sz="1600" spc="-15" dirty="0">
                <a:latin typeface="Corbel"/>
                <a:cs typeface="Corbel"/>
              </a:rPr>
              <a:t>o</a:t>
            </a:r>
            <a:r>
              <a:rPr sz="1600" spc="-5" dirty="0">
                <a:latin typeface="Corbel"/>
                <a:cs typeface="Corbel"/>
              </a:rPr>
              <a:t>r</a:t>
            </a:r>
            <a:r>
              <a:rPr sz="1600" spc="-15" dirty="0">
                <a:latin typeface="Corbel"/>
                <a:cs typeface="Corbel"/>
              </a:rPr>
              <a:t>tam</a:t>
            </a:r>
            <a:r>
              <a:rPr sz="1600" spc="-20" dirty="0">
                <a:latin typeface="Corbel"/>
                <a:cs typeface="Corbel"/>
              </a:rPr>
              <a:t>e</a:t>
            </a:r>
            <a:r>
              <a:rPr sz="1600" spc="-15" dirty="0">
                <a:latin typeface="Corbel"/>
                <a:cs typeface="Corbel"/>
              </a:rPr>
              <a:t>nt</a:t>
            </a:r>
            <a:r>
              <a:rPr sz="1600" spc="-10" dirty="0">
                <a:latin typeface="Corbel"/>
                <a:cs typeface="Corbel"/>
              </a:rPr>
              <a:t>o</a:t>
            </a:r>
            <a:r>
              <a:rPr sz="1600" spc="25" dirty="0">
                <a:latin typeface="Corbel"/>
                <a:cs typeface="Corbel"/>
              </a:rPr>
              <a:t> </a:t>
            </a:r>
            <a:r>
              <a:rPr sz="1600" spc="-10" dirty="0">
                <a:latin typeface="Corbel"/>
                <a:cs typeface="Corbel"/>
              </a:rPr>
              <a:t>di</a:t>
            </a:r>
            <a:r>
              <a:rPr sz="1600" spc="10" dirty="0">
                <a:latin typeface="Corbel"/>
                <a:cs typeface="Corbel"/>
              </a:rPr>
              <a:t> </a:t>
            </a:r>
            <a:r>
              <a:rPr sz="1600" spc="-10" dirty="0">
                <a:latin typeface="Corbel"/>
                <a:cs typeface="Corbel"/>
              </a:rPr>
              <a:t>un</a:t>
            </a:r>
            <a:r>
              <a:rPr sz="1600" spc="10" dirty="0">
                <a:latin typeface="Corbel"/>
                <a:cs typeface="Corbel"/>
              </a:rPr>
              <a:t> </a:t>
            </a:r>
            <a:r>
              <a:rPr sz="1600" spc="-10" dirty="0">
                <a:latin typeface="Corbel"/>
                <a:cs typeface="Corbel"/>
              </a:rPr>
              <a:t>alunno</a:t>
            </a:r>
            <a:r>
              <a:rPr sz="1600" spc="25" dirty="0">
                <a:latin typeface="Corbel"/>
                <a:cs typeface="Corbel"/>
              </a:rPr>
              <a:t> </a:t>
            </a:r>
            <a:r>
              <a:rPr sz="1600" spc="-15" dirty="0">
                <a:latin typeface="Corbel"/>
                <a:cs typeface="Corbel"/>
              </a:rPr>
              <a:t>co</a:t>
            </a:r>
            <a:r>
              <a:rPr sz="1600" spc="-10" dirty="0">
                <a:latin typeface="Corbel"/>
                <a:cs typeface="Corbel"/>
              </a:rPr>
              <a:t>n</a:t>
            </a:r>
            <a:r>
              <a:rPr sz="1600" spc="-60" dirty="0">
                <a:latin typeface="Corbel"/>
                <a:cs typeface="Corbel"/>
              </a:rPr>
              <a:t> </a:t>
            </a:r>
            <a:r>
              <a:rPr sz="1600" spc="-20" dirty="0">
                <a:latin typeface="Corbel"/>
                <a:cs typeface="Corbel"/>
              </a:rPr>
              <a:t>ADH</a:t>
            </a:r>
            <a:r>
              <a:rPr sz="1600" spc="-15" dirty="0">
                <a:latin typeface="Corbel"/>
                <a:cs typeface="Corbel"/>
              </a:rPr>
              <a:t>D</a:t>
            </a:r>
            <a:r>
              <a:rPr sz="1600" spc="15" dirty="0">
                <a:latin typeface="Corbel"/>
                <a:cs typeface="Corbel"/>
              </a:rPr>
              <a:t> </a:t>
            </a:r>
            <a:r>
              <a:rPr sz="1600" spc="-10" dirty="0">
                <a:latin typeface="Corbel"/>
                <a:cs typeface="Corbel"/>
              </a:rPr>
              <a:t>è</a:t>
            </a:r>
            <a:endParaRPr sz="1600">
              <a:latin typeface="Corbel"/>
              <a:cs typeface="Corbel"/>
            </a:endParaRPr>
          </a:p>
          <a:p>
            <a:pPr marL="149860">
              <a:lnSpc>
                <a:spcPts val="1825"/>
              </a:lnSpc>
            </a:pPr>
            <a:r>
              <a:rPr sz="1600" b="1" spc="-10" dirty="0">
                <a:latin typeface="Corbel"/>
                <a:cs typeface="Corbel"/>
              </a:rPr>
              <a:t>c</a:t>
            </a:r>
            <a:r>
              <a:rPr sz="1600" b="1" dirty="0">
                <a:latin typeface="Corbel"/>
                <a:cs typeface="Corbel"/>
              </a:rPr>
              <a:t>o</a:t>
            </a:r>
            <a:r>
              <a:rPr sz="1600" b="1" spc="-10" dirty="0">
                <a:latin typeface="Corbel"/>
                <a:cs typeface="Corbel"/>
              </a:rPr>
              <a:t>ndiziona</a:t>
            </a:r>
            <a:r>
              <a:rPr sz="1600" b="1" spc="-20" dirty="0">
                <a:latin typeface="Corbel"/>
                <a:cs typeface="Corbel"/>
              </a:rPr>
              <a:t>t</a:t>
            </a:r>
            <a:r>
              <a:rPr sz="1600" b="1" spc="-10" dirty="0">
                <a:latin typeface="Corbel"/>
                <a:cs typeface="Corbel"/>
              </a:rPr>
              <a:t>o</a:t>
            </a:r>
            <a:r>
              <a:rPr sz="1600" b="1" spc="10" dirty="0">
                <a:latin typeface="Corbel"/>
                <a:cs typeface="Corbel"/>
              </a:rPr>
              <a:t> </a:t>
            </a:r>
            <a:r>
              <a:rPr sz="1600" b="1" spc="-15" dirty="0">
                <a:latin typeface="Corbel"/>
                <a:cs typeface="Corbel"/>
              </a:rPr>
              <a:t>f</a:t>
            </a:r>
            <a:r>
              <a:rPr sz="1600" b="1" dirty="0">
                <a:latin typeface="Corbel"/>
                <a:cs typeface="Corbel"/>
              </a:rPr>
              <a:t>o</a:t>
            </a:r>
            <a:r>
              <a:rPr sz="1600" b="1" spc="-10" dirty="0">
                <a:latin typeface="Corbel"/>
                <a:cs typeface="Corbel"/>
              </a:rPr>
              <a:t>r</a:t>
            </a:r>
            <a:r>
              <a:rPr sz="1600" b="1" spc="-20" dirty="0">
                <a:latin typeface="Corbel"/>
                <a:cs typeface="Corbel"/>
              </a:rPr>
              <a:t>t</a:t>
            </a:r>
            <a:r>
              <a:rPr sz="1600" b="1" spc="-15" dirty="0">
                <a:latin typeface="Corbel"/>
                <a:cs typeface="Corbel"/>
              </a:rPr>
              <a:t>em</a:t>
            </a:r>
            <a:r>
              <a:rPr sz="1600" b="1" spc="-20" dirty="0">
                <a:latin typeface="Corbel"/>
                <a:cs typeface="Corbel"/>
              </a:rPr>
              <a:t>e</a:t>
            </a:r>
            <a:r>
              <a:rPr sz="1600" b="1" spc="-10" dirty="0">
                <a:latin typeface="Corbel"/>
                <a:cs typeface="Corbel"/>
              </a:rPr>
              <a:t>n</a:t>
            </a:r>
            <a:r>
              <a:rPr sz="1600" b="1" spc="-5" dirty="0">
                <a:latin typeface="Corbel"/>
                <a:cs typeface="Corbel"/>
              </a:rPr>
              <a:t>t</a:t>
            </a:r>
            <a:r>
              <a:rPr sz="1600" b="1" spc="-10" dirty="0">
                <a:latin typeface="Corbel"/>
                <a:cs typeface="Corbel"/>
              </a:rPr>
              <a:t>e</a:t>
            </a:r>
            <a:r>
              <a:rPr sz="1600" b="1" spc="35" dirty="0">
                <a:latin typeface="Corbel"/>
                <a:cs typeface="Corbel"/>
              </a:rPr>
              <a:t> </a:t>
            </a:r>
            <a:r>
              <a:rPr sz="1600" b="1" spc="-10" dirty="0">
                <a:latin typeface="Corbel"/>
                <a:cs typeface="Corbel"/>
              </a:rPr>
              <a:t>d</a:t>
            </a:r>
            <a:r>
              <a:rPr sz="1600" b="1" spc="-20" dirty="0">
                <a:latin typeface="Corbel"/>
                <a:cs typeface="Corbel"/>
              </a:rPr>
              <a:t>a</a:t>
            </a:r>
            <a:r>
              <a:rPr sz="1600" b="1" spc="-10" dirty="0">
                <a:latin typeface="Corbel"/>
                <a:cs typeface="Corbel"/>
              </a:rPr>
              <a:t>lla pre</a:t>
            </a:r>
            <a:r>
              <a:rPr sz="1600" b="1" spc="-20" dirty="0">
                <a:latin typeface="Corbel"/>
                <a:cs typeface="Corbel"/>
              </a:rPr>
              <a:t>s</a:t>
            </a:r>
            <a:r>
              <a:rPr sz="1600" b="1" spc="-10" dirty="0">
                <a:latin typeface="Corbel"/>
                <a:cs typeface="Corbel"/>
              </a:rPr>
              <a:t>enza</a:t>
            </a:r>
            <a:r>
              <a:rPr sz="1600" b="1" spc="20" dirty="0">
                <a:latin typeface="Corbel"/>
                <a:cs typeface="Corbel"/>
              </a:rPr>
              <a:t> </a:t>
            </a:r>
            <a:r>
              <a:rPr sz="1600" b="1" spc="-10" dirty="0">
                <a:latin typeface="Corbel"/>
                <a:cs typeface="Corbel"/>
              </a:rPr>
              <a:t>dei</a:t>
            </a:r>
            <a:r>
              <a:rPr sz="1600" b="1" spc="-5" dirty="0">
                <a:latin typeface="Corbel"/>
                <a:cs typeface="Corbel"/>
              </a:rPr>
              <a:t> </a:t>
            </a:r>
            <a:r>
              <a:rPr sz="1600" b="1" spc="-10" dirty="0">
                <a:latin typeface="Corbel"/>
                <a:cs typeface="Corbel"/>
              </a:rPr>
              <a:t>sintomi</a:t>
            </a:r>
            <a:r>
              <a:rPr sz="1600" b="1" spc="-5" dirty="0">
                <a:latin typeface="Corbel"/>
                <a:cs typeface="Corbel"/>
              </a:rPr>
              <a:t> </a:t>
            </a:r>
            <a:r>
              <a:rPr sz="1600" spc="-10" dirty="0">
                <a:latin typeface="Corbel"/>
                <a:cs typeface="Corbel"/>
              </a:rPr>
              <a:t>del</a:t>
            </a:r>
            <a:r>
              <a:rPr sz="1600" spc="20" dirty="0">
                <a:latin typeface="Corbel"/>
                <a:cs typeface="Corbel"/>
              </a:rPr>
              <a:t> </a:t>
            </a:r>
            <a:r>
              <a:rPr sz="1600" spc="-10" dirty="0">
                <a:latin typeface="Corbel"/>
                <a:cs typeface="Corbel"/>
              </a:rPr>
              <a:t>disturbo.</a:t>
            </a:r>
            <a:endParaRPr sz="1600">
              <a:latin typeface="Corbel"/>
              <a:cs typeface="Corbel"/>
            </a:endParaRPr>
          </a:p>
          <a:p>
            <a:pPr marL="149860" marR="5080" indent="-137160">
              <a:lnSpc>
                <a:spcPts val="1730"/>
              </a:lnSpc>
              <a:spcBef>
                <a:spcPts val="1019"/>
              </a:spcBef>
              <a:buClr>
                <a:srgbClr val="1CACE3"/>
              </a:buClr>
              <a:buSzPct val="78125"/>
              <a:buFont typeface="Corbel"/>
              <a:buChar char="•"/>
              <a:tabLst>
                <a:tab pos="150495" algn="l"/>
              </a:tabLst>
            </a:pPr>
            <a:r>
              <a:rPr sz="1600" spc="-10" dirty="0">
                <a:latin typeface="Corbel"/>
                <a:cs typeface="Corbel"/>
              </a:rPr>
              <a:t>Sarebbe</a:t>
            </a:r>
            <a:r>
              <a:rPr sz="1600" spc="45" dirty="0">
                <a:latin typeface="Corbel"/>
                <a:cs typeface="Corbel"/>
              </a:rPr>
              <a:t> </a:t>
            </a:r>
            <a:r>
              <a:rPr sz="1600" spc="-5" dirty="0">
                <a:latin typeface="Corbel"/>
                <a:cs typeface="Corbel"/>
              </a:rPr>
              <a:t>p</a:t>
            </a:r>
            <a:r>
              <a:rPr sz="1600" spc="-10" dirty="0">
                <a:latin typeface="Corbel"/>
                <a:cs typeface="Corbel"/>
              </a:rPr>
              <a:t>ertanto</a:t>
            </a:r>
            <a:r>
              <a:rPr sz="1600" dirty="0">
                <a:latin typeface="Corbel"/>
                <a:cs typeface="Corbel"/>
              </a:rPr>
              <a:t> </a:t>
            </a:r>
            <a:r>
              <a:rPr sz="1600" spc="-10" dirty="0">
                <a:latin typeface="Corbel"/>
                <a:cs typeface="Corbel"/>
              </a:rPr>
              <a:t>aus</a:t>
            </a:r>
            <a:r>
              <a:rPr sz="1600" spc="-5" dirty="0">
                <a:latin typeface="Corbel"/>
                <a:cs typeface="Corbel"/>
              </a:rPr>
              <a:t>p</a:t>
            </a:r>
            <a:r>
              <a:rPr sz="1600" spc="-10" dirty="0">
                <a:latin typeface="Corbel"/>
                <a:cs typeface="Corbel"/>
              </a:rPr>
              <a:t>icabile</a:t>
            </a:r>
            <a:r>
              <a:rPr sz="1600" spc="45" dirty="0">
                <a:latin typeface="Corbel"/>
                <a:cs typeface="Corbel"/>
              </a:rPr>
              <a:t> </a:t>
            </a:r>
            <a:r>
              <a:rPr sz="1600" spc="-15" dirty="0">
                <a:latin typeface="Corbel"/>
                <a:cs typeface="Corbel"/>
              </a:rPr>
              <a:t>ch</a:t>
            </a:r>
            <a:r>
              <a:rPr sz="1600" spc="-10" dirty="0">
                <a:latin typeface="Corbel"/>
                <a:cs typeface="Corbel"/>
              </a:rPr>
              <a:t>e</a:t>
            </a:r>
            <a:r>
              <a:rPr sz="1600" spc="15" dirty="0">
                <a:latin typeface="Corbel"/>
                <a:cs typeface="Corbel"/>
              </a:rPr>
              <a:t> </a:t>
            </a:r>
            <a:r>
              <a:rPr sz="1600" spc="-10" dirty="0">
                <a:latin typeface="Corbel"/>
                <a:cs typeface="Corbel"/>
              </a:rPr>
              <a:t>la</a:t>
            </a:r>
            <a:r>
              <a:rPr sz="1600" spc="-5" dirty="0">
                <a:latin typeface="Corbel"/>
                <a:cs typeface="Corbel"/>
              </a:rPr>
              <a:t> </a:t>
            </a:r>
            <a:r>
              <a:rPr sz="1600" spc="-10" dirty="0">
                <a:latin typeface="Corbel"/>
                <a:cs typeface="Corbel"/>
              </a:rPr>
              <a:t>valutazione</a:t>
            </a:r>
            <a:r>
              <a:rPr sz="1600" spc="45" dirty="0">
                <a:latin typeface="Corbel"/>
                <a:cs typeface="Corbel"/>
              </a:rPr>
              <a:t> </a:t>
            </a:r>
            <a:r>
              <a:rPr sz="1600" spc="-10" dirty="0">
                <a:latin typeface="Corbel"/>
                <a:cs typeface="Corbel"/>
              </a:rPr>
              <a:t>delle</a:t>
            </a:r>
            <a:r>
              <a:rPr sz="1600" spc="30" dirty="0">
                <a:latin typeface="Corbel"/>
                <a:cs typeface="Corbel"/>
              </a:rPr>
              <a:t> </a:t>
            </a:r>
            <a:r>
              <a:rPr sz="1600" spc="-15" dirty="0">
                <a:latin typeface="Corbel"/>
                <a:cs typeface="Corbel"/>
              </a:rPr>
              <a:t>su</a:t>
            </a:r>
            <a:r>
              <a:rPr sz="1600" spc="-10" dirty="0">
                <a:latin typeface="Corbel"/>
                <a:cs typeface="Corbel"/>
              </a:rPr>
              <a:t>e</a:t>
            </a:r>
            <a:r>
              <a:rPr sz="1600" spc="15" dirty="0">
                <a:latin typeface="Corbel"/>
                <a:cs typeface="Corbel"/>
              </a:rPr>
              <a:t> </a:t>
            </a:r>
            <a:r>
              <a:rPr sz="1600" spc="-10" dirty="0">
                <a:latin typeface="Corbel"/>
                <a:cs typeface="Corbel"/>
              </a:rPr>
              <a:t>azioni</a:t>
            </a:r>
            <a:r>
              <a:rPr sz="1600" spc="20" dirty="0">
                <a:latin typeface="Corbel"/>
                <a:cs typeface="Corbel"/>
              </a:rPr>
              <a:t> </a:t>
            </a:r>
            <a:r>
              <a:rPr sz="1600" spc="-10" dirty="0">
                <a:latin typeface="Corbel"/>
                <a:cs typeface="Corbel"/>
              </a:rPr>
              <a:t>fosse</a:t>
            </a:r>
            <a:r>
              <a:rPr sz="1600" spc="10" dirty="0">
                <a:latin typeface="Corbel"/>
                <a:cs typeface="Corbel"/>
              </a:rPr>
              <a:t> </a:t>
            </a:r>
            <a:r>
              <a:rPr sz="1600" spc="-5" dirty="0">
                <a:latin typeface="Corbel"/>
                <a:cs typeface="Corbel"/>
              </a:rPr>
              <a:t>f</a:t>
            </a:r>
            <a:r>
              <a:rPr sz="1600" spc="-15" dirty="0">
                <a:latin typeface="Corbel"/>
                <a:cs typeface="Corbel"/>
              </a:rPr>
              <a:t>att</a:t>
            </a:r>
            <a:r>
              <a:rPr sz="1600" spc="-10" dirty="0">
                <a:latin typeface="Corbel"/>
                <a:cs typeface="Corbel"/>
              </a:rPr>
              <a:t>a</a:t>
            </a:r>
            <a:r>
              <a:rPr sz="1600" spc="15" dirty="0">
                <a:latin typeface="Corbel"/>
                <a:cs typeface="Corbel"/>
              </a:rPr>
              <a:t> </a:t>
            </a:r>
            <a:r>
              <a:rPr sz="1600" u="heavy" spc="-25" dirty="0">
                <a:latin typeface="Corbel"/>
                <a:cs typeface="Corbel"/>
              </a:rPr>
              <a:t>e</a:t>
            </a:r>
            <a:r>
              <a:rPr sz="1600" u="heavy" spc="-15" dirty="0">
                <a:latin typeface="Corbel"/>
                <a:cs typeface="Corbel"/>
              </a:rPr>
              <a:t>v</a:t>
            </a:r>
            <a:r>
              <a:rPr sz="1600" u="heavy" spc="-10" dirty="0">
                <a:latin typeface="Corbel"/>
                <a:cs typeface="Corbel"/>
              </a:rPr>
              <a:t>itando</a:t>
            </a:r>
            <a:r>
              <a:rPr sz="1600" u="heavy" spc="35" dirty="0">
                <a:latin typeface="Corbel"/>
                <a:cs typeface="Corbel"/>
              </a:rPr>
              <a:t> </a:t>
            </a:r>
            <a:r>
              <a:rPr sz="1600" u="heavy" spc="-10" dirty="0">
                <a:latin typeface="Corbel"/>
                <a:cs typeface="Corbel"/>
              </a:rPr>
              <a:t>di</a:t>
            </a:r>
            <a:r>
              <a:rPr sz="1600" spc="-5" dirty="0">
                <a:latin typeface="Corbel"/>
                <a:cs typeface="Corbel"/>
              </a:rPr>
              <a:t> </a:t>
            </a:r>
            <a:r>
              <a:rPr sz="1600" u="heavy" spc="-10" dirty="0">
                <a:latin typeface="Corbel"/>
                <a:cs typeface="Corbel"/>
              </a:rPr>
              <a:t>at</a:t>
            </a:r>
            <a:r>
              <a:rPr sz="1600" u="heavy" spc="-20" dirty="0">
                <a:latin typeface="Corbel"/>
                <a:cs typeface="Corbel"/>
              </a:rPr>
              <a:t>t</a:t>
            </a:r>
            <a:r>
              <a:rPr sz="1600" u="heavy" spc="-10" dirty="0">
                <a:latin typeface="Corbel"/>
                <a:cs typeface="Corbel"/>
              </a:rPr>
              <a:t>ribui</a:t>
            </a:r>
            <a:r>
              <a:rPr sz="1600" u="heavy" spc="-5" dirty="0">
                <a:latin typeface="Corbel"/>
                <a:cs typeface="Corbel"/>
              </a:rPr>
              <a:t>r</a:t>
            </a:r>
            <a:r>
              <a:rPr sz="1600" u="heavy" spc="-10" dirty="0">
                <a:latin typeface="Corbel"/>
                <a:cs typeface="Corbel"/>
              </a:rPr>
              <a:t>e</a:t>
            </a:r>
            <a:r>
              <a:rPr sz="1600" u="heavy" spc="0" dirty="0">
                <a:latin typeface="Corbel"/>
                <a:cs typeface="Corbel"/>
              </a:rPr>
              <a:t> </a:t>
            </a:r>
            <a:r>
              <a:rPr sz="1600" u="heavy" spc="-15" dirty="0">
                <a:latin typeface="Corbel"/>
                <a:cs typeface="Corbel"/>
              </a:rPr>
              <a:t>v</a:t>
            </a:r>
            <a:r>
              <a:rPr sz="1600" u="heavy" spc="-10" dirty="0">
                <a:latin typeface="Corbel"/>
                <a:cs typeface="Corbel"/>
              </a:rPr>
              <a:t>alutazioni</a:t>
            </a:r>
            <a:r>
              <a:rPr sz="1600" u="heavy" spc="25" dirty="0">
                <a:latin typeface="Corbel"/>
                <a:cs typeface="Corbel"/>
              </a:rPr>
              <a:t> </a:t>
            </a:r>
            <a:r>
              <a:rPr sz="1600" u="heavy" spc="-15" dirty="0">
                <a:latin typeface="Corbel"/>
                <a:cs typeface="Corbel"/>
              </a:rPr>
              <a:t>negativ</a:t>
            </a:r>
            <a:r>
              <a:rPr sz="1600" u="heavy" spc="-10" dirty="0">
                <a:latin typeface="Corbel"/>
                <a:cs typeface="Corbel"/>
              </a:rPr>
              <a:t>e</a:t>
            </a:r>
            <a:r>
              <a:rPr sz="1600" spc="35" dirty="0">
                <a:latin typeface="Corbel"/>
                <a:cs typeface="Corbel"/>
              </a:rPr>
              <a:t> </a:t>
            </a:r>
            <a:r>
              <a:rPr sz="1600" b="1" spc="-10" dirty="0">
                <a:latin typeface="Corbel"/>
                <a:cs typeface="Corbel"/>
              </a:rPr>
              <a:t>per</a:t>
            </a:r>
            <a:r>
              <a:rPr sz="1600" b="1" spc="5" dirty="0">
                <a:latin typeface="Corbel"/>
                <a:cs typeface="Corbel"/>
              </a:rPr>
              <a:t> </a:t>
            </a:r>
            <a:r>
              <a:rPr sz="1600" b="1" spc="-10" dirty="0">
                <a:latin typeface="Corbel"/>
                <a:cs typeface="Corbel"/>
              </a:rPr>
              <a:t>c</a:t>
            </a:r>
            <a:r>
              <a:rPr sz="1600" b="1" dirty="0">
                <a:latin typeface="Corbel"/>
                <a:cs typeface="Corbel"/>
              </a:rPr>
              <a:t>o</a:t>
            </a:r>
            <a:r>
              <a:rPr sz="1600" b="1" spc="-10" dirty="0">
                <a:latin typeface="Corbel"/>
                <a:cs typeface="Corbel"/>
              </a:rPr>
              <a:t>mpor</a:t>
            </a:r>
            <a:r>
              <a:rPr sz="1600" b="1" spc="-20" dirty="0">
                <a:latin typeface="Corbel"/>
                <a:cs typeface="Corbel"/>
              </a:rPr>
              <a:t>ta</a:t>
            </a:r>
            <a:r>
              <a:rPr sz="1600" b="1" spc="-10" dirty="0">
                <a:latin typeface="Corbel"/>
                <a:cs typeface="Corbel"/>
              </a:rPr>
              <a:t>menti</a:t>
            </a:r>
            <a:r>
              <a:rPr sz="1600" b="1" spc="35" dirty="0">
                <a:latin typeface="Corbel"/>
                <a:cs typeface="Corbel"/>
              </a:rPr>
              <a:t> </a:t>
            </a:r>
            <a:r>
              <a:rPr sz="1600" b="1" spc="-10" dirty="0">
                <a:latin typeface="Corbel"/>
                <a:cs typeface="Corbel"/>
              </a:rPr>
              <a:t>che</a:t>
            </a:r>
            <a:r>
              <a:rPr sz="1600" b="1" dirty="0">
                <a:latin typeface="Corbel"/>
                <a:cs typeface="Corbel"/>
              </a:rPr>
              <a:t> </a:t>
            </a:r>
            <a:r>
              <a:rPr sz="1600" b="1" spc="-10" dirty="0">
                <a:latin typeface="Corbel"/>
                <a:cs typeface="Corbel"/>
              </a:rPr>
              <a:t>so</a:t>
            </a:r>
            <a:r>
              <a:rPr sz="1600" b="1" spc="-5" dirty="0">
                <a:latin typeface="Corbel"/>
                <a:cs typeface="Corbel"/>
              </a:rPr>
              <a:t>n</a:t>
            </a:r>
            <a:r>
              <a:rPr sz="1600" b="1" spc="-10" dirty="0">
                <a:latin typeface="Corbel"/>
                <a:cs typeface="Corbel"/>
              </a:rPr>
              <a:t>o</a:t>
            </a:r>
            <a:r>
              <a:rPr sz="1600" b="1" dirty="0">
                <a:latin typeface="Corbel"/>
                <a:cs typeface="Corbel"/>
              </a:rPr>
              <a:t> </a:t>
            </a:r>
            <a:r>
              <a:rPr sz="1600" b="1" spc="-25" dirty="0">
                <a:latin typeface="Corbel"/>
                <a:cs typeface="Corbel"/>
              </a:rPr>
              <a:t>a</a:t>
            </a:r>
            <a:r>
              <a:rPr sz="1600" b="1" spc="-20" dirty="0">
                <a:latin typeface="Corbel"/>
                <a:cs typeface="Corbel"/>
              </a:rPr>
              <a:t>tt</a:t>
            </a:r>
            <a:r>
              <a:rPr sz="1600" b="1" spc="-10" dirty="0">
                <a:latin typeface="Corbel"/>
                <a:cs typeface="Corbel"/>
              </a:rPr>
              <a:t>rib</a:t>
            </a:r>
            <a:r>
              <a:rPr sz="1600" b="1" spc="-5" dirty="0">
                <a:latin typeface="Corbel"/>
                <a:cs typeface="Corbel"/>
              </a:rPr>
              <a:t>uibili</a:t>
            </a:r>
            <a:r>
              <a:rPr sz="1600" b="1" spc="35" dirty="0">
                <a:latin typeface="Corbel"/>
                <a:cs typeface="Corbel"/>
              </a:rPr>
              <a:t> </a:t>
            </a:r>
            <a:r>
              <a:rPr sz="1600" b="1" spc="-10" dirty="0">
                <a:latin typeface="Corbel"/>
                <a:cs typeface="Corbel"/>
              </a:rPr>
              <a:t>a </a:t>
            </a:r>
            <a:r>
              <a:rPr sz="1600" b="1" spc="-15" dirty="0">
                <a:latin typeface="Corbel"/>
                <a:cs typeface="Corbel"/>
              </a:rPr>
              <a:t>f</a:t>
            </a:r>
            <a:r>
              <a:rPr sz="1600" b="1" spc="-20" dirty="0">
                <a:latin typeface="Corbel"/>
                <a:cs typeface="Corbel"/>
              </a:rPr>
              <a:t>att</a:t>
            </a:r>
            <a:r>
              <a:rPr sz="1600" b="1" spc="-5" dirty="0">
                <a:latin typeface="Corbel"/>
                <a:cs typeface="Corbel"/>
              </a:rPr>
              <a:t>ori</a:t>
            </a:r>
            <a:r>
              <a:rPr sz="1600" b="1" spc="25" dirty="0">
                <a:latin typeface="Corbel"/>
                <a:cs typeface="Corbel"/>
              </a:rPr>
              <a:t> </a:t>
            </a:r>
            <a:r>
              <a:rPr sz="1600" b="1" spc="-10" dirty="0">
                <a:latin typeface="Corbel"/>
                <a:cs typeface="Corbel"/>
              </a:rPr>
              <a:t>di</a:t>
            </a:r>
            <a:r>
              <a:rPr sz="1600" b="1" dirty="0">
                <a:latin typeface="Corbel"/>
                <a:cs typeface="Corbel"/>
              </a:rPr>
              <a:t> </a:t>
            </a:r>
            <a:r>
              <a:rPr sz="1600" b="1" spc="-20" dirty="0">
                <a:latin typeface="Corbel"/>
                <a:cs typeface="Corbel"/>
              </a:rPr>
              <a:t>t</a:t>
            </a:r>
            <a:r>
              <a:rPr sz="1600" b="1" spc="-10" dirty="0">
                <a:latin typeface="Corbel"/>
                <a:cs typeface="Corbel"/>
              </a:rPr>
              <a:t>ipo neur</a:t>
            </a:r>
            <a:r>
              <a:rPr sz="1600" b="1" spc="-5" dirty="0">
                <a:latin typeface="Corbel"/>
                <a:cs typeface="Corbel"/>
              </a:rPr>
              <a:t>o</a:t>
            </a:r>
            <a:r>
              <a:rPr sz="1600" b="1" spc="-15" dirty="0">
                <a:latin typeface="Corbel"/>
                <a:cs typeface="Corbel"/>
              </a:rPr>
              <a:t>bi</a:t>
            </a:r>
            <a:r>
              <a:rPr sz="1600" b="1" spc="-5" dirty="0">
                <a:latin typeface="Corbel"/>
                <a:cs typeface="Corbel"/>
              </a:rPr>
              <a:t>olo</a:t>
            </a:r>
            <a:r>
              <a:rPr sz="1600" b="1" spc="-10" dirty="0">
                <a:latin typeface="Corbel"/>
                <a:cs typeface="Corbel"/>
              </a:rPr>
              <a:t>gic</a:t>
            </a:r>
            <a:r>
              <a:rPr sz="1600" b="1" spc="-15" dirty="0">
                <a:latin typeface="Corbel"/>
                <a:cs typeface="Corbel"/>
              </a:rPr>
              <a:t>o</a:t>
            </a:r>
            <a:r>
              <a:rPr sz="1600" spc="-5" dirty="0">
                <a:latin typeface="Corbel"/>
                <a:cs typeface="Corbel"/>
              </a:rPr>
              <a:t>.</a:t>
            </a:r>
            <a:endParaRPr sz="1600">
              <a:latin typeface="Corbel"/>
              <a:cs typeface="Corbe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pPr algn="ctr"/>
            <a:r>
              <a:rPr lang="it-IT" sz="4400" b="1" dirty="0" smtClean="0"/>
              <a:t>DSA</a:t>
            </a:r>
          </a:p>
          <a:p>
            <a:pPr algn="ctr"/>
            <a:r>
              <a:rPr lang="it-IT" sz="4000" dirty="0" smtClean="0"/>
              <a:t>(Stili d’ apprendimento preferenziali)</a:t>
            </a:r>
            <a:endParaRPr lang="it-IT" sz="4000"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5" name="object 5"/>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8" name="object 8"/>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29</a:t>
            </a:r>
            <a:endParaRPr sz="1000" dirty="0">
              <a:latin typeface="Corbel"/>
              <a:cs typeface="Corbel"/>
            </a:endParaRPr>
          </a:p>
        </p:txBody>
      </p:sp>
      <p:sp>
        <p:nvSpPr>
          <p:cNvPr id="11" name="object 11"/>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2" name="object 12"/>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3" name="object 13"/>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733040" y="300830"/>
            <a:ext cx="78191" cy="6248848"/>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2123728" y="260648"/>
            <a:ext cx="3642939" cy="692497"/>
          </a:xfrm>
          <a:prstGeom prst="rect">
            <a:avLst/>
          </a:prstGeom>
        </p:spPr>
        <p:txBody>
          <a:bodyPr vert="horz" wrap="square" lIns="0" tIns="0" rIns="0" bIns="0" rtlCol="0">
            <a:spAutoFit/>
          </a:bodyPr>
          <a:lstStyle/>
          <a:p>
            <a:pPr marL="100199" marR="4452" indent="-89065">
              <a:lnSpc>
                <a:spcPts val="2718"/>
              </a:lnSpc>
            </a:pP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D</a:t>
            </a:r>
            <a:r>
              <a:rPr sz="2300" dirty="0">
                <a:solidFill>
                  <a:srgbClr val="565F6C"/>
                </a:solidFill>
                <a:latin typeface="Tahoma"/>
                <a:cs typeface="Tahoma"/>
              </a:rPr>
              <a:t>I</a:t>
            </a:r>
            <a:r>
              <a:rPr sz="2300" spc="-13" dirty="0">
                <a:solidFill>
                  <a:srgbClr val="565F6C"/>
                </a:solidFill>
                <a:latin typeface="Tahoma"/>
                <a:cs typeface="Tahoma"/>
              </a:rPr>
              <a:t> </a:t>
            </a:r>
            <a:r>
              <a:rPr sz="2300" spc="-18" dirty="0">
                <a:solidFill>
                  <a:srgbClr val="565F6C"/>
                </a:solidFill>
                <a:latin typeface="Tahoma"/>
                <a:cs typeface="Tahoma"/>
              </a:rPr>
              <a:t>A</a:t>
            </a:r>
            <a:r>
              <a:rPr sz="2300" spc="-9" dirty="0">
                <a:solidFill>
                  <a:srgbClr val="565F6C"/>
                </a:solidFill>
                <a:latin typeface="Tahoma"/>
                <a:cs typeface="Tahoma"/>
              </a:rPr>
              <a:t>P</a:t>
            </a:r>
            <a:r>
              <a:rPr sz="2300" spc="-18" dirty="0">
                <a:solidFill>
                  <a:srgbClr val="565F6C"/>
                </a:solidFill>
                <a:latin typeface="Tahoma"/>
                <a:cs typeface="Tahoma"/>
              </a:rPr>
              <a:t>P</a:t>
            </a:r>
            <a:r>
              <a:rPr sz="2300" spc="-9" dirty="0">
                <a:solidFill>
                  <a:srgbClr val="565F6C"/>
                </a:solidFill>
                <a:latin typeface="Tahoma"/>
                <a:cs typeface="Tahoma"/>
              </a:rPr>
              <a:t>R</a:t>
            </a:r>
            <a:r>
              <a:rPr sz="2300" dirty="0">
                <a:solidFill>
                  <a:srgbClr val="565F6C"/>
                </a:solidFill>
                <a:latin typeface="Tahoma"/>
                <a:cs typeface="Tahoma"/>
              </a:rPr>
              <a:t>ENDI</a:t>
            </a:r>
            <a:r>
              <a:rPr sz="2300" spc="-13" dirty="0">
                <a:solidFill>
                  <a:srgbClr val="565F6C"/>
                </a:solidFill>
                <a:latin typeface="Tahoma"/>
                <a:cs typeface="Tahoma"/>
              </a:rPr>
              <a:t>M</a:t>
            </a:r>
            <a:r>
              <a:rPr sz="2300" dirty="0">
                <a:solidFill>
                  <a:srgbClr val="565F6C"/>
                </a:solidFill>
                <a:latin typeface="Tahoma"/>
                <a:cs typeface="Tahoma"/>
              </a:rPr>
              <a:t>ENT</a:t>
            </a:r>
            <a:r>
              <a:rPr sz="2300" spc="-18" dirty="0">
                <a:solidFill>
                  <a:srgbClr val="565F6C"/>
                </a:solidFill>
                <a:latin typeface="Tahoma"/>
                <a:cs typeface="Tahoma"/>
              </a:rPr>
              <a:t>O</a:t>
            </a:r>
            <a:r>
              <a:rPr sz="2300" dirty="0">
                <a:solidFill>
                  <a:srgbClr val="565F6C"/>
                </a:solidFill>
                <a:latin typeface="Tahoma"/>
                <a:cs typeface="Tahoma"/>
              </a:rPr>
              <a:t> E </a:t>
            </a: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a:t>
            </a:r>
            <a:r>
              <a:rPr sz="2300" dirty="0">
                <a:solidFill>
                  <a:srgbClr val="565F6C"/>
                </a:solidFill>
                <a:latin typeface="Tahoma"/>
                <a:cs typeface="Tahoma"/>
              </a:rPr>
              <a:t>COGN</a:t>
            </a:r>
            <a:r>
              <a:rPr sz="2300" spc="-13" dirty="0">
                <a:solidFill>
                  <a:srgbClr val="565F6C"/>
                </a:solidFill>
                <a:latin typeface="Tahoma"/>
                <a:cs typeface="Tahoma"/>
              </a:rPr>
              <a:t>I</a:t>
            </a:r>
            <a:r>
              <a:rPr sz="2300" dirty="0">
                <a:solidFill>
                  <a:srgbClr val="565F6C"/>
                </a:solidFill>
                <a:latin typeface="Tahoma"/>
                <a:cs typeface="Tahoma"/>
              </a:rPr>
              <a:t>T</a:t>
            </a:r>
            <a:r>
              <a:rPr sz="2300" spc="-4" dirty="0">
                <a:solidFill>
                  <a:srgbClr val="565F6C"/>
                </a:solidFill>
                <a:latin typeface="Tahoma"/>
                <a:cs typeface="Tahoma"/>
              </a:rPr>
              <a:t>I</a:t>
            </a:r>
            <a:r>
              <a:rPr sz="2300" spc="-13" dirty="0">
                <a:solidFill>
                  <a:srgbClr val="565F6C"/>
                </a:solidFill>
                <a:latin typeface="Tahoma"/>
                <a:cs typeface="Tahoma"/>
              </a:rPr>
              <a:t>V</a:t>
            </a:r>
            <a:r>
              <a:rPr sz="2300" spc="4" dirty="0">
                <a:solidFill>
                  <a:srgbClr val="565F6C"/>
                </a:solidFill>
                <a:latin typeface="Tahoma"/>
                <a:cs typeface="Tahoma"/>
              </a:rPr>
              <a:t>I</a:t>
            </a:r>
            <a:r>
              <a:rPr sz="2300" spc="-9" dirty="0">
                <a:solidFill>
                  <a:srgbClr val="565F6C"/>
                </a:solidFill>
                <a:latin typeface="Tahoma"/>
                <a:cs typeface="Tahoma"/>
              </a:rPr>
              <a:t>.</a:t>
            </a:r>
            <a:endParaRPr sz="2300" dirty="0">
              <a:latin typeface="Tahoma"/>
              <a:cs typeface="Tahoma"/>
            </a:endParaRPr>
          </a:p>
        </p:txBody>
      </p:sp>
      <p:sp>
        <p:nvSpPr>
          <p:cNvPr id="18" name="object 18"/>
          <p:cNvSpPr txBox="1"/>
          <p:nvPr/>
        </p:nvSpPr>
        <p:spPr>
          <a:xfrm>
            <a:off x="1259632" y="1124744"/>
            <a:ext cx="5280063" cy="1957587"/>
          </a:xfrm>
          <a:prstGeom prst="rect">
            <a:avLst/>
          </a:prstGeom>
        </p:spPr>
        <p:txBody>
          <a:bodyPr vert="horz" wrap="square" lIns="0" tIns="0" rIns="0" bIns="0" rtlCol="0">
            <a:spAutoFit/>
          </a:bodyPr>
          <a:lstStyle/>
          <a:p>
            <a:pPr marL="623459" marR="4452" indent="-612882">
              <a:lnSpc>
                <a:spcPct val="106300"/>
              </a:lnSpc>
            </a:pPr>
            <a:r>
              <a:rPr sz="2400" b="1" spc="4" dirty="0">
                <a:latin typeface="Tahoma"/>
                <a:cs typeface="Tahoma"/>
              </a:rPr>
              <a:t>G</a:t>
            </a:r>
            <a:r>
              <a:rPr sz="2400" b="1" spc="-4" dirty="0">
                <a:latin typeface="Tahoma"/>
                <a:cs typeface="Tahoma"/>
              </a:rPr>
              <a:t>li</a:t>
            </a:r>
            <a:r>
              <a:rPr sz="2400" b="1" spc="-18" dirty="0">
                <a:latin typeface="Tahoma"/>
                <a:cs typeface="Tahoma"/>
              </a:rPr>
              <a:t> </a:t>
            </a:r>
            <a:r>
              <a:rPr sz="2400" b="1" spc="-4" dirty="0">
                <a:latin typeface="Tahoma"/>
                <a:cs typeface="Tahoma"/>
              </a:rPr>
              <a:t>i</a:t>
            </a:r>
            <a:r>
              <a:rPr sz="2400" b="1" spc="-22" dirty="0">
                <a:latin typeface="Tahoma"/>
                <a:cs typeface="Tahoma"/>
              </a:rPr>
              <a:t>n</a:t>
            </a:r>
            <a:r>
              <a:rPr sz="2400" b="1" spc="-9" dirty="0">
                <a:latin typeface="Tahoma"/>
                <a:cs typeface="Tahoma"/>
              </a:rPr>
              <a:t>d</a:t>
            </a:r>
            <a:r>
              <a:rPr sz="2400" b="1" spc="-4" dirty="0">
                <a:latin typeface="Tahoma"/>
                <a:cs typeface="Tahoma"/>
              </a:rPr>
              <a:t>i</a:t>
            </a:r>
            <a:r>
              <a:rPr sz="2400" b="1" dirty="0">
                <a:latin typeface="Tahoma"/>
                <a:cs typeface="Tahoma"/>
              </a:rPr>
              <a:t>vi</a:t>
            </a:r>
            <a:r>
              <a:rPr sz="2400" b="1" spc="-13" dirty="0">
                <a:latin typeface="Tahoma"/>
                <a:cs typeface="Tahoma"/>
              </a:rPr>
              <a:t>d</a:t>
            </a:r>
            <a:r>
              <a:rPr sz="2400" b="1" spc="-18" dirty="0">
                <a:latin typeface="Tahoma"/>
                <a:cs typeface="Tahoma"/>
              </a:rPr>
              <a:t>u</a:t>
            </a:r>
            <a:r>
              <a:rPr sz="2400" b="1" spc="-4" dirty="0">
                <a:latin typeface="Tahoma"/>
                <a:cs typeface="Tahoma"/>
              </a:rPr>
              <a:t>i</a:t>
            </a:r>
            <a:r>
              <a:rPr sz="2400" b="1" dirty="0">
                <a:latin typeface="Tahoma"/>
                <a:cs typeface="Tahoma"/>
              </a:rPr>
              <a:t> </a:t>
            </a:r>
            <a:r>
              <a:rPr sz="2400" b="1" spc="-4" dirty="0">
                <a:latin typeface="Tahoma"/>
                <a:cs typeface="Tahoma"/>
              </a:rPr>
              <a:t>c</a:t>
            </a:r>
            <a:r>
              <a:rPr sz="2400" b="1" spc="4"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D</a:t>
            </a:r>
            <a:r>
              <a:rPr sz="2400" b="1" dirty="0">
                <a:latin typeface="Tahoma"/>
                <a:cs typeface="Tahoma"/>
              </a:rPr>
              <a:t>S</a:t>
            </a:r>
            <a:r>
              <a:rPr sz="2400" b="1" spc="-13" dirty="0">
                <a:latin typeface="Tahoma"/>
                <a:cs typeface="Tahoma"/>
              </a:rPr>
              <a:t>A</a:t>
            </a:r>
            <a:r>
              <a:rPr sz="2400" b="1" spc="-4" dirty="0">
                <a:latin typeface="Tahoma"/>
                <a:cs typeface="Tahoma"/>
              </a:rPr>
              <a:t> i</a:t>
            </a:r>
            <a:r>
              <a:rPr sz="2400" b="1" spc="-22" dirty="0">
                <a:latin typeface="Tahoma"/>
                <a:cs typeface="Tahoma"/>
              </a:rPr>
              <a:t>n</a:t>
            </a:r>
            <a:r>
              <a:rPr sz="2400" b="1" spc="-4" dirty="0">
                <a:latin typeface="Tahoma"/>
                <a:cs typeface="Tahoma"/>
              </a:rPr>
              <a:t>c</a:t>
            </a:r>
            <a:r>
              <a:rPr sz="2400" b="1" spc="4" dirty="0">
                <a:latin typeface="Tahoma"/>
                <a:cs typeface="Tahoma"/>
              </a:rPr>
              <a:t>o</a:t>
            </a:r>
            <a:r>
              <a:rPr sz="2400" b="1" spc="-18" dirty="0">
                <a:latin typeface="Tahoma"/>
                <a:cs typeface="Tahoma"/>
              </a:rPr>
              <a:t>nt</a:t>
            </a:r>
            <a:r>
              <a:rPr sz="2400" b="1" spc="-4" dirty="0">
                <a:latin typeface="Tahoma"/>
                <a:cs typeface="Tahoma"/>
              </a:rPr>
              <a:t>rer</a:t>
            </a:r>
            <a:r>
              <a:rPr sz="2400" b="1" spc="-9" dirty="0">
                <a:latin typeface="Tahoma"/>
                <a:cs typeface="Tahoma"/>
              </a:rPr>
              <a:t>an</a:t>
            </a:r>
            <a:r>
              <a:rPr sz="2400" b="1" spc="-22" dirty="0">
                <a:latin typeface="Tahoma"/>
                <a:cs typeface="Tahoma"/>
              </a:rPr>
              <a:t>n</a:t>
            </a:r>
            <a:r>
              <a:rPr sz="2400" b="1" dirty="0">
                <a:latin typeface="Tahoma"/>
                <a:cs typeface="Tahoma"/>
              </a:rPr>
              <a:t>o</a:t>
            </a:r>
            <a:r>
              <a:rPr sz="2400" b="1" spc="-18" dirty="0">
                <a:latin typeface="Tahoma"/>
                <a:cs typeface="Tahoma"/>
              </a:rPr>
              <a:t> </a:t>
            </a:r>
            <a:r>
              <a:rPr sz="2400" b="1" spc="-26" dirty="0">
                <a:latin typeface="Tahoma"/>
                <a:cs typeface="Tahoma"/>
              </a:rPr>
              <a:t>m</a:t>
            </a:r>
            <a:r>
              <a:rPr sz="2400" b="1" dirty="0">
                <a:latin typeface="Tahoma"/>
                <a:cs typeface="Tahoma"/>
              </a:rPr>
              <a:t>ag</a:t>
            </a:r>
            <a:r>
              <a:rPr sz="2400" b="1" spc="-13" dirty="0">
                <a:latin typeface="Tahoma"/>
                <a:cs typeface="Tahoma"/>
              </a:rPr>
              <a:t>g</a:t>
            </a:r>
            <a:r>
              <a:rPr sz="2400" b="1" spc="4" dirty="0">
                <a:latin typeface="Tahoma"/>
                <a:cs typeface="Tahoma"/>
              </a:rPr>
              <a:t>i</a:t>
            </a:r>
            <a:r>
              <a:rPr sz="2400" b="1" spc="-9" dirty="0">
                <a:latin typeface="Tahoma"/>
                <a:cs typeface="Tahoma"/>
              </a:rPr>
              <a:t>o</a:t>
            </a:r>
            <a:r>
              <a:rPr sz="2400" b="1" spc="-4" dirty="0">
                <a:latin typeface="Tahoma"/>
                <a:cs typeface="Tahoma"/>
              </a:rPr>
              <a:t>ri</a:t>
            </a:r>
            <a:r>
              <a:rPr sz="2400" b="1" spc="-13" dirty="0">
                <a:latin typeface="Tahoma"/>
                <a:cs typeface="Tahoma"/>
              </a:rPr>
              <a:t> </a:t>
            </a:r>
            <a:r>
              <a:rPr sz="2400" b="1" spc="9" dirty="0">
                <a:latin typeface="Tahoma"/>
                <a:cs typeface="Tahoma"/>
              </a:rPr>
              <a:t>d</a:t>
            </a:r>
            <a:r>
              <a:rPr sz="2400" b="1" dirty="0">
                <a:latin typeface="Tahoma"/>
                <a:cs typeface="Tahoma"/>
              </a:rPr>
              <a:t>if</a:t>
            </a:r>
            <a:r>
              <a:rPr sz="2400" b="1" spc="4" dirty="0">
                <a:latin typeface="Tahoma"/>
                <a:cs typeface="Tahoma"/>
              </a:rPr>
              <a:t>f</a:t>
            </a:r>
            <a:r>
              <a:rPr sz="2400" b="1" dirty="0">
                <a:latin typeface="Tahoma"/>
                <a:cs typeface="Tahoma"/>
              </a:rPr>
              <a:t>i</a:t>
            </a:r>
            <a:r>
              <a:rPr sz="2400" b="1" spc="-9" dirty="0">
                <a:latin typeface="Tahoma"/>
                <a:cs typeface="Tahoma"/>
              </a:rPr>
              <a:t>co</a:t>
            </a:r>
            <a:r>
              <a:rPr sz="2400" b="1" spc="-4" dirty="0">
                <a:latin typeface="Tahoma"/>
                <a:cs typeface="Tahoma"/>
              </a:rPr>
              <a:t>l</a:t>
            </a:r>
            <a:r>
              <a:rPr sz="2400" b="1" spc="-18" dirty="0">
                <a:latin typeface="Tahoma"/>
                <a:cs typeface="Tahoma"/>
              </a:rPr>
              <a:t>t</a:t>
            </a:r>
            <a:r>
              <a:rPr sz="2400" b="1" spc="-9" dirty="0">
                <a:latin typeface="Tahoma"/>
                <a:cs typeface="Tahoma"/>
              </a:rPr>
              <a:t>à </a:t>
            </a:r>
            <a:r>
              <a:rPr sz="2400" b="1" spc="13" dirty="0">
                <a:latin typeface="Tahoma"/>
                <a:cs typeface="Tahoma"/>
              </a:rPr>
              <a:t>c</a:t>
            </a:r>
            <a:r>
              <a:rPr sz="2400" b="1" spc="-9"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i</a:t>
            </a:r>
            <a:r>
              <a:rPr sz="2400" b="1" spc="-4" dirty="0">
                <a:latin typeface="Tahoma"/>
                <a:cs typeface="Tahoma"/>
              </a:rPr>
              <a:t>l can</a:t>
            </a:r>
            <a:r>
              <a:rPr sz="2400" b="1" spc="-9" dirty="0">
                <a:latin typeface="Tahoma"/>
                <a:cs typeface="Tahoma"/>
              </a:rPr>
              <a:t>ale</a:t>
            </a:r>
            <a:r>
              <a:rPr sz="2400" b="1" spc="-4" dirty="0">
                <a:latin typeface="Tahoma"/>
                <a:cs typeface="Tahoma"/>
              </a:rPr>
              <a:t> </a:t>
            </a:r>
            <a:r>
              <a:rPr sz="2400" b="1" spc="-18" dirty="0">
                <a:latin typeface="Tahoma"/>
                <a:cs typeface="Tahoma"/>
              </a:rPr>
              <a:t>v</a:t>
            </a:r>
            <a:r>
              <a:rPr sz="2400" b="1" spc="-4" dirty="0">
                <a:latin typeface="Tahoma"/>
                <a:cs typeface="Tahoma"/>
              </a:rPr>
              <a:t>i</a:t>
            </a:r>
            <a:r>
              <a:rPr sz="2400" b="1" spc="-18" dirty="0">
                <a:latin typeface="Tahoma"/>
                <a:cs typeface="Tahoma"/>
              </a:rPr>
              <a:t>s</a:t>
            </a:r>
            <a:r>
              <a:rPr sz="2400" b="1" spc="-4" dirty="0">
                <a:latin typeface="Tahoma"/>
                <a:cs typeface="Tahoma"/>
              </a:rPr>
              <a:t>i</a:t>
            </a:r>
            <a:r>
              <a:rPr sz="2400" b="1" dirty="0">
                <a:latin typeface="Tahoma"/>
                <a:cs typeface="Tahoma"/>
              </a:rPr>
              <a:t>v</a:t>
            </a:r>
            <a:r>
              <a:rPr sz="2400" b="1" spc="-9" dirty="0">
                <a:latin typeface="Tahoma"/>
                <a:cs typeface="Tahoma"/>
              </a:rPr>
              <a:t>o-</a:t>
            </a:r>
            <a:r>
              <a:rPr sz="2400" b="1" spc="-18" dirty="0">
                <a:latin typeface="Tahoma"/>
                <a:cs typeface="Tahoma"/>
              </a:rPr>
              <a:t>v</a:t>
            </a:r>
            <a:r>
              <a:rPr sz="2400" b="1" spc="-4" dirty="0">
                <a:latin typeface="Tahoma"/>
                <a:cs typeface="Tahoma"/>
              </a:rPr>
              <a:t>erb</a:t>
            </a:r>
            <a:r>
              <a:rPr sz="2400" b="1" spc="-9" dirty="0">
                <a:latin typeface="Tahoma"/>
                <a:cs typeface="Tahoma"/>
              </a:rPr>
              <a:t>ale</a:t>
            </a:r>
            <a:r>
              <a:rPr sz="2400" b="1" spc="-4" dirty="0">
                <a:latin typeface="Tahoma"/>
                <a:cs typeface="Tahoma"/>
              </a:rPr>
              <a:t> </a:t>
            </a:r>
            <a:r>
              <a:rPr sz="2400" b="1" spc="-9" dirty="0">
                <a:latin typeface="Tahoma"/>
                <a:cs typeface="Tahoma"/>
              </a:rPr>
              <a:t>basa</a:t>
            </a:r>
            <a:r>
              <a:rPr sz="2400" b="1" spc="-18" dirty="0">
                <a:latin typeface="Tahoma"/>
                <a:cs typeface="Tahoma"/>
              </a:rPr>
              <a:t>t</a:t>
            </a:r>
            <a:r>
              <a:rPr sz="2400" b="1" dirty="0">
                <a:latin typeface="Tahoma"/>
                <a:cs typeface="Tahoma"/>
              </a:rPr>
              <a:t>o</a:t>
            </a:r>
            <a:r>
              <a:rPr sz="2400" b="1" spc="-18" dirty="0">
                <a:latin typeface="Tahoma"/>
                <a:cs typeface="Tahoma"/>
              </a:rPr>
              <a:t> </a:t>
            </a:r>
            <a:r>
              <a:rPr sz="2400" b="1" spc="-9" dirty="0">
                <a:latin typeface="Tahoma"/>
                <a:cs typeface="Tahoma"/>
              </a:rPr>
              <a:t>s</a:t>
            </a:r>
            <a:r>
              <a:rPr sz="2400" b="1" spc="-22" dirty="0">
                <a:latin typeface="Tahoma"/>
                <a:cs typeface="Tahoma"/>
              </a:rPr>
              <a:t>u</a:t>
            </a:r>
            <a:r>
              <a:rPr sz="2400" b="1" spc="4" dirty="0">
                <a:latin typeface="Tahoma"/>
                <a:cs typeface="Tahoma"/>
              </a:rPr>
              <a:t>l</a:t>
            </a:r>
            <a:r>
              <a:rPr sz="2400" b="1" spc="-9" dirty="0">
                <a:latin typeface="Tahoma"/>
                <a:cs typeface="Tahoma"/>
              </a:rPr>
              <a:t>la</a:t>
            </a:r>
            <a:r>
              <a:rPr sz="2400" b="1" spc="-13" dirty="0">
                <a:latin typeface="Tahoma"/>
                <a:cs typeface="Tahoma"/>
              </a:rPr>
              <a:t> </a:t>
            </a:r>
            <a:r>
              <a:rPr sz="2400" b="1" spc="-4" dirty="0">
                <a:latin typeface="Tahoma"/>
                <a:cs typeface="Tahoma"/>
              </a:rPr>
              <a:t>le</a:t>
            </a:r>
            <a:r>
              <a:rPr sz="2400" b="1" spc="-18" dirty="0">
                <a:latin typeface="Tahoma"/>
                <a:cs typeface="Tahoma"/>
              </a:rPr>
              <a:t>tt</a:t>
            </a:r>
            <a:r>
              <a:rPr sz="2400" b="1" spc="22" dirty="0">
                <a:latin typeface="Tahoma"/>
                <a:cs typeface="Tahoma"/>
              </a:rPr>
              <a:t>o</a:t>
            </a:r>
            <a:r>
              <a:rPr sz="2400" b="1" spc="-9" dirty="0">
                <a:latin typeface="Tahoma"/>
                <a:cs typeface="Tahoma"/>
              </a:rPr>
              <a:t>-s</a:t>
            </a:r>
            <a:r>
              <a:rPr sz="2400" b="1" spc="-18" dirty="0">
                <a:latin typeface="Tahoma"/>
                <a:cs typeface="Tahoma"/>
              </a:rPr>
              <a:t>c</a:t>
            </a:r>
            <a:r>
              <a:rPr sz="2400" b="1" spc="-4" dirty="0">
                <a:latin typeface="Tahoma"/>
                <a:cs typeface="Tahoma"/>
              </a:rPr>
              <a:t>ri</a:t>
            </a:r>
            <a:r>
              <a:rPr sz="2400" b="1" dirty="0">
                <a:latin typeface="Tahoma"/>
                <a:cs typeface="Tahoma"/>
              </a:rPr>
              <a:t>t</a:t>
            </a:r>
            <a:r>
              <a:rPr sz="2400" b="1" spc="-18" dirty="0">
                <a:latin typeface="Tahoma"/>
                <a:cs typeface="Tahoma"/>
              </a:rPr>
              <a:t>t</a:t>
            </a:r>
            <a:r>
              <a:rPr sz="2400" b="1" spc="-13" dirty="0">
                <a:latin typeface="Tahoma"/>
                <a:cs typeface="Tahoma"/>
              </a:rPr>
              <a:t>ura</a:t>
            </a:r>
            <a:endParaRPr sz="2400" dirty="0">
              <a:latin typeface="Tahoma"/>
              <a:cs typeface="Tahoma"/>
            </a:endParaRPr>
          </a:p>
        </p:txBody>
      </p:sp>
      <p:sp>
        <p:nvSpPr>
          <p:cNvPr id="19" name="object 19"/>
          <p:cNvSpPr txBox="1"/>
          <p:nvPr/>
        </p:nvSpPr>
        <p:spPr>
          <a:xfrm>
            <a:off x="971600" y="3284984"/>
            <a:ext cx="7056784" cy="2222788"/>
          </a:xfrm>
          <a:prstGeom prst="rect">
            <a:avLst/>
          </a:prstGeom>
        </p:spPr>
        <p:txBody>
          <a:bodyPr vert="horz" wrap="square" lIns="0" tIns="0" rIns="0" bIns="0" rtlCol="0">
            <a:spAutoFit/>
          </a:bodyPr>
          <a:lstStyle/>
          <a:p>
            <a:pPr marL="11133" marR="4452">
              <a:lnSpc>
                <a:spcPct val="104700"/>
              </a:lnSpc>
            </a:pPr>
            <a:r>
              <a:rPr sz="2800" dirty="0">
                <a:latin typeface="Tahoma"/>
                <a:cs typeface="Tahoma"/>
              </a:rPr>
              <a:t>I</a:t>
            </a:r>
            <a:r>
              <a:rPr sz="2800" spc="-9" dirty="0">
                <a:latin typeface="Tahoma"/>
                <a:cs typeface="Tahoma"/>
              </a:rPr>
              <a:t>n</a:t>
            </a:r>
            <a:r>
              <a:rPr sz="2800" spc="-4" dirty="0">
                <a:latin typeface="Tahoma"/>
                <a:cs typeface="Tahoma"/>
              </a:rPr>
              <a:t> </a:t>
            </a:r>
            <a:r>
              <a:rPr sz="2800" spc="-9" dirty="0">
                <a:latin typeface="Tahoma"/>
                <a:cs typeface="Tahoma"/>
              </a:rPr>
              <a:t>q</a:t>
            </a:r>
            <a:r>
              <a:rPr sz="2800" spc="-18" dirty="0">
                <a:latin typeface="Tahoma"/>
                <a:cs typeface="Tahoma"/>
              </a:rPr>
              <a:t>u</a:t>
            </a:r>
            <a:r>
              <a:rPr sz="2800" dirty="0">
                <a:latin typeface="Tahoma"/>
                <a:cs typeface="Tahoma"/>
              </a:rPr>
              <a:t>e</a:t>
            </a:r>
            <a:r>
              <a:rPr sz="2800" spc="-4" dirty="0">
                <a:latin typeface="Tahoma"/>
                <a:cs typeface="Tahoma"/>
              </a:rPr>
              <a:t>s</a:t>
            </a:r>
            <a:r>
              <a:rPr sz="2800" spc="-9" dirty="0">
                <a:latin typeface="Tahoma"/>
                <a:cs typeface="Tahoma"/>
              </a:rPr>
              <a:t>t</a:t>
            </a:r>
            <a:r>
              <a:rPr sz="2800" spc="-4" dirty="0">
                <a:latin typeface="Tahoma"/>
                <a:cs typeface="Tahoma"/>
              </a:rPr>
              <a:t>i ca</a:t>
            </a:r>
            <a:r>
              <a:rPr sz="2800" dirty="0">
                <a:latin typeface="Tahoma"/>
                <a:cs typeface="Tahoma"/>
              </a:rPr>
              <a:t>s</a:t>
            </a:r>
            <a:r>
              <a:rPr sz="2800" spc="-4" dirty="0">
                <a:latin typeface="Tahoma"/>
                <a:cs typeface="Tahoma"/>
              </a:rPr>
              <a:t>i </a:t>
            </a:r>
            <a:r>
              <a:rPr sz="2800" spc="-13" dirty="0">
                <a:latin typeface="Tahoma"/>
                <a:cs typeface="Tahoma"/>
              </a:rPr>
              <a:t>i</a:t>
            </a:r>
            <a:r>
              <a:rPr sz="2800" spc="-4" dirty="0">
                <a:latin typeface="Tahoma"/>
                <a:cs typeface="Tahoma"/>
              </a:rPr>
              <a:t>l </a:t>
            </a:r>
            <a:r>
              <a:rPr sz="2800" spc="-9" dirty="0">
                <a:latin typeface="Tahoma"/>
                <a:cs typeface="Tahoma"/>
              </a:rPr>
              <a:t>d</a:t>
            </a:r>
            <a:r>
              <a:rPr sz="2800" spc="-13" dirty="0">
                <a:latin typeface="Tahoma"/>
                <a:cs typeface="Tahoma"/>
              </a:rPr>
              <a:t>i</a:t>
            </a:r>
            <a:r>
              <a:rPr sz="2800" spc="-4" dirty="0">
                <a:latin typeface="Tahoma"/>
                <a:cs typeface="Tahoma"/>
              </a:rPr>
              <a:t>s</a:t>
            </a:r>
            <a:r>
              <a:rPr sz="2800" spc="4" dirty="0">
                <a:latin typeface="Tahoma"/>
                <a:cs typeface="Tahoma"/>
              </a:rPr>
              <a:t>t</a:t>
            </a:r>
            <a:r>
              <a:rPr sz="2800" spc="-18" dirty="0">
                <a:latin typeface="Tahoma"/>
                <a:cs typeface="Tahoma"/>
              </a:rPr>
              <a:t>u</a:t>
            </a:r>
            <a:r>
              <a:rPr sz="2800" spc="4" dirty="0">
                <a:latin typeface="Tahoma"/>
                <a:cs typeface="Tahoma"/>
              </a:rPr>
              <a:t>r</a:t>
            </a:r>
            <a:r>
              <a:rPr sz="2800" spc="-9" dirty="0">
                <a:latin typeface="Tahoma"/>
                <a:cs typeface="Tahoma"/>
              </a:rPr>
              <a:t>bo</a:t>
            </a:r>
            <a:r>
              <a:rPr sz="2800" spc="-4" dirty="0">
                <a:latin typeface="Tahoma"/>
                <a:cs typeface="Tahoma"/>
              </a:rPr>
              <a:t> c</a:t>
            </a:r>
            <a:r>
              <a:rPr sz="2800" spc="13" dirty="0">
                <a:latin typeface="Tahoma"/>
                <a:cs typeface="Tahoma"/>
              </a:rPr>
              <a:t>o</a:t>
            </a:r>
            <a:r>
              <a:rPr sz="2800" spc="-18" dirty="0">
                <a:latin typeface="Tahoma"/>
                <a:cs typeface="Tahoma"/>
              </a:rPr>
              <a:t>n</a:t>
            </a:r>
            <a:r>
              <a:rPr sz="2800" spc="-9" dirty="0">
                <a:latin typeface="Tahoma"/>
                <a:cs typeface="Tahoma"/>
              </a:rPr>
              <a:t>d</a:t>
            </a:r>
            <a:r>
              <a:rPr sz="2800" spc="-13" dirty="0">
                <a:latin typeface="Tahoma"/>
                <a:cs typeface="Tahoma"/>
              </a:rPr>
              <a:t>i</a:t>
            </a:r>
            <a:r>
              <a:rPr sz="2800" dirty="0">
                <a:latin typeface="Tahoma"/>
                <a:cs typeface="Tahoma"/>
              </a:rPr>
              <a:t>z</a:t>
            </a:r>
            <a:r>
              <a:rPr sz="2800" spc="-13" dirty="0">
                <a:latin typeface="Tahoma"/>
                <a:cs typeface="Tahoma"/>
              </a:rPr>
              <a:t>i</a:t>
            </a:r>
            <a:r>
              <a:rPr sz="2800" dirty="0">
                <a:latin typeface="Tahoma"/>
                <a:cs typeface="Tahoma"/>
              </a:rPr>
              <a:t>o</a:t>
            </a:r>
            <a:r>
              <a:rPr sz="2800" spc="-18" dirty="0">
                <a:latin typeface="Tahoma"/>
                <a:cs typeface="Tahoma"/>
              </a:rPr>
              <a:t>n</a:t>
            </a:r>
            <a:r>
              <a:rPr sz="2800" spc="-9" dirty="0">
                <a:latin typeface="Tahoma"/>
                <a:cs typeface="Tahoma"/>
              </a:rPr>
              <a:t>a </a:t>
            </a:r>
            <a:r>
              <a:rPr sz="2800" spc="-18" dirty="0">
                <a:latin typeface="Tahoma"/>
                <a:cs typeface="Tahoma"/>
              </a:rPr>
              <a:t>in</a:t>
            </a:r>
            <a:r>
              <a:rPr sz="2800" spc="-4" dirty="0">
                <a:latin typeface="Tahoma"/>
                <a:cs typeface="Tahoma"/>
              </a:rPr>
              <a:t>c</a:t>
            </a:r>
            <a:r>
              <a:rPr sz="2800" spc="9" dirty="0">
                <a:latin typeface="Tahoma"/>
                <a:cs typeface="Tahoma"/>
              </a:rPr>
              <a:t>o</a:t>
            </a:r>
            <a:r>
              <a:rPr sz="2800" spc="-18" dirty="0">
                <a:latin typeface="Tahoma"/>
                <a:cs typeface="Tahoma"/>
              </a:rPr>
              <a:t>n</a:t>
            </a:r>
            <a:r>
              <a:rPr sz="2800" spc="-4" dirty="0">
                <a:latin typeface="Tahoma"/>
                <a:cs typeface="Tahoma"/>
              </a:rPr>
              <a:t>s</a:t>
            </a:r>
            <a:r>
              <a:rPr sz="2800" spc="4" dirty="0">
                <a:latin typeface="Tahoma"/>
                <a:cs typeface="Tahoma"/>
              </a:rPr>
              <a:t>a</a:t>
            </a:r>
            <a:r>
              <a:rPr sz="2800" dirty="0">
                <a:latin typeface="Tahoma"/>
                <a:cs typeface="Tahoma"/>
              </a:rPr>
              <a:t>pe</a:t>
            </a:r>
            <a:r>
              <a:rPr sz="2800" spc="-9" dirty="0">
                <a:latin typeface="Tahoma"/>
                <a:cs typeface="Tahoma"/>
              </a:rPr>
              <a:t>vo</a:t>
            </a:r>
            <a:r>
              <a:rPr sz="2800" spc="-18" dirty="0">
                <a:latin typeface="Tahoma"/>
                <a:cs typeface="Tahoma"/>
              </a:rPr>
              <a:t>l</a:t>
            </a:r>
            <a:r>
              <a:rPr sz="2800" spc="-22" dirty="0">
                <a:latin typeface="Tahoma"/>
                <a:cs typeface="Tahoma"/>
              </a:rPr>
              <a:t>m</a:t>
            </a:r>
            <a:r>
              <a:rPr sz="2800" dirty="0">
                <a:latin typeface="Tahoma"/>
                <a:cs typeface="Tahoma"/>
              </a:rPr>
              <a:t>en</a:t>
            </a:r>
            <a:r>
              <a:rPr sz="2800" spc="-9" dirty="0">
                <a:latin typeface="Tahoma"/>
                <a:cs typeface="Tahoma"/>
              </a:rPr>
              <a:t>t</a:t>
            </a:r>
            <a:r>
              <a:rPr sz="2800" dirty="0">
                <a:latin typeface="Tahoma"/>
                <a:cs typeface="Tahoma"/>
              </a:rPr>
              <a:t>e</a:t>
            </a:r>
            <a:r>
              <a:rPr sz="2800" spc="4" dirty="0">
                <a:latin typeface="Tahoma"/>
                <a:cs typeface="Tahoma"/>
              </a:rPr>
              <a:t> </a:t>
            </a:r>
            <a:r>
              <a:rPr sz="2800" spc="-13" dirty="0">
                <a:latin typeface="Tahoma"/>
                <a:cs typeface="Tahoma"/>
              </a:rPr>
              <a:t>l</a:t>
            </a:r>
            <a:r>
              <a:rPr sz="2800" spc="-9" dirty="0">
                <a:latin typeface="Tahoma"/>
                <a:cs typeface="Tahoma"/>
              </a:rPr>
              <a:t>a</a:t>
            </a:r>
            <a:r>
              <a:rPr sz="2800" spc="9" dirty="0">
                <a:latin typeface="Tahoma"/>
                <a:cs typeface="Tahoma"/>
              </a:rPr>
              <a:t> </a:t>
            </a:r>
            <a:r>
              <a:rPr sz="2800" dirty="0">
                <a:latin typeface="Tahoma"/>
                <a:cs typeface="Tahoma"/>
              </a:rPr>
              <a:t>p</a:t>
            </a:r>
            <a:r>
              <a:rPr sz="2800" spc="4" dirty="0">
                <a:latin typeface="Tahoma"/>
                <a:cs typeface="Tahoma"/>
              </a:rPr>
              <a:t>r</a:t>
            </a:r>
            <a:r>
              <a:rPr sz="2800" dirty="0">
                <a:latin typeface="Tahoma"/>
                <a:cs typeface="Tahoma"/>
              </a:rPr>
              <a:t>e</a:t>
            </a:r>
            <a:r>
              <a:rPr sz="2800" spc="-22" dirty="0">
                <a:latin typeface="Tahoma"/>
                <a:cs typeface="Tahoma"/>
              </a:rPr>
              <a:t>f</a:t>
            </a:r>
            <a:r>
              <a:rPr sz="2800" dirty="0">
                <a:latin typeface="Tahoma"/>
                <a:cs typeface="Tahoma"/>
              </a:rPr>
              <a:t>e</a:t>
            </a:r>
            <a:r>
              <a:rPr sz="2800" spc="4" dirty="0">
                <a:latin typeface="Tahoma"/>
                <a:cs typeface="Tahoma"/>
              </a:rPr>
              <a:t>r</a:t>
            </a:r>
            <a:r>
              <a:rPr sz="2800" dirty="0">
                <a:latin typeface="Tahoma"/>
                <a:cs typeface="Tahoma"/>
              </a:rPr>
              <a:t>e</a:t>
            </a:r>
            <a:r>
              <a:rPr sz="2800" spc="-18" dirty="0">
                <a:latin typeface="Tahoma"/>
                <a:cs typeface="Tahoma"/>
              </a:rPr>
              <a:t>n</a:t>
            </a:r>
            <a:r>
              <a:rPr sz="2800" dirty="0">
                <a:latin typeface="Tahoma"/>
                <a:cs typeface="Tahoma"/>
              </a:rPr>
              <a:t>z</a:t>
            </a:r>
            <a:r>
              <a:rPr sz="2800" spc="-9" dirty="0">
                <a:latin typeface="Tahoma"/>
                <a:cs typeface="Tahoma"/>
              </a:rPr>
              <a:t>a</a:t>
            </a:r>
            <a:r>
              <a:rPr sz="2800" spc="-4" dirty="0">
                <a:latin typeface="Tahoma"/>
                <a:cs typeface="Tahoma"/>
              </a:rPr>
              <a:t> </a:t>
            </a:r>
            <a:r>
              <a:rPr sz="2800" dirty="0">
                <a:latin typeface="Tahoma"/>
                <a:cs typeface="Tahoma"/>
              </a:rPr>
              <a:t>de</a:t>
            </a:r>
            <a:r>
              <a:rPr sz="2800" spc="-13" dirty="0">
                <a:latin typeface="Tahoma"/>
                <a:cs typeface="Tahoma"/>
              </a:rPr>
              <a:t>ll</a:t>
            </a:r>
            <a:r>
              <a:rPr sz="2800" spc="-9" dirty="0">
                <a:latin typeface="Tahoma"/>
                <a:cs typeface="Tahoma"/>
              </a:rPr>
              <a:t>o </a:t>
            </a:r>
            <a:r>
              <a:rPr sz="2800" spc="-4" dirty="0">
                <a:latin typeface="Tahoma"/>
                <a:cs typeface="Tahoma"/>
              </a:rPr>
              <a:t>s</a:t>
            </a:r>
            <a:r>
              <a:rPr sz="2800" spc="-9" dirty="0">
                <a:latin typeface="Tahoma"/>
                <a:cs typeface="Tahoma"/>
              </a:rPr>
              <a:t>t</a:t>
            </a:r>
            <a:r>
              <a:rPr sz="2800" spc="-13" dirty="0">
                <a:latin typeface="Tahoma"/>
                <a:cs typeface="Tahoma"/>
              </a:rPr>
              <a:t>il</a:t>
            </a:r>
            <a:r>
              <a:rPr sz="2800" dirty="0">
                <a:latin typeface="Tahoma"/>
                <a:cs typeface="Tahoma"/>
              </a:rPr>
              <a:t>e</a:t>
            </a:r>
            <a:r>
              <a:rPr sz="2800" spc="4" dirty="0">
                <a:latin typeface="Tahoma"/>
                <a:cs typeface="Tahoma"/>
              </a:rPr>
              <a:t> </a:t>
            </a:r>
            <a:r>
              <a:rPr sz="2800" spc="-9" dirty="0">
                <a:latin typeface="Tahoma"/>
                <a:cs typeface="Tahoma"/>
              </a:rPr>
              <a:t>di</a:t>
            </a:r>
            <a:r>
              <a:rPr sz="2800" spc="-4" dirty="0">
                <a:latin typeface="Tahoma"/>
                <a:cs typeface="Tahoma"/>
              </a:rPr>
              <a:t> a</a:t>
            </a:r>
            <a:r>
              <a:rPr sz="2800" spc="-9" dirty="0">
                <a:latin typeface="Tahoma"/>
                <a:cs typeface="Tahoma"/>
              </a:rPr>
              <a:t>pp</a:t>
            </a:r>
            <a:r>
              <a:rPr sz="2800" spc="-4" dirty="0">
                <a:latin typeface="Tahoma"/>
                <a:cs typeface="Tahoma"/>
              </a:rPr>
              <a:t>r</a:t>
            </a:r>
            <a:r>
              <a:rPr sz="2800" dirty="0">
                <a:latin typeface="Tahoma"/>
                <a:cs typeface="Tahoma"/>
              </a:rPr>
              <a:t>e</a:t>
            </a:r>
            <a:r>
              <a:rPr sz="2800" spc="-18" dirty="0">
                <a:latin typeface="Tahoma"/>
                <a:cs typeface="Tahoma"/>
              </a:rPr>
              <a:t>n</a:t>
            </a:r>
            <a:r>
              <a:rPr sz="2800" spc="-9" dirty="0">
                <a:latin typeface="Tahoma"/>
                <a:cs typeface="Tahoma"/>
              </a:rPr>
              <a:t>d</a:t>
            </a:r>
            <a:r>
              <a:rPr sz="2800" spc="-18" dirty="0">
                <a:latin typeface="Tahoma"/>
                <a:cs typeface="Tahoma"/>
              </a:rPr>
              <a:t>im</a:t>
            </a:r>
            <a:r>
              <a:rPr sz="2800" dirty="0">
                <a:latin typeface="Tahoma"/>
                <a:cs typeface="Tahoma"/>
              </a:rPr>
              <a:t>e</a:t>
            </a:r>
            <a:r>
              <a:rPr sz="2800" spc="-18" dirty="0">
                <a:latin typeface="Tahoma"/>
                <a:cs typeface="Tahoma"/>
              </a:rPr>
              <a:t>n</a:t>
            </a:r>
            <a:r>
              <a:rPr sz="2800" spc="-9" dirty="0">
                <a:latin typeface="Tahoma"/>
                <a:cs typeface="Tahoma"/>
              </a:rPr>
              <a:t>to,</a:t>
            </a:r>
            <a:r>
              <a:rPr sz="2800" spc="4" dirty="0">
                <a:latin typeface="Tahoma"/>
                <a:cs typeface="Tahoma"/>
              </a:rPr>
              <a:t> </a:t>
            </a:r>
            <a:r>
              <a:rPr sz="2800" spc="13" dirty="0">
                <a:latin typeface="Tahoma"/>
                <a:cs typeface="Tahoma"/>
              </a:rPr>
              <a:t>c</a:t>
            </a:r>
            <a:r>
              <a:rPr sz="2800" dirty="0">
                <a:latin typeface="Tahoma"/>
                <a:cs typeface="Tahoma"/>
              </a:rPr>
              <a:t>o</a:t>
            </a:r>
            <a:r>
              <a:rPr sz="2800" spc="13" dirty="0">
                <a:latin typeface="Tahoma"/>
                <a:cs typeface="Tahoma"/>
              </a:rPr>
              <a:t>s</a:t>
            </a:r>
            <a:r>
              <a:rPr sz="2800" spc="-9" dirty="0">
                <a:latin typeface="Tahoma"/>
                <a:cs typeface="Tahoma"/>
              </a:rPr>
              <a:t>t</a:t>
            </a:r>
            <a:r>
              <a:rPr sz="2800" spc="4" dirty="0">
                <a:latin typeface="Tahoma"/>
                <a:cs typeface="Tahoma"/>
              </a:rPr>
              <a:t>r</a:t>
            </a:r>
            <a:r>
              <a:rPr sz="2800" spc="-18" dirty="0">
                <a:latin typeface="Tahoma"/>
                <a:cs typeface="Tahoma"/>
              </a:rPr>
              <a:t>in</a:t>
            </a:r>
            <a:r>
              <a:rPr sz="2800" dirty="0">
                <a:latin typeface="Tahoma"/>
                <a:cs typeface="Tahoma"/>
              </a:rPr>
              <a:t>ge</a:t>
            </a:r>
            <a:r>
              <a:rPr sz="2800" spc="-18" dirty="0">
                <a:latin typeface="Tahoma"/>
                <a:cs typeface="Tahoma"/>
              </a:rPr>
              <a:t>n</a:t>
            </a:r>
            <a:r>
              <a:rPr sz="2800" spc="-9" dirty="0">
                <a:latin typeface="Tahoma"/>
                <a:cs typeface="Tahoma"/>
              </a:rPr>
              <a:t>do</a:t>
            </a:r>
            <a:r>
              <a:rPr sz="2800" spc="-4" dirty="0">
                <a:latin typeface="Tahoma"/>
                <a:cs typeface="Tahoma"/>
              </a:rPr>
              <a:t> </a:t>
            </a:r>
            <a:r>
              <a:rPr sz="2800" spc="-9" dirty="0">
                <a:latin typeface="Tahoma"/>
                <a:cs typeface="Tahoma"/>
              </a:rPr>
              <a:t>la </a:t>
            </a:r>
            <a:r>
              <a:rPr sz="2800" dirty="0">
                <a:latin typeface="Tahoma"/>
                <a:cs typeface="Tahoma"/>
              </a:rPr>
              <a:t>pe</a:t>
            </a:r>
            <a:r>
              <a:rPr sz="2800" spc="4" dirty="0">
                <a:latin typeface="Tahoma"/>
                <a:cs typeface="Tahoma"/>
              </a:rPr>
              <a:t>r</a:t>
            </a:r>
            <a:r>
              <a:rPr sz="2800" spc="-13" dirty="0">
                <a:latin typeface="Tahoma"/>
                <a:cs typeface="Tahoma"/>
              </a:rPr>
              <a:t>so</a:t>
            </a:r>
            <a:r>
              <a:rPr sz="2800" spc="-18" dirty="0">
                <a:latin typeface="Tahoma"/>
                <a:cs typeface="Tahoma"/>
              </a:rPr>
              <a:t>n</a:t>
            </a:r>
            <a:r>
              <a:rPr sz="2800" spc="-9" dirty="0">
                <a:latin typeface="Tahoma"/>
                <a:cs typeface="Tahoma"/>
              </a:rPr>
              <a:t>a</a:t>
            </a:r>
            <a:r>
              <a:rPr sz="2800" spc="9" dirty="0">
                <a:latin typeface="Tahoma"/>
                <a:cs typeface="Tahoma"/>
              </a:rPr>
              <a:t> </a:t>
            </a:r>
            <a:r>
              <a:rPr sz="2800" spc="-4" dirty="0">
                <a:latin typeface="Tahoma"/>
                <a:cs typeface="Tahoma"/>
              </a:rPr>
              <a:t>c</a:t>
            </a:r>
            <a:r>
              <a:rPr sz="2800" spc="-9" dirty="0">
                <a:latin typeface="Tahoma"/>
                <a:cs typeface="Tahoma"/>
              </a:rPr>
              <a:t>on</a:t>
            </a:r>
            <a:r>
              <a:rPr sz="2800" spc="-4" dirty="0">
                <a:latin typeface="Tahoma"/>
                <a:cs typeface="Tahoma"/>
              </a:rPr>
              <a:t> </a:t>
            </a:r>
            <a:r>
              <a:rPr sz="2800" dirty="0">
                <a:latin typeface="Tahoma"/>
                <a:cs typeface="Tahoma"/>
              </a:rPr>
              <a:t>D</a:t>
            </a:r>
            <a:r>
              <a:rPr sz="2800" spc="-9" dirty="0">
                <a:latin typeface="Tahoma"/>
                <a:cs typeface="Tahoma"/>
              </a:rPr>
              <a:t>S</a:t>
            </a:r>
            <a:r>
              <a:rPr sz="2800" spc="-13" dirty="0">
                <a:latin typeface="Tahoma"/>
                <a:cs typeface="Tahoma"/>
              </a:rPr>
              <a:t>A</a:t>
            </a:r>
            <a:r>
              <a:rPr sz="2800" spc="4" dirty="0">
                <a:latin typeface="Tahoma"/>
                <a:cs typeface="Tahoma"/>
              </a:rPr>
              <a:t> </a:t>
            </a:r>
            <a:r>
              <a:rPr sz="2800" spc="-9" dirty="0">
                <a:latin typeface="Tahoma"/>
                <a:cs typeface="Tahoma"/>
              </a:rPr>
              <a:t>a</a:t>
            </a:r>
            <a:r>
              <a:rPr sz="2800" spc="-4" dirty="0">
                <a:latin typeface="Tahoma"/>
                <a:cs typeface="Tahoma"/>
              </a:rPr>
              <a:t> </a:t>
            </a:r>
            <a:r>
              <a:rPr sz="2800" spc="-9" dirty="0">
                <a:latin typeface="Tahoma"/>
                <a:cs typeface="Tahoma"/>
              </a:rPr>
              <a:t>p</a:t>
            </a:r>
            <a:r>
              <a:rPr sz="2800" spc="-4" dirty="0">
                <a:latin typeface="Tahoma"/>
                <a:cs typeface="Tahoma"/>
              </a:rPr>
              <a:t>as</a:t>
            </a:r>
            <a:r>
              <a:rPr sz="2800" spc="-18" dirty="0">
                <a:latin typeface="Tahoma"/>
                <a:cs typeface="Tahoma"/>
              </a:rPr>
              <a:t>s</a:t>
            </a:r>
            <a:r>
              <a:rPr sz="2800" spc="-4" dirty="0">
                <a:latin typeface="Tahoma"/>
                <a:cs typeface="Tahoma"/>
              </a:rPr>
              <a:t>a</a:t>
            </a:r>
            <a:r>
              <a:rPr sz="2800" spc="-13" dirty="0">
                <a:latin typeface="Tahoma"/>
                <a:cs typeface="Tahoma"/>
              </a:rPr>
              <a:t>r</a:t>
            </a:r>
            <a:r>
              <a:rPr sz="2800" dirty="0">
                <a:latin typeface="Tahoma"/>
                <a:cs typeface="Tahoma"/>
              </a:rPr>
              <a:t>e</a:t>
            </a:r>
            <a:r>
              <a:rPr sz="2800" spc="4" dirty="0">
                <a:latin typeface="Tahoma"/>
                <a:cs typeface="Tahoma"/>
              </a:rPr>
              <a:t> </a:t>
            </a:r>
            <a:r>
              <a:rPr sz="2800" spc="-4" dirty="0">
                <a:latin typeface="Tahoma"/>
                <a:cs typeface="Tahoma"/>
              </a:rPr>
              <a:t>a</a:t>
            </a:r>
            <a:r>
              <a:rPr sz="2800" spc="-9" dirty="0">
                <a:latin typeface="Tahoma"/>
                <a:cs typeface="Tahoma"/>
              </a:rPr>
              <a:t>d</a:t>
            </a:r>
            <a:r>
              <a:rPr sz="2800" spc="-13" dirty="0">
                <a:latin typeface="Tahoma"/>
                <a:cs typeface="Tahoma"/>
              </a:rPr>
              <a:t> </a:t>
            </a:r>
            <a:r>
              <a:rPr sz="2800" spc="-4" dirty="0">
                <a:latin typeface="Tahoma"/>
                <a:cs typeface="Tahoma"/>
              </a:rPr>
              <a:t>a</a:t>
            </a:r>
            <a:r>
              <a:rPr sz="2800" spc="-13" dirty="0">
                <a:latin typeface="Tahoma"/>
                <a:cs typeface="Tahoma"/>
              </a:rPr>
              <a:t>l</a:t>
            </a:r>
            <a:r>
              <a:rPr sz="2800" spc="-9" dirty="0">
                <a:latin typeface="Tahoma"/>
                <a:cs typeface="Tahoma"/>
              </a:rPr>
              <a:t>t</a:t>
            </a:r>
            <a:r>
              <a:rPr sz="2800" spc="4" dirty="0">
                <a:latin typeface="Tahoma"/>
                <a:cs typeface="Tahoma"/>
              </a:rPr>
              <a:t>r</a:t>
            </a:r>
            <a:r>
              <a:rPr sz="2800" spc="-4" dirty="0">
                <a:latin typeface="Tahoma"/>
                <a:cs typeface="Tahoma"/>
              </a:rPr>
              <a:t>i</a:t>
            </a:r>
            <a:r>
              <a:rPr sz="2800" spc="-9" dirty="0">
                <a:latin typeface="Tahoma"/>
                <a:cs typeface="Tahoma"/>
              </a:rPr>
              <a:t>  </a:t>
            </a:r>
            <a:r>
              <a:rPr sz="2800" spc="-4" dirty="0">
                <a:latin typeface="Tahoma"/>
                <a:cs typeface="Tahoma"/>
              </a:rPr>
              <a:t>s</a:t>
            </a:r>
            <a:r>
              <a:rPr sz="2800" spc="-9" dirty="0">
                <a:latin typeface="Tahoma"/>
                <a:cs typeface="Tahoma"/>
              </a:rPr>
              <a:t>t</a:t>
            </a:r>
            <a:r>
              <a:rPr sz="2800" spc="-13" dirty="0">
                <a:latin typeface="Tahoma"/>
                <a:cs typeface="Tahoma"/>
              </a:rPr>
              <a:t>i</a:t>
            </a:r>
            <a:r>
              <a:rPr sz="2800" dirty="0">
                <a:latin typeface="Tahoma"/>
                <a:cs typeface="Tahoma"/>
              </a:rPr>
              <a:t>l</a:t>
            </a:r>
            <a:r>
              <a:rPr sz="2800" spc="-4" dirty="0">
                <a:latin typeface="Tahoma"/>
                <a:cs typeface="Tahoma"/>
              </a:rPr>
              <a:t>i</a:t>
            </a:r>
            <a:r>
              <a:rPr sz="2800" dirty="0">
                <a:latin typeface="Tahoma"/>
                <a:cs typeface="Tahoma"/>
              </a:rPr>
              <a:t> </a:t>
            </a:r>
            <a:r>
              <a:rPr sz="2800" spc="-4" dirty="0">
                <a:latin typeface="Tahoma"/>
                <a:cs typeface="Tahoma"/>
              </a:rPr>
              <a:t>c</a:t>
            </a:r>
            <a:r>
              <a:rPr sz="2800" spc="-13" dirty="0">
                <a:latin typeface="Tahoma"/>
                <a:cs typeface="Tahoma"/>
              </a:rPr>
              <a:t>h</a:t>
            </a:r>
            <a:r>
              <a:rPr sz="2800" dirty="0">
                <a:latin typeface="Tahoma"/>
                <a:cs typeface="Tahoma"/>
              </a:rPr>
              <a:t>e</a:t>
            </a:r>
            <a:r>
              <a:rPr sz="2800" spc="4" dirty="0">
                <a:latin typeface="Tahoma"/>
                <a:cs typeface="Tahoma"/>
              </a:rPr>
              <a:t> </a:t>
            </a:r>
            <a:r>
              <a:rPr sz="2800" spc="-9" dirty="0">
                <a:latin typeface="Tahoma"/>
                <a:cs typeface="Tahoma"/>
              </a:rPr>
              <a:t>d</a:t>
            </a:r>
            <a:r>
              <a:rPr sz="2800" spc="-13" dirty="0">
                <a:latin typeface="Tahoma"/>
                <a:cs typeface="Tahoma"/>
              </a:rPr>
              <a:t>i</a:t>
            </a:r>
            <a:r>
              <a:rPr sz="2800" spc="-9" dirty="0">
                <a:latin typeface="Tahoma"/>
                <a:cs typeface="Tahoma"/>
              </a:rPr>
              <a:t>v</a:t>
            </a:r>
            <a:r>
              <a:rPr sz="2800" dirty="0">
                <a:latin typeface="Tahoma"/>
                <a:cs typeface="Tahoma"/>
              </a:rPr>
              <a:t>e</a:t>
            </a:r>
            <a:r>
              <a:rPr sz="2800" spc="-18" dirty="0">
                <a:latin typeface="Tahoma"/>
                <a:cs typeface="Tahoma"/>
              </a:rPr>
              <a:t>n</a:t>
            </a:r>
            <a:r>
              <a:rPr sz="2800" spc="-9" dirty="0">
                <a:latin typeface="Tahoma"/>
                <a:cs typeface="Tahoma"/>
              </a:rPr>
              <a:t>t</a:t>
            </a:r>
            <a:r>
              <a:rPr sz="2800" spc="-4" dirty="0">
                <a:latin typeface="Tahoma"/>
                <a:cs typeface="Tahoma"/>
              </a:rPr>
              <a:t>a</a:t>
            </a:r>
            <a:r>
              <a:rPr sz="2800" dirty="0">
                <a:latin typeface="Tahoma"/>
                <a:cs typeface="Tahoma"/>
              </a:rPr>
              <a:t>n</a:t>
            </a:r>
            <a:r>
              <a:rPr sz="2800" spc="-9" dirty="0">
                <a:latin typeface="Tahoma"/>
                <a:cs typeface="Tahoma"/>
              </a:rPr>
              <a:t>o</a:t>
            </a:r>
            <a:r>
              <a:rPr sz="2800" dirty="0">
                <a:latin typeface="Tahoma"/>
                <a:cs typeface="Tahoma"/>
              </a:rPr>
              <a:t> </a:t>
            </a:r>
            <a:r>
              <a:rPr sz="2800" spc="-9" dirty="0">
                <a:latin typeface="Tahoma"/>
                <a:cs typeface="Tahoma"/>
              </a:rPr>
              <a:t>que</a:t>
            </a:r>
            <a:r>
              <a:rPr sz="2800" spc="-13" dirty="0">
                <a:latin typeface="Tahoma"/>
                <a:cs typeface="Tahoma"/>
              </a:rPr>
              <a:t>l</a:t>
            </a:r>
            <a:r>
              <a:rPr sz="2800" dirty="0">
                <a:latin typeface="Tahoma"/>
                <a:cs typeface="Tahoma"/>
              </a:rPr>
              <a:t>l</a:t>
            </a:r>
            <a:r>
              <a:rPr sz="2800" spc="-4" dirty="0">
                <a:latin typeface="Tahoma"/>
                <a:cs typeface="Tahoma"/>
              </a:rPr>
              <a:t>i </a:t>
            </a:r>
            <a:r>
              <a:rPr sz="2800" dirty="0">
                <a:latin typeface="Tahoma"/>
                <a:cs typeface="Tahoma"/>
              </a:rPr>
              <a:t>p</a:t>
            </a:r>
            <a:r>
              <a:rPr sz="2800" spc="4" dirty="0">
                <a:latin typeface="Tahoma"/>
                <a:cs typeface="Tahoma"/>
              </a:rPr>
              <a:t>r</a:t>
            </a:r>
            <a:r>
              <a:rPr sz="2800" dirty="0">
                <a:latin typeface="Tahoma"/>
                <a:cs typeface="Tahoma"/>
              </a:rPr>
              <a:t>e</a:t>
            </a:r>
            <a:r>
              <a:rPr sz="2800" spc="-4" dirty="0">
                <a:latin typeface="Tahoma"/>
                <a:cs typeface="Tahoma"/>
              </a:rPr>
              <a:t>f</a:t>
            </a:r>
            <a:r>
              <a:rPr sz="2800" dirty="0">
                <a:latin typeface="Tahoma"/>
                <a:cs typeface="Tahoma"/>
              </a:rPr>
              <a:t>e</a:t>
            </a:r>
            <a:r>
              <a:rPr sz="2800" spc="4" dirty="0">
                <a:latin typeface="Tahoma"/>
                <a:cs typeface="Tahoma"/>
              </a:rPr>
              <a:t>r</a:t>
            </a:r>
            <a:r>
              <a:rPr sz="2800" spc="-13" dirty="0">
                <a:latin typeface="Tahoma"/>
                <a:cs typeface="Tahoma"/>
              </a:rPr>
              <a:t>i</a:t>
            </a:r>
            <a:r>
              <a:rPr sz="2800" spc="-9" dirty="0">
                <a:latin typeface="Tahoma"/>
                <a:cs typeface="Tahoma"/>
              </a:rPr>
              <a:t>t</a:t>
            </a:r>
            <a:r>
              <a:rPr sz="2800" spc="-4" dirty="0">
                <a:latin typeface="Tahoma"/>
                <a:cs typeface="Tahoma"/>
              </a:rPr>
              <a:t>i</a:t>
            </a:r>
            <a:endParaRPr sz="2800" dirty="0">
              <a:latin typeface="Tahoma"/>
              <a:cs typeface="Tahoma"/>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9" dirty="0">
                <a:solidFill>
                  <a:srgbClr val="FFFFFF"/>
                </a:solidFill>
                <a:latin typeface="Corbel"/>
                <a:cs typeface="Corbel"/>
              </a:rPr>
              <a:t>30</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919414"/>
            <a:ext cx="8229600" cy="864885"/>
          </a:xfrm>
          <a:prstGeom prst="rect">
            <a:avLst/>
          </a:prstGeom>
        </p:spPr>
        <p:txBody>
          <a:bodyPr vert="horz" wrap="square" lIns="0" tIns="185961" rIns="0" bIns="0" rtlCol="0">
            <a:spAutoFit/>
          </a:bodyPr>
          <a:lstStyle/>
          <a:p>
            <a:pPr>
              <a:lnSpc>
                <a:spcPct val="100000"/>
              </a:lnSpc>
            </a:pPr>
            <a:r>
              <a:rPr spc="-4" dirty="0">
                <a:latin typeface="Tahoma"/>
                <a:cs typeface="Tahoma"/>
              </a:rPr>
              <a:t>PREFER</a:t>
            </a:r>
            <a:r>
              <a:rPr spc="-9" dirty="0">
                <a:latin typeface="Tahoma"/>
                <a:cs typeface="Tahoma"/>
              </a:rPr>
              <a:t>E</a:t>
            </a:r>
            <a:r>
              <a:rPr spc="-4" dirty="0">
                <a:latin typeface="Tahoma"/>
                <a:cs typeface="Tahoma"/>
              </a:rPr>
              <a:t>NZ</a:t>
            </a:r>
            <a:r>
              <a:rPr dirty="0">
                <a:latin typeface="Tahoma"/>
                <a:cs typeface="Tahoma"/>
              </a:rPr>
              <a:t>E</a:t>
            </a:r>
            <a:r>
              <a:rPr spc="-4" dirty="0">
                <a:latin typeface="Tahoma"/>
                <a:cs typeface="Tahoma"/>
              </a:rPr>
              <a:t> </a:t>
            </a:r>
            <a:r>
              <a:rPr spc="9" dirty="0">
                <a:latin typeface="Tahoma"/>
                <a:cs typeface="Tahoma"/>
              </a:rPr>
              <a:t>D</a:t>
            </a:r>
            <a:r>
              <a:rPr spc="-22" dirty="0">
                <a:latin typeface="Tahoma"/>
                <a:cs typeface="Tahoma"/>
              </a:rPr>
              <a:t>SA</a:t>
            </a:r>
          </a:p>
        </p:txBody>
      </p:sp>
      <p:sp>
        <p:nvSpPr>
          <p:cNvPr id="15" name="object 15"/>
          <p:cNvSpPr txBox="1"/>
          <p:nvPr/>
        </p:nvSpPr>
        <p:spPr>
          <a:xfrm>
            <a:off x="1353356" y="1853226"/>
            <a:ext cx="5618890" cy="3408625"/>
          </a:xfrm>
          <a:prstGeom prst="rect">
            <a:avLst/>
          </a:prstGeom>
        </p:spPr>
        <p:txBody>
          <a:bodyPr vert="horz" wrap="square" lIns="0" tIns="0" rIns="0" bIns="0" rtlCol="0">
            <a:spAutoFit/>
          </a:bodyPr>
          <a:lstStyle/>
          <a:p>
            <a:pPr marL="11133" marR="413599" indent="75706">
              <a:lnSpc>
                <a:spcPct val="101899"/>
              </a:lnSpc>
            </a:pPr>
            <a:r>
              <a:rPr sz="2000" spc="-9" dirty="0">
                <a:latin typeface="Tahoma"/>
                <a:cs typeface="Tahoma"/>
              </a:rPr>
              <a:t>le</a:t>
            </a:r>
            <a:r>
              <a:rPr sz="2000" spc="-4" dirty="0">
                <a:latin typeface="Tahoma"/>
                <a:cs typeface="Tahoma"/>
              </a:rPr>
              <a:t> </a:t>
            </a:r>
            <a:r>
              <a:rPr sz="2000" spc="-9" dirty="0">
                <a:latin typeface="Tahoma"/>
                <a:cs typeface="Tahoma"/>
              </a:rPr>
              <a:t>info</a:t>
            </a:r>
            <a:r>
              <a:rPr sz="2000" spc="-26" dirty="0">
                <a:latin typeface="Tahoma"/>
                <a:cs typeface="Tahoma"/>
              </a:rPr>
              <a:t>r</a:t>
            </a:r>
            <a:r>
              <a:rPr sz="2000" spc="-13" dirty="0">
                <a:latin typeface="Tahoma"/>
                <a:cs typeface="Tahoma"/>
              </a:rPr>
              <a:t>m</a:t>
            </a:r>
            <a:r>
              <a:rPr sz="2000" spc="-22" dirty="0">
                <a:latin typeface="Tahoma"/>
                <a:cs typeface="Tahoma"/>
              </a:rPr>
              <a:t>a</a:t>
            </a:r>
            <a:r>
              <a:rPr sz="2000" spc="-18" dirty="0">
                <a:latin typeface="Tahoma"/>
                <a:cs typeface="Tahoma"/>
              </a:rPr>
              <a:t>zi</a:t>
            </a:r>
            <a:r>
              <a:rPr sz="2000" spc="-9" dirty="0">
                <a:latin typeface="Tahoma"/>
                <a:cs typeface="Tahoma"/>
              </a:rPr>
              <a:t>oni </a:t>
            </a:r>
            <a:r>
              <a:rPr sz="2000" spc="-4" dirty="0">
                <a:latin typeface="Tahoma"/>
                <a:cs typeface="Tahoma"/>
              </a:rPr>
              <a:t>ch</a:t>
            </a:r>
            <a:r>
              <a:rPr sz="2000" dirty="0">
                <a:latin typeface="Tahoma"/>
                <a:cs typeface="Tahoma"/>
              </a:rPr>
              <a:t>e </a:t>
            </a:r>
            <a:r>
              <a:rPr sz="2000" spc="-4" dirty="0">
                <a:latin typeface="Tahoma"/>
                <a:cs typeface="Tahoma"/>
              </a:rPr>
              <a:t>p</a:t>
            </a:r>
            <a:r>
              <a:rPr sz="2000" spc="-22" dirty="0">
                <a:latin typeface="Tahoma"/>
                <a:cs typeface="Tahoma"/>
              </a:rPr>
              <a:t>a</a:t>
            </a:r>
            <a:r>
              <a:rPr sz="2000" spc="-4" dirty="0">
                <a:latin typeface="Tahoma"/>
                <a:cs typeface="Tahoma"/>
              </a:rPr>
              <a:t>s</a:t>
            </a:r>
            <a:r>
              <a:rPr sz="2000" spc="-13" dirty="0">
                <a:latin typeface="Tahoma"/>
                <a:cs typeface="Tahoma"/>
              </a:rPr>
              <a:t>s</a:t>
            </a:r>
            <a:r>
              <a:rPr sz="2000" spc="-22" dirty="0">
                <a:latin typeface="Tahoma"/>
                <a:cs typeface="Tahoma"/>
              </a:rPr>
              <a:t>a</a:t>
            </a:r>
            <a:r>
              <a:rPr sz="2000" spc="-4" dirty="0">
                <a:latin typeface="Tahoma"/>
                <a:cs typeface="Tahoma"/>
              </a:rPr>
              <a:t>n</a:t>
            </a:r>
            <a:r>
              <a:rPr sz="2000" spc="-13" dirty="0">
                <a:latin typeface="Tahoma"/>
                <a:cs typeface="Tahoma"/>
              </a:rPr>
              <a:t>o</a:t>
            </a:r>
            <a:r>
              <a:rPr sz="2000" spc="-9" dirty="0">
                <a:latin typeface="Tahoma"/>
                <a:cs typeface="Tahoma"/>
              </a:rPr>
              <a:t> d</a:t>
            </a:r>
            <a:r>
              <a:rPr sz="2000" spc="-22" dirty="0">
                <a:latin typeface="Tahoma"/>
                <a:cs typeface="Tahoma"/>
              </a:rPr>
              <a:t>a</a:t>
            </a:r>
            <a:r>
              <a:rPr sz="2000" spc="-9" dirty="0">
                <a:latin typeface="Tahoma"/>
                <a:cs typeface="Tahoma"/>
              </a:rPr>
              <a:t>l</a:t>
            </a:r>
            <a:r>
              <a:rPr sz="2000" dirty="0">
                <a:latin typeface="Tahoma"/>
                <a:cs typeface="Tahoma"/>
              </a:rPr>
              <a:t> </a:t>
            </a:r>
            <a:r>
              <a:rPr sz="2000" spc="-9" dirty="0">
                <a:latin typeface="Tahoma"/>
                <a:cs typeface="Tahoma"/>
              </a:rPr>
              <a:t>c</a:t>
            </a:r>
            <a:r>
              <a:rPr sz="2000" spc="-22" dirty="0">
                <a:latin typeface="Tahoma"/>
                <a:cs typeface="Tahoma"/>
              </a:rPr>
              <a:t>a</a:t>
            </a:r>
            <a:r>
              <a:rPr sz="2000" spc="-4" dirty="0">
                <a:latin typeface="Tahoma"/>
                <a:cs typeface="Tahoma"/>
              </a:rPr>
              <a:t>n</a:t>
            </a:r>
            <a:r>
              <a:rPr sz="2000" spc="-22" dirty="0">
                <a:latin typeface="Tahoma"/>
                <a:cs typeface="Tahoma"/>
              </a:rPr>
              <a:t>a</a:t>
            </a:r>
            <a:r>
              <a:rPr sz="2000" spc="-9" dirty="0">
                <a:latin typeface="Tahoma"/>
                <a:cs typeface="Tahoma"/>
              </a:rPr>
              <a:t>le</a:t>
            </a:r>
            <a:r>
              <a:rPr sz="2000" spc="-4" dirty="0">
                <a:latin typeface="Tahoma"/>
                <a:cs typeface="Tahoma"/>
              </a:rPr>
              <a:t> </a:t>
            </a:r>
            <a:r>
              <a:rPr sz="2000" spc="-18" dirty="0">
                <a:latin typeface="Tahoma"/>
                <a:cs typeface="Tahoma"/>
              </a:rPr>
              <a:t>vis</a:t>
            </a:r>
            <a:r>
              <a:rPr sz="2000" spc="-22" dirty="0">
                <a:latin typeface="Tahoma"/>
                <a:cs typeface="Tahoma"/>
              </a:rPr>
              <a:t>i</a:t>
            </a:r>
            <a:r>
              <a:rPr sz="2000" spc="9" dirty="0">
                <a:latin typeface="Tahoma"/>
                <a:cs typeface="Tahoma"/>
              </a:rPr>
              <a:t>v</a:t>
            </a:r>
            <a:r>
              <a:rPr sz="2000" spc="-4" dirty="0">
                <a:latin typeface="Tahoma"/>
                <a:cs typeface="Tahoma"/>
              </a:rPr>
              <a:t>o</a:t>
            </a:r>
            <a:r>
              <a:rPr sz="2000" dirty="0">
                <a:latin typeface="Tahoma"/>
                <a:cs typeface="Tahoma"/>
              </a:rPr>
              <a:t>- </a:t>
            </a:r>
            <a:r>
              <a:rPr sz="2000" spc="-13" dirty="0">
                <a:latin typeface="Tahoma"/>
                <a:cs typeface="Tahoma"/>
              </a:rPr>
              <a:t>n</a:t>
            </a:r>
            <a:r>
              <a:rPr sz="2000" spc="-26" dirty="0">
                <a:latin typeface="Tahoma"/>
                <a:cs typeface="Tahoma"/>
              </a:rPr>
              <a:t>o</a:t>
            </a:r>
            <a:r>
              <a:rPr sz="2000" spc="-13" dirty="0">
                <a:latin typeface="Tahoma"/>
                <a:cs typeface="Tahoma"/>
              </a:rPr>
              <a:t>n</a:t>
            </a:r>
            <a:r>
              <a:rPr sz="2000" dirty="0">
                <a:latin typeface="Tahoma"/>
                <a:cs typeface="Tahoma"/>
              </a:rPr>
              <a:t> </a:t>
            </a:r>
            <a:r>
              <a:rPr sz="2000" spc="-9" dirty="0">
                <a:latin typeface="Tahoma"/>
                <a:cs typeface="Tahoma"/>
              </a:rPr>
              <a:t>v</a:t>
            </a:r>
            <a:r>
              <a:rPr sz="2000" spc="4" dirty="0">
                <a:latin typeface="Tahoma"/>
                <a:cs typeface="Tahoma"/>
              </a:rPr>
              <a:t>e</a:t>
            </a:r>
            <a:r>
              <a:rPr sz="2000" spc="-9" dirty="0">
                <a:latin typeface="Tahoma"/>
                <a:cs typeface="Tahoma"/>
              </a:rPr>
              <a:t>rb</a:t>
            </a:r>
            <a:r>
              <a:rPr sz="2000" spc="-22" dirty="0">
                <a:latin typeface="Tahoma"/>
                <a:cs typeface="Tahoma"/>
              </a:rPr>
              <a:t>a</a:t>
            </a:r>
            <a:r>
              <a:rPr sz="2000" spc="-9" dirty="0">
                <a:latin typeface="Tahoma"/>
                <a:cs typeface="Tahoma"/>
              </a:rPr>
              <a:t>le</a:t>
            </a:r>
            <a:r>
              <a:rPr sz="2000" spc="-4" dirty="0">
                <a:latin typeface="Tahoma"/>
                <a:cs typeface="Tahoma"/>
              </a:rPr>
              <a:t> s</a:t>
            </a:r>
            <a:r>
              <a:rPr sz="2000" spc="4" dirty="0">
                <a:latin typeface="Tahoma"/>
                <a:cs typeface="Tahoma"/>
              </a:rPr>
              <a:t>o</a:t>
            </a:r>
            <a:r>
              <a:rPr sz="2000" spc="-9" dirty="0">
                <a:latin typeface="Tahoma"/>
                <a:cs typeface="Tahoma"/>
              </a:rPr>
              <a:t>l</a:t>
            </a:r>
            <a:r>
              <a:rPr sz="2000" spc="-22" dirty="0">
                <a:latin typeface="Tahoma"/>
                <a:cs typeface="Tahoma"/>
              </a:rPr>
              <a:t>i</a:t>
            </a:r>
            <a:r>
              <a:rPr sz="2000" spc="4" dirty="0">
                <a:latin typeface="Tahoma"/>
                <a:cs typeface="Tahoma"/>
              </a:rPr>
              <a:t>t</a:t>
            </a:r>
            <a:r>
              <a:rPr sz="2000" spc="-22"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4" dirty="0">
                <a:latin typeface="Tahoma"/>
                <a:cs typeface="Tahoma"/>
              </a:rPr>
              <a:t>s</a:t>
            </a:r>
            <a:r>
              <a:rPr sz="2000" spc="-13" dirty="0">
                <a:latin typeface="Tahoma"/>
                <a:cs typeface="Tahoma"/>
              </a:rPr>
              <a:t>ono </a:t>
            </a:r>
            <a:r>
              <a:rPr sz="2000" spc="-9" dirty="0">
                <a:latin typeface="Tahoma"/>
                <a:cs typeface="Tahoma"/>
              </a:rPr>
              <a:t>pr</a:t>
            </a:r>
            <a:r>
              <a:rPr sz="2000" spc="-22" dirty="0">
                <a:latin typeface="Tahoma"/>
                <a:cs typeface="Tahoma"/>
              </a:rPr>
              <a:t>o</a:t>
            </a:r>
            <a:r>
              <a:rPr sz="2000" spc="-4" dirty="0">
                <a:latin typeface="Tahoma"/>
                <a:cs typeface="Tahoma"/>
              </a:rPr>
              <a:t>c</a:t>
            </a:r>
            <a:r>
              <a:rPr sz="2000" spc="4" dirty="0">
                <a:latin typeface="Tahoma"/>
                <a:cs typeface="Tahoma"/>
              </a:rPr>
              <a:t>e</a:t>
            </a:r>
            <a:r>
              <a:rPr sz="2000" spc="9" dirty="0">
                <a:latin typeface="Tahoma"/>
                <a:cs typeface="Tahoma"/>
              </a:rPr>
              <a:t>s</a:t>
            </a:r>
            <a:r>
              <a:rPr sz="2000" spc="-4" dirty="0">
                <a:latin typeface="Tahoma"/>
                <a:cs typeface="Tahoma"/>
              </a:rPr>
              <a:t>s</a:t>
            </a:r>
            <a:r>
              <a:rPr sz="2000" spc="-13" dirty="0">
                <a:latin typeface="Tahoma"/>
                <a:cs typeface="Tahoma"/>
              </a:rPr>
              <a:t>a</a:t>
            </a:r>
            <a:r>
              <a:rPr sz="2000" spc="4" dirty="0">
                <a:latin typeface="Tahoma"/>
                <a:cs typeface="Tahoma"/>
              </a:rPr>
              <a:t>t</a:t>
            </a:r>
            <a:r>
              <a:rPr sz="2000" dirty="0">
                <a:latin typeface="Tahoma"/>
                <a:cs typeface="Tahoma"/>
              </a:rPr>
              <a:t>e</a:t>
            </a:r>
            <a:r>
              <a:rPr sz="2000" spc="4" dirty="0">
                <a:latin typeface="Tahoma"/>
                <a:cs typeface="Tahoma"/>
              </a:rPr>
              <a:t> </a:t>
            </a:r>
            <a:r>
              <a:rPr sz="2000" spc="-13" dirty="0">
                <a:latin typeface="Tahoma"/>
                <a:cs typeface="Tahoma"/>
              </a:rPr>
              <a:t>m</a:t>
            </a:r>
            <a:r>
              <a:rPr sz="2000" spc="-22" dirty="0">
                <a:latin typeface="Tahoma"/>
                <a:cs typeface="Tahoma"/>
              </a:rPr>
              <a:t>o</a:t>
            </a:r>
            <a:r>
              <a:rPr sz="2000" spc="-9" dirty="0">
                <a:latin typeface="Tahoma"/>
                <a:cs typeface="Tahoma"/>
              </a:rPr>
              <a:t>l</a:t>
            </a:r>
            <a:r>
              <a:rPr sz="2000" spc="-22" dirty="0">
                <a:latin typeface="Tahoma"/>
                <a:cs typeface="Tahoma"/>
              </a:rPr>
              <a:t>t</a:t>
            </a:r>
            <a:r>
              <a:rPr sz="2000" spc="-13" dirty="0">
                <a:latin typeface="Tahoma"/>
                <a:cs typeface="Tahoma"/>
              </a:rPr>
              <a:t>o</a:t>
            </a:r>
            <a:r>
              <a:rPr sz="2000" spc="-9" dirty="0">
                <a:latin typeface="Tahoma"/>
                <a:cs typeface="Tahoma"/>
              </a:rPr>
              <a:t> b</a:t>
            </a:r>
            <a:r>
              <a:rPr sz="2000" spc="4" dirty="0">
                <a:latin typeface="Tahoma"/>
                <a:cs typeface="Tahoma"/>
              </a:rPr>
              <a:t>e</a:t>
            </a:r>
            <a:r>
              <a:rPr sz="2000" spc="-13" dirty="0">
                <a:latin typeface="Tahoma"/>
                <a:cs typeface="Tahoma"/>
              </a:rPr>
              <a:t>ne.</a:t>
            </a:r>
            <a:endParaRPr sz="2000" dirty="0">
              <a:latin typeface="Tahoma"/>
              <a:cs typeface="Tahoma"/>
            </a:endParaRPr>
          </a:p>
          <a:p>
            <a:pPr marL="11133" marR="199283" indent="75706">
              <a:lnSpc>
                <a:spcPct val="102400"/>
              </a:lnSpc>
              <a:spcBef>
                <a:spcPts val="680"/>
              </a:spcBef>
            </a:pPr>
            <a:r>
              <a:rPr sz="2000" spc="-9" dirty="0">
                <a:latin typeface="Tahoma"/>
                <a:cs typeface="Tahoma"/>
              </a:rPr>
              <a:t>i </a:t>
            </a:r>
            <a:r>
              <a:rPr sz="2000" spc="-4" dirty="0">
                <a:latin typeface="Tahoma"/>
                <a:cs typeface="Tahoma"/>
              </a:rPr>
              <a:t>D</a:t>
            </a:r>
            <a:r>
              <a:rPr sz="2000" spc="-9" dirty="0">
                <a:latin typeface="Tahoma"/>
                <a:cs typeface="Tahoma"/>
              </a:rPr>
              <a:t>S</a:t>
            </a:r>
            <a:r>
              <a:rPr sz="2000" spc="-13" dirty="0">
                <a:latin typeface="Tahoma"/>
                <a:cs typeface="Tahoma"/>
              </a:rPr>
              <a:t>A</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13"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22" dirty="0">
                <a:latin typeface="Tahoma"/>
                <a:cs typeface="Tahoma"/>
              </a:rPr>
              <a:t>a</a:t>
            </a:r>
            <a:r>
              <a:rPr sz="2000" spc="-4" dirty="0">
                <a:latin typeface="Tahoma"/>
                <a:cs typeface="Tahoma"/>
              </a:rPr>
              <a:t>ve</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b</a:t>
            </a:r>
            <a:r>
              <a:rPr sz="2000" spc="-13" dirty="0">
                <a:latin typeface="Tahoma"/>
                <a:cs typeface="Tahoma"/>
              </a:rPr>
              <a:t>u</a:t>
            </a:r>
            <a:r>
              <a:rPr sz="2000" spc="-26" dirty="0">
                <a:latin typeface="Tahoma"/>
                <a:cs typeface="Tahoma"/>
              </a:rPr>
              <a:t>o</a:t>
            </a:r>
            <a:r>
              <a:rPr sz="2000" spc="-13" dirty="0">
                <a:latin typeface="Tahoma"/>
                <a:cs typeface="Tahoma"/>
              </a:rPr>
              <a:t>ne</a:t>
            </a:r>
            <a:r>
              <a:rPr sz="2000" spc="-4" dirty="0">
                <a:latin typeface="Tahoma"/>
                <a:cs typeface="Tahoma"/>
              </a:rPr>
              <a:t> ca</a:t>
            </a:r>
            <a:r>
              <a:rPr sz="2000" spc="4" dirty="0">
                <a:latin typeface="Tahoma"/>
                <a:cs typeface="Tahoma"/>
              </a:rPr>
              <a:t>p</a:t>
            </a:r>
            <a:r>
              <a:rPr sz="2000" spc="-22" dirty="0">
                <a:latin typeface="Tahoma"/>
                <a:cs typeface="Tahoma"/>
              </a:rPr>
              <a:t>a</a:t>
            </a:r>
            <a:r>
              <a:rPr sz="2000" spc="-18" dirty="0">
                <a:latin typeface="Tahoma"/>
                <a:cs typeface="Tahoma"/>
              </a:rPr>
              <a:t>ci</a:t>
            </a:r>
            <a:r>
              <a:rPr sz="2000" spc="-13" dirty="0">
                <a:latin typeface="Tahoma"/>
                <a:cs typeface="Tahoma"/>
              </a:rPr>
              <a:t>tà</a:t>
            </a:r>
            <a:r>
              <a:rPr sz="2000" spc="-9" dirty="0">
                <a:latin typeface="Tahoma"/>
                <a:cs typeface="Tahoma"/>
              </a:rPr>
              <a:t> </a:t>
            </a:r>
            <a:r>
              <a:rPr sz="2000" spc="-4" dirty="0">
                <a:latin typeface="Tahoma"/>
                <a:cs typeface="Tahoma"/>
              </a:rPr>
              <a:t>u</a:t>
            </a:r>
            <a:r>
              <a:rPr sz="2000" spc="-9" dirty="0">
                <a:latin typeface="Tahoma"/>
                <a:cs typeface="Tahoma"/>
              </a:rPr>
              <a:t>d</a:t>
            </a:r>
            <a:r>
              <a:rPr sz="2000" spc="4" dirty="0">
                <a:latin typeface="Tahoma"/>
                <a:cs typeface="Tahoma"/>
              </a:rPr>
              <a:t>i</a:t>
            </a:r>
            <a:r>
              <a:rPr sz="2000" spc="-13" dirty="0">
                <a:latin typeface="Tahoma"/>
                <a:cs typeface="Tahoma"/>
              </a:rPr>
              <a:t>t</a:t>
            </a:r>
            <a:r>
              <a:rPr sz="2000" spc="-9" dirty="0">
                <a:latin typeface="Tahoma"/>
                <a:cs typeface="Tahoma"/>
              </a:rPr>
              <a:t>i</a:t>
            </a:r>
            <a:r>
              <a:rPr sz="2000" spc="-26" dirty="0">
                <a:latin typeface="Tahoma"/>
                <a:cs typeface="Tahoma"/>
              </a:rPr>
              <a:t>v</a:t>
            </a:r>
            <a:r>
              <a:rPr sz="2000" dirty="0">
                <a:latin typeface="Tahoma"/>
                <a:cs typeface="Tahoma"/>
              </a:rPr>
              <a:t>e</a:t>
            </a:r>
            <a:r>
              <a:rPr sz="2000" spc="4" dirty="0">
                <a:latin typeface="Tahoma"/>
                <a:cs typeface="Tahoma"/>
              </a:rPr>
              <a:t> </a:t>
            </a:r>
            <a:r>
              <a:rPr sz="2000" dirty="0">
                <a:latin typeface="Tahoma"/>
                <a:cs typeface="Tahoma"/>
              </a:rPr>
              <a:t>e </a:t>
            </a:r>
            <a:r>
              <a:rPr sz="2000" spc="-18" dirty="0">
                <a:latin typeface="Tahoma"/>
                <a:cs typeface="Tahoma"/>
              </a:rPr>
              <a:t>ci</a:t>
            </a:r>
            <a:r>
              <a:rPr sz="2000" dirty="0">
                <a:latin typeface="Tahoma"/>
                <a:cs typeface="Tahoma"/>
              </a:rPr>
              <a:t>nes</a:t>
            </a:r>
            <a:r>
              <a:rPr sz="2000" spc="-13" dirty="0">
                <a:latin typeface="Tahoma"/>
                <a:cs typeface="Tahoma"/>
              </a:rPr>
              <a:t>t</a:t>
            </a:r>
            <a:r>
              <a:rPr sz="2000" spc="4" dirty="0">
                <a:latin typeface="Tahoma"/>
                <a:cs typeface="Tahoma"/>
              </a:rPr>
              <a:t>e</a:t>
            </a:r>
            <a:r>
              <a:rPr sz="2000" spc="-18" dirty="0">
                <a:latin typeface="Tahoma"/>
                <a:cs typeface="Tahoma"/>
              </a:rPr>
              <a:t>s</a:t>
            </a:r>
            <a:r>
              <a:rPr sz="2000" spc="-22" dirty="0">
                <a:latin typeface="Tahoma"/>
                <a:cs typeface="Tahoma"/>
              </a:rPr>
              <a:t>i</a:t>
            </a:r>
            <a:r>
              <a:rPr sz="2000" spc="-4" dirty="0">
                <a:latin typeface="Tahoma"/>
                <a:cs typeface="Tahoma"/>
              </a:rPr>
              <a:t>ch</a:t>
            </a:r>
            <a:r>
              <a:rPr sz="2000" dirty="0">
                <a:latin typeface="Tahoma"/>
                <a:cs typeface="Tahoma"/>
              </a:rPr>
              <a:t>e </a:t>
            </a:r>
            <a:r>
              <a:rPr sz="2000" spc="-4" dirty="0">
                <a:latin typeface="Tahoma"/>
                <a:cs typeface="Tahoma"/>
              </a:rPr>
              <a:t>ch</a:t>
            </a:r>
            <a:r>
              <a:rPr sz="2000" spc="9" dirty="0">
                <a:latin typeface="Tahoma"/>
                <a:cs typeface="Tahoma"/>
              </a:rPr>
              <a:t>e</a:t>
            </a:r>
            <a:r>
              <a:rPr sz="2000" spc="-9" dirty="0">
                <a:latin typeface="Tahoma"/>
                <a:cs typeface="Tahoma"/>
              </a:rPr>
              <a:t>,</a:t>
            </a:r>
            <a:r>
              <a:rPr sz="2000" dirty="0">
                <a:latin typeface="Tahoma"/>
                <a:cs typeface="Tahoma"/>
              </a:rPr>
              <a:t> </a:t>
            </a:r>
            <a:r>
              <a:rPr sz="2000" spc="-4" dirty="0">
                <a:latin typeface="Tahoma"/>
                <a:cs typeface="Tahoma"/>
              </a:rPr>
              <a:t>s</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4" dirty="0">
                <a:latin typeface="Tahoma"/>
                <a:cs typeface="Tahoma"/>
              </a:rPr>
              <a:t>e</a:t>
            </a:r>
            <a:r>
              <a:rPr sz="2000" spc="-13" dirty="0">
                <a:latin typeface="Tahoma"/>
                <a:cs typeface="Tahoma"/>
              </a:rPr>
              <a:t>nz</a:t>
            </a:r>
            <a:r>
              <a:rPr sz="2000" spc="-22" dirty="0">
                <a:latin typeface="Tahoma"/>
                <a:cs typeface="Tahoma"/>
              </a:rPr>
              <a:t>ia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4"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 </a:t>
            </a:r>
            <a:r>
              <a:rPr sz="2000" spc="-4" dirty="0">
                <a:latin typeface="Tahoma"/>
                <a:cs typeface="Tahoma"/>
              </a:rPr>
              <a:t>sfr</a:t>
            </a:r>
            <a:r>
              <a:rPr sz="2000" spc="-9" dirty="0">
                <a:latin typeface="Tahoma"/>
                <a:cs typeface="Tahoma"/>
              </a:rPr>
              <a:t>u</a:t>
            </a:r>
            <a:r>
              <a:rPr sz="2000" spc="-13" dirty="0">
                <a:latin typeface="Tahoma"/>
                <a:cs typeface="Tahoma"/>
              </a:rPr>
              <a:t>t</a:t>
            </a:r>
            <a:r>
              <a:rPr sz="2000" spc="4" dirty="0">
                <a:latin typeface="Tahoma"/>
                <a:cs typeface="Tahoma"/>
              </a:rPr>
              <a:t>t</a:t>
            </a:r>
            <a:r>
              <a:rPr sz="2000" spc="-22" dirty="0">
                <a:latin typeface="Tahoma"/>
                <a:cs typeface="Tahoma"/>
              </a:rPr>
              <a:t>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endParaRPr lang="it-IT" sz="2000" dirty="0" smtClean="0">
              <a:latin typeface="Tahoma"/>
              <a:cs typeface="Tahoma"/>
            </a:endParaRPr>
          </a:p>
          <a:p>
            <a:pPr marL="11133" marR="199283" indent="75706">
              <a:lnSpc>
                <a:spcPct val="102400"/>
              </a:lnSpc>
              <a:spcBef>
                <a:spcPts val="680"/>
              </a:spcBef>
            </a:pPr>
            <a:r>
              <a:rPr sz="2000" spc="-18" dirty="0" err="1" smtClean="0">
                <a:latin typeface="Tahoma"/>
                <a:cs typeface="Tahoma"/>
              </a:rPr>
              <a:t>S</a:t>
            </a:r>
            <a:r>
              <a:rPr sz="2000" spc="-9" dirty="0" err="1" smtClean="0">
                <a:latin typeface="Tahoma"/>
                <a:cs typeface="Tahoma"/>
              </a:rPr>
              <a:t>pi</a:t>
            </a:r>
            <a:r>
              <a:rPr lang="it-IT" sz="2000" spc="-9" dirty="0" smtClean="0">
                <a:latin typeface="Tahoma"/>
                <a:cs typeface="Tahoma"/>
              </a:rPr>
              <a:t>e</a:t>
            </a:r>
            <a:r>
              <a:rPr sz="2000" spc="-9" dirty="0" err="1" smtClean="0">
                <a:latin typeface="Tahoma"/>
                <a:cs typeface="Tahoma"/>
              </a:rPr>
              <a:t>ga</a:t>
            </a:r>
            <a:r>
              <a:rPr sz="2000" spc="-26" dirty="0" err="1" smtClean="0">
                <a:latin typeface="Tahoma"/>
                <a:cs typeface="Tahoma"/>
              </a:rPr>
              <a:t>r</a:t>
            </a:r>
            <a:r>
              <a:rPr sz="2000" dirty="0" err="1" smtClean="0">
                <a:latin typeface="Tahoma"/>
                <a:cs typeface="Tahoma"/>
              </a:rPr>
              <a:t>e</a:t>
            </a:r>
            <a:r>
              <a:rPr sz="2000" spc="4" dirty="0" smtClean="0">
                <a:latin typeface="Tahoma"/>
                <a:cs typeface="Tahoma"/>
              </a:rPr>
              <a:t> </a:t>
            </a:r>
            <a:r>
              <a:rPr sz="2000" spc="-9" dirty="0">
                <a:latin typeface="Tahoma"/>
                <a:cs typeface="Tahoma"/>
              </a:rPr>
              <a:t>i</a:t>
            </a:r>
            <a:r>
              <a:rPr sz="2000" spc="9"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9" dirty="0">
                <a:latin typeface="Tahoma"/>
                <a:cs typeface="Tahoma"/>
              </a:rPr>
              <a:t>nuti</a:t>
            </a:r>
            <a:r>
              <a:rPr sz="2000" spc="-4" dirty="0">
                <a:latin typeface="Tahoma"/>
                <a:cs typeface="Tahoma"/>
              </a:rPr>
              <a:t> </a:t>
            </a:r>
            <a:r>
              <a:rPr sz="2000" spc="-22" dirty="0">
                <a:latin typeface="Tahoma"/>
                <a:cs typeface="Tahoma"/>
              </a:rPr>
              <a:t>a</a:t>
            </a:r>
            <a:r>
              <a:rPr sz="2000" spc="4" dirty="0">
                <a:latin typeface="Tahoma"/>
                <a:cs typeface="Tahoma"/>
              </a:rPr>
              <a:t>t</a:t>
            </a:r>
            <a:r>
              <a:rPr sz="2000" spc="-13" dirty="0">
                <a:latin typeface="Tahoma"/>
                <a:cs typeface="Tahoma"/>
              </a:rPr>
              <a:t>t</a:t>
            </a:r>
            <a:r>
              <a:rPr sz="2000" spc="4" dirty="0">
                <a:latin typeface="Tahoma"/>
                <a:cs typeface="Tahoma"/>
              </a:rPr>
              <a:t>r</a:t>
            </a:r>
            <a:r>
              <a:rPr sz="2000" spc="-22" dirty="0">
                <a:latin typeface="Tahoma"/>
                <a:cs typeface="Tahoma"/>
              </a:rPr>
              <a:t>a</a:t>
            </a:r>
            <a:r>
              <a:rPr sz="2000" spc="-4" dirty="0">
                <a:latin typeface="Tahoma"/>
                <a:cs typeface="Tahoma"/>
              </a:rPr>
              <a:t>ver</a:t>
            </a:r>
            <a:r>
              <a:rPr sz="2000" spc="4" dirty="0">
                <a:latin typeface="Tahoma"/>
                <a:cs typeface="Tahoma"/>
              </a:rPr>
              <a:t>s</a:t>
            </a:r>
            <a:r>
              <a:rPr sz="2000" spc="-13" dirty="0">
                <a:latin typeface="Tahoma"/>
                <a:cs typeface="Tahoma"/>
              </a:rPr>
              <a:t>o</a:t>
            </a:r>
            <a:r>
              <a:rPr sz="2000" spc="4" dirty="0">
                <a:latin typeface="Tahoma"/>
                <a:cs typeface="Tahoma"/>
              </a:rPr>
              <a:t> e</a:t>
            </a:r>
            <a:r>
              <a:rPr sz="2000" spc="-4" dirty="0">
                <a:latin typeface="Tahoma"/>
                <a:cs typeface="Tahoma"/>
              </a:rPr>
              <a:t>se</a:t>
            </a:r>
            <a:r>
              <a:rPr sz="2000" spc="-9" dirty="0">
                <a:latin typeface="Tahoma"/>
                <a:cs typeface="Tahoma"/>
              </a:rPr>
              <a:t>mpi</a:t>
            </a:r>
            <a:r>
              <a:rPr sz="2000" dirty="0">
                <a:latin typeface="Tahoma"/>
                <a:cs typeface="Tahoma"/>
              </a:rPr>
              <a:t> e </a:t>
            </a:r>
            <a:r>
              <a:rPr sz="2000" spc="4" dirty="0">
                <a:latin typeface="Tahoma"/>
                <a:cs typeface="Tahoma"/>
              </a:rPr>
              <a:t>e</a:t>
            </a:r>
            <a:r>
              <a:rPr sz="2000" spc="-4" dirty="0">
                <a:latin typeface="Tahoma"/>
                <a:cs typeface="Tahoma"/>
              </a:rPr>
              <a:t>serc</a:t>
            </a:r>
            <a:r>
              <a:rPr sz="2000" spc="-13" dirty="0">
                <a:latin typeface="Tahoma"/>
                <a:cs typeface="Tahoma"/>
              </a:rPr>
              <a:t>it</a:t>
            </a:r>
            <a:r>
              <a:rPr sz="2000" spc="-22" dirty="0">
                <a:latin typeface="Tahoma"/>
                <a:cs typeface="Tahoma"/>
              </a:rPr>
              <a:t>a</a:t>
            </a:r>
            <a:r>
              <a:rPr sz="2000" spc="-18" dirty="0">
                <a:latin typeface="Tahoma"/>
                <a:cs typeface="Tahoma"/>
              </a:rPr>
              <a:t>z</a:t>
            </a:r>
            <a:r>
              <a:rPr sz="2000" dirty="0">
                <a:latin typeface="Tahoma"/>
                <a:cs typeface="Tahoma"/>
              </a:rPr>
              <a:t>i</a:t>
            </a:r>
            <a:r>
              <a:rPr sz="2000" spc="-22" dirty="0">
                <a:latin typeface="Tahoma"/>
                <a:cs typeface="Tahoma"/>
              </a:rPr>
              <a:t>o</a:t>
            </a:r>
            <a:r>
              <a:rPr sz="2000" spc="-9" dirty="0">
                <a:latin typeface="Tahoma"/>
                <a:cs typeface="Tahoma"/>
              </a:rPr>
              <a:t>ni p</a:t>
            </a:r>
            <a:r>
              <a:rPr sz="2000" spc="4" dirty="0">
                <a:latin typeface="Tahoma"/>
                <a:cs typeface="Tahoma"/>
              </a:rPr>
              <a:t>r</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4" dirty="0">
                <a:latin typeface="Tahoma"/>
                <a:cs typeface="Tahoma"/>
              </a:rPr>
              <a:t>h</a:t>
            </a:r>
            <a:r>
              <a:rPr sz="2000" spc="4" dirty="0">
                <a:latin typeface="Tahoma"/>
                <a:cs typeface="Tahoma"/>
              </a:rPr>
              <a:t>e</a:t>
            </a:r>
            <a:r>
              <a:rPr sz="2000" spc="-9" dirty="0">
                <a:latin typeface="Tahoma"/>
                <a:cs typeface="Tahoma"/>
              </a:rPr>
              <a:t>.</a:t>
            </a:r>
            <a:endParaRPr sz="2000" dirty="0">
              <a:latin typeface="Tahoma"/>
              <a:cs typeface="Tahoma"/>
            </a:endParaRPr>
          </a:p>
          <a:p>
            <a:pPr marL="11133" marR="4452" indent="75706">
              <a:lnSpc>
                <a:spcPct val="102499"/>
              </a:lnSpc>
              <a:spcBef>
                <a:spcPts val="675"/>
              </a:spcBef>
              <a:tabLst>
                <a:tab pos="1970576" algn="l"/>
              </a:tabLst>
            </a:pPr>
            <a:r>
              <a:rPr lang="it-IT" sz="2000" dirty="0" smtClean="0">
                <a:latin typeface="Tahoma"/>
                <a:cs typeface="Tahoma"/>
              </a:rPr>
              <a:t>L</a:t>
            </a:r>
            <a:r>
              <a:rPr sz="2000" spc="-13" dirty="0" smtClean="0">
                <a:latin typeface="Tahoma"/>
                <a:cs typeface="Tahoma"/>
              </a:rPr>
              <a:t>’</a:t>
            </a:r>
            <a:r>
              <a:rPr lang="it-IT" sz="2000" spc="-13" dirty="0" smtClean="0">
                <a:latin typeface="Tahoma"/>
                <a:cs typeface="Tahoma"/>
              </a:rPr>
              <a:t> </a:t>
            </a:r>
            <a:r>
              <a:rPr sz="2000" spc="-9" dirty="0" err="1" smtClean="0">
                <a:latin typeface="Tahoma"/>
                <a:cs typeface="Tahoma"/>
              </a:rPr>
              <a:t>a</a:t>
            </a:r>
            <a:r>
              <a:rPr sz="2000" dirty="0" err="1" smtClean="0">
                <a:latin typeface="Tahoma"/>
                <a:cs typeface="Tahoma"/>
              </a:rPr>
              <a:t>s</a:t>
            </a:r>
            <a:r>
              <a:rPr sz="2000" spc="9" dirty="0" err="1" smtClean="0">
                <a:latin typeface="Tahoma"/>
                <a:cs typeface="Tahoma"/>
              </a:rPr>
              <a:t>c</a:t>
            </a:r>
            <a:r>
              <a:rPr sz="2000" spc="-9" dirty="0" err="1" smtClean="0">
                <a:latin typeface="Tahoma"/>
                <a:cs typeface="Tahoma"/>
              </a:rPr>
              <a:t>o</a:t>
            </a:r>
            <a:r>
              <a:rPr sz="2000" dirty="0" err="1" smtClean="0">
                <a:latin typeface="Tahoma"/>
                <a:cs typeface="Tahoma"/>
              </a:rPr>
              <a:t>lto</a:t>
            </a:r>
            <a:r>
              <a:rPr sz="2000" dirty="0" smtClean="0">
                <a:latin typeface="Tahoma"/>
                <a:cs typeface="Tahoma"/>
              </a:rPr>
              <a:t> </a:t>
            </a:r>
            <a:r>
              <a:rPr sz="2000" spc="-9" dirty="0">
                <a:latin typeface="Tahoma"/>
                <a:cs typeface="Tahoma"/>
              </a:rPr>
              <a:t>v</a:t>
            </a:r>
            <a:r>
              <a:rPr sz="2000" dirty="0">
                <a:latin typeface="Tahoma"/>
                <a:cs typeface="Tahoma"/>
              </a:rPr>
              <a:t>a</a:t>
            </a:r>
            <a:r>
              <a:rPr sz="2000" spc="9" dirty="0">
                <a:latin typeface="Tahoma"/>
                <a:cs typeface="Tahoma"/>
              </a:rPr>
              <a:t> </a:t>
            </a:r>
            <a:r>
              <a:rPr sz="2000" dirty="0">
                <a:latin typeface="Tahoma"/>
                <a:cs typeface="Tahoma"/>
              </a:rPr>
              <a:t>se</a:t>
            </a:r>
            <a:r>
              <a:rPr sz="2000" spc="4" dirty="0">
                <a:latin typeface="Tahoma"/>
                <a:cs typeface="Tahoma"/>
              </a:rPr>
              <a:t>mp</a:t>
            </a:r>
            <a:r>
              <a:rPr sz="2000" spc="-9" dirty="0">
                <a:latin typeface="Tahoma"/>
                <a:cs typeface="Tahoma"/>
              </a:rPr>
              <a:t>r</a:t>
            </a:r>
            <a:r>
              <a:rPr sz="2000" dirty="0">
                <a:latin typeface="Tahoma"/>
                <a:cs typeface="Tahoma"/>
              </a:rPr>
              <a:t>e</a:t>
            </a:r>
            <a:r>
              <a:rPr sz="2000" spc="-13" dirty="0">
                <a:latin typeface="Tahoma"/>
                <a:cs typeface="Tahoma"/>
              </a:rPr>
              <a:t> </a:t>
            </a:r>
            <a:r>
              <a:rPr sz="2000" spc="-9" dirty="0">
                <a:latin typeface="Tahoma"/>
                <a:cs typeface="Tahoma"/>
              </a:rPr>
              <a:t>a</a:t>
            </a:r>
            <a:r>
              <a:rPr sz="2000" dirty="0">
                <a:latin typeface="Tahoma"/>
                <a:cs typeface="Tahoma"/>
              </a:rPr>
              <a:t>l</a:t>
            </a:r>
            <a:r>
              <a:rPr sz="2000" spc="-13" dirty="0">
                <a:latin typeface="Tahoma"/>
                <a:cs typeface="Tahoma"/>
              </a:rPr>
              <a:t>l</a:t>
            </a:r>
            <a:r>
              <a:rPr sz="2000" spc="4" dirty="0">
                <a:latin typeface="Tahoma"/>
                <a:cs typeface="Tahoma"/>
              </a:rPr>
              <a:t>e</a:t>
            </a:r>
            <a:r>
              <a:rPr sz="2000" dirty="0">
                <a:latin typeface="Tahoma"/>
                <a:cs typeface="Tahoma"/>
              </a:rPr>
              <a:t>n</a:t>
            </a:r>
            <a:r>
              <a:rPr sz="2000" spc="-13" dirty="0">
                <a:latin typeface="Tahoma"/>
                <a:cs typeface="Tahoma"/>
              </a:rPr>
              <a:t>a</a:t>
            </a:r>
            <a:r>
              <a:rPr sz="2000" spc="4" dirty="0">
                <a:latin typeface="Tahoma"/>
                <a:cs typeface="Tahoma"/>
              </a:rPr>
              <a:t>t</a:t>
            </a:r>
            <a:r>
              <a:rPr sz="2000" spc="-9" dirty="0">
                <a:latin typeface="Tahoma"/>
                <a:cs typeface="Tahoma"/>
              </a:rPr>
              <a:t>o</a:t>
            </a:r>
            <a:r>
              <a:rPr sz="2000" dirty="0">
                <a:latin typeface="Tahoma"/>
                <a:cs typeface="Tahoma"/>
              </a:rPr>
              <a:t>, </a:t>
            </a:r>
            <a:r>
              <a:rPr sz="2000" spc="4" dirty="0">
                <a:latin typeface="Tahoma"/>
                <a:cs typeface="Tahoma"/>
              </a:rPr>
              <a:t>pe</a:t>
            </a:r>
            <a:r>
              <a:rPr sz="2000" dirty="0">
                <a:latin typeface="Tahoma"/>
                <a:cs typeface="Tahoma"/>
              </a:rPr>
              <a:t>r</a:t>
            </a:r>
            <a:r>
              <a:rPr sz="2000" spc="-9" dirty="0">
                <a:latin typeface="Tahoma"/>
                <a:cs typeface="Tahoma"/>
              </a:rPr>
              <a:t> </a:t>
            </a:r>
            <a:r>
              <a:rPr sz="2000" spc="4" dirty="0">
                <a:latin typeface="Tahoma"/>
                <a:cs typeface="Tahoma"/>
              </a:rPr>
              <a:t>e</a:t>
            </a:r>
            <a:r>
              <a:rPr sz="2000" dirty="0">
                <a:latin typeface="Tahoma"/>
                <a:cs typeface="Tahoma"/>
              </a:rPr>
              <a:t>se</a:t>
            </a:r>
            <a:r>
              <a:rPr sz="2000" spc="4" dirty="0">
                <a:latin typeface="Tahoma"/>
                <a:cs typeface="Tahoma"/>
              </a:rPr>
              <a:t>m</a:t>
            </a:r>
            <a:r>
              <a:rPr sz="2000" spc="-13" dirty="0">
                <a:latin typeface="Tahoma"/>
                <a:cs typeface="Tahoma"/>
              </a:rPr>
              <a:t>p</a:t>
            </a:r>
            <a:r>
              <a:rPr sz="2000" dirty="0">
                <a:latin typeface="Tahoma"/>
                <a:cs typeface="Tahoma"/>
              </a:rPr>
              <a:t>io</a:t>
            </a:r>
            <a:r>
              <a:rPr sz="2000" spc="18" dirty="0">
                <a:latin typeface="Tahoma"/>
                <a:cs typeface="Tahoma"/>
              </a:rPr>
              <a:t> </a:t>
            </a:r>
            <a:r>
              <a:rPr sz="2000" dirty="0">
                <a:latin typeface="Tahoma"/>
                <a:cs typeface="Tahoma"/>
              </a:rPr>
              <a:t>c</a:t>
            </a:r>
            <a:r>
              <a:rPr sz="2000" spc="-9" dirty="0">
                <a:latin typeface="Tahoma"/>
                <a:cs typeface="Tahoma"/>
              </a:rPr>
              <a:t>o</a:t>
            </a:r>
            <a:r>
              <a:rPr sz="2000" dirty="0">
                <a:latin typeface="Tahoma"/>
                <a:cs typeface="Tahoma"/>
              </a:rPr>
              <a:t>n</a:t>
            </a:r>
            <a:r>
              <a:rPr sz="2000" spc="9"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u</a:t>
            </a:r>
            <a:r>
              <a:rPr sz="2000" spc="4" dirty="0">
                <a:latin typeface="Tahoma"/>
                <a:cs typeface="Tahoma"/>
              </a:rPr>
              <a:t>s</a:t>
            </a:r>
            <a:r>
              <a:rPr sz="2000" dirty="0">
                <a:latin typeface="Tahoma"/>
                <a:cs typeface="Tahoma"/>
              </a:rPr>
              <a:t>o </a:t>
            </a:r>
            <a:r>
              <a:rPr sz="2000" spc="-9" dirty="0">
                <a:latin typeface="Tahoma"/>
                <a:cs typeface="Tahoma"/>
              </a:rPr>
              <a:t>di</a:t>
            </a:r>
            <a:r>
              <a:rPr sz="2000" dirty="0">
                <a:latin typeface="Tahoma"/>
                <a:cs typeface="Tahoma"/>
              </a:rPr>
              <a:t> </a:t>
            </a:r>
            <a:r>
              <a:rPr sz="2000" spc="-26" dirty="0">
                <a:latin typeface="Tahoma"/>
                <a:cs typeface="Tahoma"/>
              </a:rPr>
              <a:t>a</a:t>
            </a:r>
            <a:r>
              <a:rPr sz="2000" spc="-13" dirty="0">
                <a:latin typeface="Tahoma"/>
                <a:cs typeface="Tahoma"/>
              </a:rPr>
              <a:t>udi</a:t>
            </a:r>
            <a:r>
              <a:rPr sz="2000" spc="-26" dirty="0">
                <a:latin typeface="Tahoma"/>
                <a:cs typeface="Tahoma"/>
              </a:rPr>
              <a:t>o</a:t>
            </a:r>
            <a:r>
              <a:rPr sz="2000" spc="-9" dirty="0">
                <a:latin typeface="Tahoma"/>
                <a:cs typeface="Tahoma"/>
              </a:rPr>
              <a:t>l</a:t>
            </a:r>
            <a:r>
              <a:rPr sz="2000" spc="-22" dirty="0">
                <a:latin typeface="Tahoma"/>
                <a:cs typeface="Tahoma"/>
              </a:rPr>
              <a:t>i</a:t>
            </a:r>
            <a:r>
              <a:rPr sz="2000" spc="-9" dirty="0">
                <a:latin typeface="Tahoma"/>
                <a:cs typeface="Tahoma"/>
              </a:rPr>
              <a:t>bri,</a:t>
            </a:r>
            <a:r>
              <a:rPr sz="2000" spc="-4" dirty="0">
                <a:latin typeface="Tahoma"/>
                <a:cs typeface="Tahoma"/>
              </a:rPr>
              <a:t> </a:t>
            </a:r>
            <a:r>
              <a:rPr sz="2000" spc="4" dirty="0">
                <a:latin typeface="Tahoma"/>
                <a:cs typeface="Tahoma"/>
              </a:rPr>
              <a:t>s</a:t>
            </a:r>
            <a:r>
              <a:rPr sz="2000" spc="-9" dirty="0">
                <a:latin typeface="Tahoma"/>
                <a:cs typeface="Tahoma"/>
              </a:rPr>
              <a:t>i</a:t>
            </a:r>
            <a:r>
              <a:rPr sz="2000" spc="-22" dirty="0">
                <a:latin typeface="Tahoma"/>
                <a:cs typeface="Tahoma"/>
              </a:rPr>
              <a:t>n</a:t>
            </a:r>
            <a:r>
              <a:rPr sz="2000" spc="-13" dirty="0">
                <a:latin typeface="Tahoma"/>
                <a:cs typeface="Tahoma"/>
              </a:rPr>
              <a:t>t</a:t>
            </a:r>
            <a:r>
              <a:rPr sz="2000" spc="4" dirty="0">
                <a:latin typeface="Tahoma"/>
                <a:cs typeface="Tahoma"/>
              </a:rPr>
              <a:t>e</a:t>
            </a:r>
            <a:r>
              <a:rPr sz="2000" spc="-18" dirty="0">
                <a:latin typeface="Tahoma"/>
                <a:cs typeface="Tahoma"/>
              </a:rPr>
              <a:t>s</a:t>
            </a:r>
            <a:r>
              <a:rPr sz="2000" spc="-9" dirty="0">
                <a:latin typeface="Tahoma"/>
                <a:cs typeface="Tahoma"/>
              </a:rPr>
              <a:t>i</a:t>
            </a:r>
            <a:r>
              <a:rPr sz="2000" spc="4" dirty="0">
                <a:latin typeface="Tahoma"/>
                <a:cs typeface="Tahoma"/>
              </a:rPr>
              <a:t> </a:t>
            </a:r>
            <a:r>
              <a:rPr sz="2000" spc="-4" dirty="0">
                <a:latin typeface="Tahoma"/>
                <a:cs typeface="Tahoma"/>
              </a:rPr>
              <a:t>v</a:t>
            </a:r>
            <a:r>
              <a:rPr sz="2000" spc="-13" dirty="0">
                <a:latin typeface="Tahoma"/>
                <a:cs typeface="Tahoma"/>
              </a:rPr>
              <a:t>o</a:t>
            </a:r>
            <a:r>
              <a:rPr sz="2000" spc="-4" dirty="0">
                <a:latin typeface="Tahoma"/>
                <a:cs typeface="Tahoma"/>
              </a:rPr>
              <a:t>c</a:t>
            </a:r>
            <a:r>
              <a:rPr sz="2000" spc="-9" dirty="0">
                <a:latin typeface="Tahoma"/>
                <a:cs typeface="Tahoma"/>
              </a:rPr>
              <a:t>ale.</a:t>
            </a:r>
            <a:endParaRPr sz="2000" dirty="0">
              <a:latin typeface="Tahoma"/>
              <a:cs typeface="Tahom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289686" y="333699"/>
            <a:ext cx="8564626" cy="929842"/>
          </a:xfrm>
          <a:prstGeom prst="rect">
            <a:avLst/>
          </a:prstGeom>
        </p:spPr>
        <p:txBody>
          <a:bodyPr vert="horz" wrap="square" lIns="0" tIns="171549" rIns="0" bIns="0" rtlCol="0">
            <a:spAutoFit/>
          </a:bodyPr>
          <a:lstStyle/>
          <a:p>
            <a:pPr marL="125095">
              <a:lnSpc>
                <a:spcPts val="3770"/>
              </a:lnSpc>
            </a:pPr>
            <a:r>
              <a:rPr sz="3200" spc="-145" dirty="0" smtClean="0">
                <a:solidFill>
                  <a:srgbClr val="1CACE3"/>
                </a:solidFill>
                <a:latin typeface="Corbel"/>
                <a:cs typeface="Corbel"/>
              </a:rPr>
              <a:t> </a:t>
            </a:r>
            <a:r>
              <a:rPr sz="3200" dirty="0">
                <a:solidFill>
                  <a:srgbClr val="1CACE3"/>
                </a:solidFill>
                <a:latin typeface="Corbel"/>
                <a:cs typeface="Corbel"/>
              </a:rPr>
              <a:t>G</a:t>
            </a:r>
            <a:r>
              <a:rPr sz="3200" spc="-10" dirty="0">
                <a:solidFill>
                  <a:srgbClr val="1CACE3"/>
                </a:solidFill>
                <a:latin typeface="Corbel"/>
                <a:cs typeface="Corbel"/>
              </a:rPr>
              <a:t>r</a:t>
            </a:r>
            <a:r>
              <a:rPr sz="3200" dirty="0">
                <a:solidFill>
                  <a:srgbClr val="1CACE3"/>
                </a:solidFill>
                <a:latin typeface="Corbel"/>
                <a:cs typeface="Corbel"/>
              </a:rPr>
              <a:t>uppo</a:t>
            </a:r>
            <a:r>
              <a:rPr sz="3200" spc="10" dirty="0">
                <a:solidFill>
                  <a:srgbClr val="1CACE3"/>
                </a:solidFill>
                <a:latin typeface="Corbel"/>
                <a:cs typeface="Corbel"/>
              </a:rPr>
              <a:t> </a:t>
            </a:r>
            <a:r>
              <a:rPr sz="3200" dirty="0">
                <a:solidFill>
                  <a:srgbClr val="1CACE3"/>
                </a:solidFill>
                <a:latin typeface="Corbel"/>
                <a:cs typeface="Corbel"/>
              </a:rPr>
              <a:t>di</a:t>
            </a:r>
            <a:r>
              <a:rPr sz="3200" spc="-20" dirty="0">
                <a:solidFill>
                  <a:srgbClr val="1CACE3"/>
                </a:solidFill>
                <a:latin typeface="Corbel"/>
                <a:cs typeface="Corbel"/>
              </a:rPr>
              <a:t> </a:t>
            </a:r>
            <a:r>
              <a:rPr sz="3200" dirty="0">
                <a:solidFill>
                  <a:srgbClr val="1CACE3"/>
                </a:solidFill>
                <a:latin typeface="Corbel"/>
                <a:cs typeface="Corbel"/>
              </a:rPr>
              <a:t>Lavo</a:t>
            </a:r>
            <a:r>
              <a:rPr sz="3200" spc="-15" dirty="0">
                <a:solidFill>
                  <a:srgbClr val="1CACE3"/>
                </a:solidFill>
                <a:latin typeface="Corbel"/>
                <a:cs typeface="Corbel"/>
              </a:rPr>
              <a:t>r</a:t>
            </a:r>
            <a:r>
              <a:rPr sz="3200" dirty="0">
                <a:solidFill>
                  <a:srgbClr val="1CACE3"/>
                </a:solidFill>
                <a:latin typeface="Corbel"/>
                <a:cs typeface="Corbel"/>
              </a:rPr>
              <a:t>o per l’I</a:t>
            </a:r>
            <a:r>
              <a:rPr sz="3200" spc="5" dirty="0">
                <a:solidFill>
                  <a:srgbClr val="1CACE3"/>
                </a:solidFill>
                <a:latin typeface="Corbel"/>
                <a:cs typeface="Corbel"/>
              </a:rPr>
              <a:t>n</a:t>
            </a:r>
            <a:r>
              <a:rPr sz="3200" dirty="0">
                <a:solidFill>
                  <a:srgbClr val="1CACE3"/>
                </a:solidFill>
                <a:latin typeface="Corbel"/>
                <a:cs typeface="Corbel"/>
              </a:rPr>
              <a:t>clusione</a:t>
            </a:r>
            <a:endParaRPr sz="3200" dirty="0">
              <a:latin typeface="Corbel"/>
              <a:cs typeface="Corbel"/>
            </a:endParaRPr>
          </a:p>
          <a:p>
            <a:pPr marL="298450">
              <a:lnSpc>
                <a:spcPts val="2090"/>
              </a:lnSpc>
            </a:pPr>
            <a:r>
              <a:rPr sz="1800" spc="-5" dirty="0">
                <a:solidFill>
                  <a:srgbClr val="1CACE3"/>
                </a:solidFill>
              </a:rPr>
              <a:t>C.M</a:t>
            </a:r>
            <a:r>
              <a:rPr sz="1800" dirty="0">
                <a:solidFill>
                  <a:srgbClr val="1CACE3"/>
                </a:solidFill>
              </a:rPr>
              <a:t>.</a:t>
            </a:r>
            <a:r>
              <a:rPr sz="1800" spc="-5" dirty="0">
                <a:solidFill>
                  <a:srgbClr val="1CACE3"/>
                </a:solidFill>
              </a:rPr>
              <a:t> n</a:t>
            </a:r>
            <a:r>
              <a:rPr sz="1800" dirty="0">
                <a:solidFill>
                  <a:srgbClr val="1CACE3"/>
                </a:solidFill>
              </a:rPr>
              <a:t>.</a:t>
            </a:r>
            <a:r>
              <a:rPr sz="1800" spc="5" dirty="0">
                <a:solidFill>
                  <a:srgbClr val="1CACE3"/>
                </a:solidFill>
              </a:rPr>
              <a:t> </a:t>
            </a:r>
            <a:r>
              <a:rPr sz="1800" spc="-10" dirty="0">
                <a:solidFill>
                  <a:srgbClr val="1CACE3"/>
                </a:solidFill>
              </a:rPr>
              <a:t>8</a:t>
            </a:r>
            <a:r>
              <a:rPr sz="1800" dirty="0">
                <a:solidFill>
                  <a:srgbClr val="1CACE3"/>
                </a:solidFill>
              </a:rPr>
              <a:t> </a:t>
            </a:r>
            <a:r>
              <a:rPr sz="1800" spc="-20" dirty="0">
                <a:solidFill>
                  <a:srgbClr val="1CACE3"/>
                </a:solidFill>
              </a:rPr>
              <a:t>d</a:t>
            </a:r>
            <a:r>
              <a:rPr sz="1800" spc="-10" dirty="0">
                <a:solidFill>
                  <a:srgbClr val="1CACE3"/>
                </a:solidFill>
              </a:rPr>
              <a:t>el</a:t>
            </a:r>
            <a:r>
              <a:rPr sz="1800" dirty="0">
                <a:solidFill>
                  <a:srgbClr val="1CACE3"/>
                </a:solidFill>
              </a:rPr>
              <a:t> </a:t>
            </a:r>
            <a:r>
              <a:rPr sz="1800" spc="-10" dirty="0">
                <a:solidFill>
                  <a:srgbClr val="1CACE3"/>
                </a:solidFill>
              </a:rPr>
              <a:t>06/</a:t>
            </a:r>
            <a:r>
              <a:rPr sz="1800" spc="-50" dirty="0">
                <a:solidFill>
                  <a:srgbClr val="1CACE3"/>
                </a:solidFill>
              </a:rPr>
              <a:t>0</a:t>
            </a:r>
            <a:r>
              <a:rPr sz="1800" spc="-5" dirty="0">
                <a:solidFill>
                  <a:srgbClr val="1CACE3"/>
                </a:solidFill>
              </a:rPr>
              <a:t>3/</a:t>
            </a:r>
            <a:r>
              <a:rPr sz="1800" spc="-55" dirty="0">
                <a:solidFill>
                  <a:srgbClr val="1CACE3"/>
                </a:solidFill>
              </a:rPr>
              <a:t>1</a:t>
            </a:r>
            <a:r>
              <a:rPr sz="1800" dirty="0">
                <a:solidFill>
                  <a:srgbClr val="1CACE3"/>
                </a:solidFill>
              </a:rPr>
              <a:t>3</a:t>
            </a:r>
            <a:endParaRPr sz="1800" dirty="0"/>
          </a:p>
        </p:txBody>
      </p:sp>
      <p:sp>
        <p:nvSpPr>
          <p:cNvPr id="4" name="object 4"/>
          <p:cNvSpPr/>
          <p:nvPr/>
        </p:nvSpPr>
        <p:spPr>
          <a:xfrm>
            <a:off x="439369" y="1561846"/>
            <a:ext cx="8265795" cy="607695"/>
          </a:xfrm>
          <a:custGeom>
            <a:avLst/>
            <a:gdLst/>
            <a:ahLst/>
            <a:cxnLst/>
            <a:rect l="l" t="t" r="r" b="b"/>
            <a:pathLst>
              <a:path w="8265795" h="607694">
                <a:moveTo>
                  <a:pt x="8204504" y="0"/>
                </a:moveTo>
                <a:lnTo>
                  <a:pt x="60718" y="0"/>
                </a:lnTo>
                <a:lnTo>
                  <a:pt x="49672" y="1002"/>
                </a:lnTo>
                <a:lnTo>
                  <a:pt x="14240" y="21643"/>
                </a:lnTo>
                <a:lnTo>
                  <a:pt x="0" y="60705"/>
                </a:lnTo>
                <a:lnTo>
                  <a:pt x="0" y="546480"/>
                </a:lnTo>
                <a:lnTo>
                  <a:pt x="12181" y="582958"/>
                </a:lnTo>
                <a:lnTo>
                  <a:pt x="46324" y="605470"/>
                </a:lnTo>
                <a:lnTo>
                  <a:pt x="60718" y="607187"/>
                </a:lnTo>
                <a:lnTo>
                  <a:pt x="8204504" y="607187"/>
                </a:lnTo>
                <a:lnTo>
                  <a:pt x="8240978" y="595013"/>
                </a:lnTo>
                <a:lnTo>
                  <a:pt x="8263493" y="560876"/>
                </a:lnTo>
                <a:lnTo>
                  <a:pt x="8265210" y="546480"/>
                </a:lnTo>
                <a:lnTo>
                  <a:pt x="8265210" y="60705"/>
                </a:lnTo>
                <a:lnTo>
                  <a:pt x="8253037" y="24232"/>
                </a:lnTo>
                <a:lnTo>
                  <a:pt x="8218899" y="1716"/>
                </a:lnTo>
                <a:lnTo>
                  <a:pt x="8204504" y="0"/>
                </a:lnTo>
                <a:close/>
              </a:path>
            </a:pathLst>
          </a:custGeom>
          <a:solidFill>
            <a:srgbClr val="FFFFFF"/>
          </a:solidFill>
        </p:spPr>
        <p:txBody>
          <a:bodyPr wrap="square" lIns="0" tIns="0" rIns="0" bIns="0" rtlCol="0"/>
          <a:lstStyle/>
          <a:p>
            <a:endParaRPr/>
          </a:p>
        </p:txBody>
      </p:sp>
      <p:sp>
        <p:nvSpPr>
          <p:cNvPr id="5" name="object 5"/>
          <p:cNvSpPr/>
          <p:nvPr/>
        </p:nvSpPr>
        <p:spPr>
          <a:xfrm>
            <a:off x="439369" y="1561846"/>
            <a:ext cx="8265795" cy="607695"/>
          </a:xfrm>
          <a:custGeom>
            <a:avLst/>
            <a:gdLst/>
            <a:ahLst/>
            <a:cxnLst/>
            <a:rect l="l" t="t" r="r" b="b"/>
            <a:pathLst>
              <a:path w="8265795" h="607694">
                <a:moveTo>
                  <a:pt x="0" y="60705"/>
                </a:moveTo>
                <a:lnTo>
                  <a:pt x="14240" y="21643"/>
                </a:lnTo>
                <a:lnTo>
                  <a:pt x="49672" y="1002"/>
                </a:lnTo>
                <a:lnTo>
                  <a:pt x="60718" y="0"/>
                </a:lnTo>
                <a:lnTo>
                  <a:pt x="8204504" y="0"/>
                </a:lnTo>
                <a:lnTo>
                  <a:pt x="8218899" y="1716"/>
                </a:lnTo>
                <a:lnTo>
                  <a:pt x="8232056" y="6597"/>
                </a:lnTo>
                <a:lnTo>
                  <a:pt x="8260051" y="36177"/>
                </a:lnTo>
                <a:lnTo>
                  <a:pt x="8265210" y="60705"/>
                </a:lnTo>
                <a:lnTo>
                  <a:pt x="8265210" y="546480"/>
                </a:lnTo>
                <a:lnTo>
                  <a:pt x="8263493" y="560876"/>
                </a:lnTo>
                <a:lnTo>
                  <a:pt x="8258613" y="574032"/>
                </a:lnTo>
                <a:lnTo>
                  <a:pt x="8229032" y="602028"/>
                </a:lnTo>
                <a:lnTo>
                  <a:pt x="8204504" y="607187"/>
                </a:lnTo>
                <a:lnTo>
                  <a:pt x="60718" y="607187"/>
                </a:lnTo>
                <a:lnTo>
                  <a:pt x="46324" y="605470"/>
                </a:lnTo>
                <a:lnTo>
                  <a:pt x="33166" y="600590"/>
                </a:lnTo>
                <a:lnTo>
                  <a:pt x="5164" y="571015"/>
                </a:lnTo>
                <a:lnTo>
                  <a:pt x="0" y="546480"/>
                </a:lnTo>
                <a:lnTo>
                  <a:pt x="0" y="60705"/>
                </a:lnTo>
                <a:close/>
              </a:path>
            </a:pathLst>
          </a:custGeom>
          <a:ln w="19050">
            <a:solidFill>
              <a:srgbClr val="2C5268"/>
            </a:solidFill>
          </a:ln>
        </p:spPr>
        <p:txBody>
          <a:bodyPr wrap="square" lIns="0" tIns="0" rIns="0" bIns="0" rtlCol="0"/>
          <a:lstStyle/>
          <a:p>
            <a:endParaRPr/>
          </a:p>
        </p:txBody>
      </p:sp>
      <p:sp>
        <p:nvSpPr>
          <p:cNvPr id="6" name="object 6"/>
          <p:cNvSpPr txBox="1"/>
          <p:nvPr/>
        </p:nvSpPr>
        <p:spPr>
          <a:xfrm>
            <a:off x="497840" y="1673086"/>
            <a:ext cx="7836534" cy="398780"/>
          </a:xfrm>
          <a:prstGeom prst="rect">
            <a:avLst/>
          </a:prstGeom>
        </p:spPr>
        <p:txBody>
          <a:bodyPr vert="horz" wrap="square" lIns="0" tIns="0" rIns="0" bIns="0" rtlCol="0">
            <a:spAutoFit/>
          </a:bodyPr>
          <a:lstStyle/>
          <a:p>
            <a:pPr marL="12700" marR="5080">
              <a:lnSpc>
                <a:spcPts val="1540"/>
              </a:lnSpc>
            </a:pPr>
            <a:r>
              <a:rPr sz="1400" dirty="0">
                <a:latin typeface="Corbel"/>
                <a:cs typeface="Corbel"/>
              </a:rPr>
              <a:t>I</a:t>
            </a:r>
            <a:r>
              <a:rPr sz="1400" spc="-15" dirty="0">
                <a:latin typeface="Corbel"/>
                <a:cs typeface="Corbel"/>
              </a:rPr>
              <a:t> </a:t>
            </a:r>
            <a:r>
              <a:rPr sz="1400" b="1" dirty="0">
                <a:latin typeface="Corbel"/>
                <a:cs typeface="Corbel"/>
              </a:rPr>
              <a:t>comp</a:t>
            </a:r>
            <a:r>
              <a:rPr sz="1400" b="1" spc="-10" dirty="0">
                <a:latin typeface="Corbel"/>
                <a:cs typeface="Corbel"/>
              </a:rPr>
              <a:t>i</a:t>
            </a:r>
            <a:r>
              <a:rPr sz="1400" b="1" dirty="0">
                <a:latin typeface="Corbel"/>
                <a:cs typeface="Corbel"/>
              </a:rPr>
              <a:t>ti</a:t>
            </a:r>
            <a:r>
              <a:rPr sz="1400" b="1" spc="-20" dirty="0">
                <a:latin typeface="Corbel"/>
                <a:cs typeface="Corbel"/>
              </a:rPr>
              <a:t> </a:t>
            </a:r>
            <a:r>
              <a:rPr sz="1400" b="1" dirty="0">
                <a:latin typeface="Corbel"/>
                <a:cs typeface="Corbel"/>
              </a:rPr>
              <a:t>del</a:t>
            </a:r>
            <a:r>
              <a:rPr sz="1400" b="1" spc="-60" dirty="0">
                <a:latin typeface="Corbel"/>
                <a:cs typeface="Corbel"/>
              </a:rPr>
              <a:t> </a:t>
            </a:r>
            <a:r>
              <a:rPr sz="1400" b="1" dirty="0">
                <a:latin typeface="Corbel"/>
                <a:cs typeface="Corbel"/>
              </a:rPr>
              <a:t>Grup</a:t>
            </a:r>
            <a:r>
              <a:rPr sz="1400" b="1" spc="-10" dirty="0">
                <a:latin typeface="Corbel"/>
                <a:cs typeface="Corbel"/>
              </a:rPr>
              <a:t>p</a:t>
            </a:r>
            <a:r>
              <a:rPr sz="1400" b="1" dirty="0">
                <a:latin typeface="Corbel"/>
                <a:cs typeface="Corbel"/>
              </a:rPr>
              <a:t>o</a:t>
            </a:r>
            <a:r>
              <a:rPr sz="1400" b="1" spc="-2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la</a:t>
            </a:r>
            <a:r>
              <a:rPr sz="1400" b="1" spc="-10" dirty="0">
                <a:latin typeface="Corbel"/>
                <a:cs typeface="Corbel"/>
              </a:rPr>
              <a:t>v</a:t>
            </a:r>
            <a:r>
              <a:rPr sz="1400" b="1" dirty="0">
                <a:latin typeface="Corbel"/>
                <a:cs typeface="Corbel"/>
              </a:rPr>
              <a:t>oro</a:t>
            </a:r>
            <a:r>
              <a:rPr sz="1400" b="1" spc="-25" dirty="0">
                <a:latin typeface="Corbel"/>
                <a:cs typeface="Corbel"/>
              </a:rPr>
              <a:t> </a:t>
            </a:r>
            <a:r>
              <a:rPr sz="1400" b="1" dirty="0">
                <a:latin typeface="Corbel"/>
                <a:cs typeface="Corbel"/>
              </a:rPr>
              <a:t>d</a:t>
            </a:r>
            <a:r>
              <a:rPr sz="1400" b="1" spc="-10" dirty="0">
                <a:latin typeface="Corbel"/>
                <a:cs typeface="Corbel"/>
              </a:rPr>
              <a:t>’</a:t>
            </a:r>
            <a:r>
              <a:rPr sz="1400" b="1" dirty="0">
                <a:latin typeface="Corbel"/>
                <a:cs typeface="Corbel"/>
              </a:rPr>
              <a:t>Ist</a:t>
            </a:r>
            <a:r>
              <a:rPr sz="1400" b="1" spc="-5" dirty="0">
                <a:latin typeface="Corbel"/>
                <a:cs typeface="Corbel"/>
              </a:rPr>
              <a:t>i</a:t>
            </a:r>
            <a:r>
              <a:rPr sz="1400" b="1" dirty="0">
                <a:latin typeface="Corbel"/>
                <a:cs typeface="Corbel"/>
              </a:rPr>
              <a:t>tu</a:t>
            </a:r>
            <a:r>
              <a:rPr sz="1400" b="1" spc="-10" dirty="0">
                <a:latin typeface="Corbel"/>
                <a:cs typeface="Corbel"/>
              </a:rPr>
              <a:t>t</a:t>
            </a:r>
            <a:r>
              <a:rPr sz="1400" b="1" dirty="0">
                <a:latin typeface="Corbel"/>
                <a:cs typeface="Corbel"/>
              </a:rPr>
              <a:t>o su</a:t>
            </a:r>
            <a:r>
              <a:rPr sz="1400" b="1" spc="5" dirty="0">
                <a:latin typeface="Corbel"/>
                <a:cs typeface="Corbel"/>
              </a:rPr>
              <a:t>l</a:t>
            </a:r>
            <a:r>
              <a:rPr sz="1400" b="1" dirty="0">
                <a:latin typeface="Corbel"/>
                <a:cs typeface="Corbel"/>
              </a:rPr>
              <a:t>le</a:t>
            </a:r>
            <a:r>
              <a:rPr sz="1400" b="1" spc="-25" dirty="0">
                <a:latin typeface="Corbel"/>
                <a:cs typeface="Corbel"/>
              </a:rPr>
              <a:t> </a:t>
            </a:r>
            <a:r>
              <a:rPr sz="1400" b="1" dirty="0">
                <a:latin typeface="Corbel"/>
                <a:cs typeface="Corbel"/>
              </a:rPr>
              <a:t>t</a:t>
            </a:r>
            <a:r>
              <a:rPr sz="1400" b="1" spc="-5" dirty="0">
                <a:latin typeface="Corbel"/>
                <a:cs typeface="Corbel"/>
              </a:rPr>
              <a:t>e</a:t>
            </a:r>
            <a:r>
              <a:rPr sz="1400" b="1" dirty="0">
                <a:latin typeface="Corbel"/>
                <a:cs typeface="Corbel"/>
              </a:rPr>
              <a:t>mat</a:t>
            </a:r>
            <a:r>
              <a:rPr sz="1400" b="1" spc="-10" dirty="0">
                <a:latin typeface="Corbel"/>
                <a:cs typeface="Corbel"/>
              </a:rPr>
              <a:t>i</a:t>
            </a:r>
            <a:r>
              <a:rPr sz="1400" b="1" dirty="0">
                <a:latin typeface="Corbel"/>
                <a:cs typeface="Corbel"/>
              </a:rPr>
              <a:t>c</a:t>
            </a:r>
            <a:r>
              <a:rPr sz="1400" b="1" spc="-10" dirty="0">
                <a:latin typeface="Corbel"/>
                <a:cs typeface="Corbel"/>
              </a:rPr>
              <a:t>h</a:t>
            </a:r>
            <a:r>
              <a:rPr sz="1400" b="1" dirty="0">
                <a:latin typeface="Corbel"/>
                <a:cs typeface="Corbel"/>
              </a:rPr>
              <a:t>e </a:t>
            </a:r>
            <a:r>
              <a:rPr sz="1400" b="1" spc="-5" dirty="0">
                <a:latin typeface="Corbel"/>
                <a:cs typeface="Corbel"/>
              </a:rPr>
              <a:t>d</a:t>
            </a:r>
            <a:r>
              <a:rPr sz="1400" b="1" dirty="0">
                <a:latin typeface="Corbel"/>
                <a:cs typeface="Corbel"/>
              </a:rPr>
              <a:t>ell</a:t>
            </a:r>
            <a:r>
              <a:rPr sz="1400" b="1" spc="-10" dirty="0">
                <a:latin typeface="Corbel"/>
                <a:cs typeface="Corbel"/>
              </a:rPr>
              <a:t>’h</a:t>
            </a:r>
            <a:r>
              <a:rPr sz="1400" b="1" dirty="0">
                <a:latin typeface="Corbel"/>
                <a:cs typeface="Corbel"/>
              </a:rPr>
              <a:t>an</a:t>
            </a:r>
            <a:r>
              <a:rPr sz="1400" b="1" spc="-10" dirty="0">
                <a:latin typeface="Corbel"/>
                <a:cs typeface="Corbel"/>
              </a:rPr>
              <a:t>d</a:t>
            </a:r>
            <a:r>
              <a:rPr sz="1400" b="1" dirty="0">
                <a:latin typeface="Corbel"/>
                <a:cs typeface="Corbel"/>
              </a:rPr>
              <a:t>icap</a:t>
            </a:r>
            <a:r>
              <a:rPr sz="1400" b="1" spc="-30" dirty="0">
                <a:latin typeface="Corbel"/>
                <a:cs typeface="Corbel"/>
              </a:rPr>
              <a:t> </a:t>
            </a:r>
            <a:r>
              <a:rPr sz="1400" b="1" spc="-60" dirty="0">
                <a:latin typeface="Corbel"/>
                <a:cs typeface="Corbel"/>
              </a:rPr>
              <a:t>(</a:t>
            </a:r>
            <a:r>
              <a:rPr sz="1400" b="1" dirty="0">
                <a:latin typeface="Corbel"/>
                <a:cs typeface="Corbel"/>
              </a:rPr>
              <a:t>GLH</a:t>
            </a:r>
            <a:r>
              <a:rPr sz="1400" b="1" spc="-10" dirty="0">
                <a:latin typeface="Corbel"/>
                <a:cs typeface="Corbel"/>
              </a:rPr>
              <a:t> </a:t>
            </a:r>
            <a:r>
              <a:rPr sz="1400" b="1" dirty="0">
                <a:latin typeface="Corbel"/>
                <a:cs typeface="Corbel"/>
              </a:rPr>
              <a:t>di</a:t>
            </a:r>
            <a:r>
              <a:rPr sz="1400" b="1" spc="-5" dirty="0">
                <a:latin typeface="Corbel"/>
                <a:cs typeface="Corbel"/>
              </a:rPr>
              <a:t> I</a:t>
            </a:r>
            <a:r>
              <a:rPr sz="1400" b="1" dirty="0">
                <a:latin typeface="Corbel"/>
                <a:cs typeface="Corbel"/>
              </a:rPr>
              <a:t>st</a:t>
            </a:r>
            <a:r>
              <a:rPr sz="1400" b="1" spc="-10" dirty="0">
                <a:latin typeface="Corbel"/>
                <a:cs typeface="Corbel"/>
              </a:rPr>
              <a:t>i</a:t>
            </a:r>
            <a:r>
              <a:rPr sz="1400" b="1" dirty="0">
                <a:latin typeface="Corbel"/>
                <a:cs typeface="Corbel"/>
              </a:rPr>
              <a:t>tu</a:t>
            </a:r>
            <a:r>
              <a:rPr sz="1400" b="1" spc="-10" dirty="0">
                <a:latin typeface="Corbel"/>
                <a:cs typeface="Corbel"/>
              </a:rPr>
              <a:t>t</a:t>
            </a:r>
            <a:r>
              <a:rPr sz="1400" b="1" spc="-25" dirty="0">
                <a:latin typeface="Corbel"/>
                <a:cs typeface="Corbel"/>
              </a:rPr>
              <a:t>o</a:t>
            </a:r>
            <a:r>
              <a:rPr sz="1400" b="1" dirty="0">
                <a:latin typeface="Corbel"/>
                <a:cs typeface="Corbel"/>
              </a:rPr>
              <a:t>)</a:t>
            </a:r>
            <a:r>
              <a:rPr sz="1400" b="1" spc="-15" dirty="0">
                <a:latin typeface="Corbel"/>
                <a:cs typeface="Corbel"/>
              </a:rPr>
              <a:t> </a:t>
            </a:r>
            <a:r>
              <a:rPr sz="1400" b="1" dirty="0">
                <a:latin typeface="Corbel"/>
                <a:cs typeface="Corbel"/>
              </a:rPr>
              <a:t>si esten</a:t>
            </a:r>
            <a:r>
              <a:rPr sz="1400" b="1" spc="-10" dirty="0">
                <a:latin typeface="Corbel"/>
                <a:cs typeface="Corbel"/>
              </a:rPr>
              <a:t>d</a:t>
            </a:r>
            <a:r>
              <a:rPr sz="1400" b="1" dirty="0">
                <a:latin typeface="Corbel"/>
                <a:cs typeface="Corbel"/>
              </a:rPr>
              <a:t>ono</a:t>
            </a:r>
            <a:r>
              <a:rPr sz="1400" b="1" spc="5"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le pr</a:t>
            </a:r>
            <a:r>
              <a:rPr sz="1400" spc="-10" dirty="0">
                <a:latin typeface="Corbel"/>
                <a:cs typeface="Corbel"/>
              </a:rPr>
              <a:t>o</a:t>
            </a:r>
            <a:r>
              <a:rPr sz="1400" dirty="0">
                <a:latin typeface="Corbel"/>
                <a:cs typeface="Corbel"/>
              </a:rPr>
              <a:t>blem</a:t>
            </a:r>
            <a:r>
              <a:rPr sz="1400" spc="-10" dirty="0">
                <a:latin typeface="Corbel"/>
                <a:cs typeface="Corbel"/>
              </a:rPr>
              <a:t>a</a:t>
            </a:r>
            <a:r>
              <a:rPr sz="1400" dirty="0">
                <a:latin typeface="Corbel"/>
                <a:cs typeface="Corbel"/>
              </a:rPr>
              <a:t>ti</a:t>
            </a:r>
            <a:r>
              <a:rPr sz="1400" spc="-5" dirty="0">
                <a:latin typeface="Corbel"/>
                <a:cs typeface="Corbel"/>
              </a:rPr>
              <a:t>ch</a:t>
            </a:r>
            <a:r>
              <a:rPr sz="1400" dirty="0">
                <a:latin typeface="Corbel"/>
                <a:cs typeface="Corbel"/>
              </a:rPr>
              <a:t>e</a:t>
            </a:r>
            <a:r>
              <a:rPr sz="1400" spc="-25" dirty="0">
                <a:latin typeface="Corbel"/>
                <a:cs typeface="Corbel"/>
              </a:rPr>
              <a:t> </a:t>
            </a:r>
            <a:r>
              <a:rPr sz="1400" dirty="0">
                <a:latin typeface="Corbel"/>
                <a:cs typeface="Corbel"/>
              </a:rPr>
              <a:t>r</a:t>
            </a:r>
            <a:r>
              <a:rPr sz="1400" spc="-5" dirty="0">
                <a:latin typeface="Corbel"/>
                <a:cs typeface="Corbel"/>
              </a:rPr>
              <a:t>e</a:t>
            </a:r>
            <a:r>
              <a:rPr sz="1400" dirty="0">
                <a:latin typeface="Corbel"/>
                <a:cs typeface="Corbel"/>
              </a:rPr>
              <a:t>l</a:t>
            </a:r>
            <a:r>
              <a:rPr sz="1400" spc="-10" dirty="0">
                <a:latin typeface="Corbel"/>
                <a:cs typeface="Corbel"/>
              </a:rPr>
              <a:t>a</a:t>
            </a:r>
            <a:r>
              <a:rPr sz="1400" dirty="0">
                <a:latin typeface="Corbel"/>
                <a:cs typeface="Corbel"/>
              </a:rPr>
              <a:t>tive</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tutti</a:t>
            </a:r>
            <a:r>
              <a:rPr sz="1400" spc="-20" dirty="0">
                <a:latin typeface="Corbel"/>
                <a:cs typeface="Corbel"/>
              </a:rPr>
              <a:t> </a:t>
            </a:r>
            <a:r>
              <a:rPr sz="1400" dirty="0">
                <a:latin typeface="Corbel"/>
                <a:cs typeface="Corbel"/>
              </a:rPr>
              <a:t>i</a:t>
            </a:r>
            <a:r>
              <a:rPr sz="1400" spc="-10" dirty="0">
                <a:latin typeface="Corbel"/>
                <a:cs typeface="Corbel"/>
              </a:rPr>
              <a:t> </a:t>
            </a:r>
            <a:r>
              <a:rPr sz="1400" spc="-5" dirty="0">
                <a:latin typeface="Corbel"/>
                <a:cs typeface="Corbel"/>
              </a:rPr>
              <a:t>B</a:t>
            </a:r>
            <a:r>
              <a:rPr sz="1400" spc="5" dirty="0">
                <a:latin typeface="Corbel"/>
                <a:cs typeface="Corbel"/>
              </a:rPr>
              <a:t>E</a:t>
            </a:r>
            <a:r>
              <a:rPr sz="1400" dirty="0">
                <a:latin typeface="Corbel"/>
                <a:cs typeface="Corbel"/>
              </a:rPr>
              <a:t>S.</a:t>
            </a:r>
            <a:endParaRPr sz="1400">
              <a:latin typeface="Corbel"/>
              <a:cs typeface="Corbel"/>
            </a:endParaRPr>
          </a:p>
        </p:txBody>
      </p:sp>
      <p:sp>
        <p:nvSpPr>
          <p:cNvPr id="7" name="object 7"/>
          <p:cNvSpPr/>
          <p:nvPr/>
        </p:nvSpPr>
        <p:spPr>
          <a:xfrm>
            <a:off x="4379595" y="2205227"/>
            <a:ext cx="346075" cy="247650"/>
          </a:xfrm>
          <a:custGeom>
            <a:avLst/>
            <a:gdLst/>
            <a:ahLst/>
            <a:cxnLst/>
            <a:rect l="l" t="t" r="r" b="b"/>
            <a:pathLst>
              <a:path w="346075" h="247650">
                <a:moveTo>
                  <a:pt x="0" y="118491"/>
                </a:moveTo>
                <a:lnTo>
                  <a:pt x="168020" y="247142"/>
                </a:lnTo>
                <a:lnTo>
                  <a:pt x="346075" y="132969"/>
                </a:lnTo>
                <a:lnTo>
                  <a:pt x="276859" y="130048"/>
                </a:lnTo>
                <a:lnTo>
                  <a:pt x="277221" y="121412"/>
                </a:lnTo>
                <a:lnTo>
                  <a:pt x="69214" y="121412"/>
                </a:lnTo>
                <a:lnTo>
                  <a:pt x="0" y="118491"/>
                </a:lnTo>
                <a:close/>
              </a:path>
              <a:path w="346075" h="247650">
                <a:moveTo>
                  <a:pt x="74294" y="0"/>
                </a:moveTo>
                <a:lnTo>
                  <a:pt x="69214" y="121412"/>
                </a:lnTo>
                <a:lnTo>
                  <a:pt x="277221" y="121412"/>
                </a:lnTo>
                <a:lnTo>
                  <a:pt x="281939" y="8636"/>
                </a:lnTo>
                <a:lnTo>
                  <a:pt x="74294" y="0"/>
                </a:lnTo>
                <a:close/>
              </a:path>
            </a:pathLst>
          </a:custGeom>
          <a:solidFill>
            <a:srgbClr val="ACB5BB"/>
          </a:solidFill>
        </p:spPr>
        <p:txBody>
          <a:bodyPr wrap="square" lIns="0" tIns="0" rIns="0" bIns="0" rtlCol="0"/>
          <a:lstStyle/>
          <a:p>
            <a:endParaRPr/>
          </a:p>
        </p:txBody>
      </p:sp>
      <p:sp>
        <p:nvSpPr>
          <p:cNvPr id="8" name="object 8"/>
          <p:cNvSpPr/>
          <p:nvPr/>
        </p:nvSpPr>
        <p:spPr>
          <a:xfrm>
            <a:off x="395528" y="2492882"/>
            <a:ext cx="8265795" cy="850900"/>
          </a:xfrm>
          <a:custGeom>
            <a:avLst/>
            <a:gdLst/>
            <a:ahLst/>
            <a:cxnLst/>
            <a:rect l="l" t="t" r="r" b="b"/>
            <a:pathLst>
              <a:path w="8265795" h="850900">
                <a:moveTo>
                  <a:pt x="8180146" y="0"/>
                </a:moveTo>
                <a:lnTo>
                  <a:pt x="85077" y="0"/>
                </a:lnTo>
                <a:lnTo>
                  <a:pt x="78087" y="283"/>
                </a:lnTo>
                <a:lnTo>
                  <a:pt x="38411" y="13931"/>
                </a:lnTo>
                <a:lnTo>
                  <a:pt x="10529" y="44054"/>
                </a:lnTo>
                <a:lnTo>
                  <a:pt x="0" y="85089"/>
                </a:lnTo>
                <a:lnTo>
                  <a:pt x="0" y="765682"/>
                </a:lnTo>
                <a:lnTo>
                  <a:pt x="13893" y="812262"/>
                </a:lnTo>
                <a:lnTo>
                  <a:pt x="44017" y="840128"/>
                </a:lnTo>
                <a:lnTo>
                  <a:pt x="85077" y="850645"/>
                </a:lnTo>
                <a:lnTo>
                  <a:pt x="8180146" y="850645"/>
                </a:lnTo>
                <a:lnTo>
                  <a:pt x="8226769" y="836784"/>
                </a:lnTo>
                <a:lnTo>
                  <a:pt x="8254690" y="806712"/>
                </a:lnTo>
                <a:lnTo>
                  <a:pt x="8265236" y="765682"/>
                </a:lnTo>
                <a:lnTo>
                  <a:pt x="8265236" y="85089"/>
                </a:lnTo>
                <a:lnTo>
                  <a:pt x="8251301" y="38415"/>
                </a:lnTo>
                <a:lnTo>
                  <a:pt x="8221178" y="10530"/>
                </a:lnTo>
                <a:lnTo>
                  <a:pt x="8180146" y="0"/>
                </a:lnTo>
                <a:close/>
              </a:path>
            </a:pathLst>
          </a:custGeom>
          <a:solidFill>
            <a:srgbClr val="FFFFFF"/>
          </a:solidFill>
        </p:spPr>
        <p:txBody>
          <a:bodyPr wrap="square" lIns="0" tIns="0" rIns="0" bIns="0" rtlCol="0"/>
          <a:lstStyle/>
          <a:p>
            <a:endParaRPr/>
          </a:p>
        </p:txBody>
      </p:sp>
      <p:sp>
        <p:nvSpPr>
          <p:cNvPr id="9" name="object 9"/>
          <p:cNvSpPr/>
          <p:nvPr/>
        </p:nvSpPr>
        <p:spPr>
          <a:xfrm>
            <a:off x="395528" y="2492882"/>
            <a:ext cx="8265795" cy="850900"/>
          </a:xfrm>
          <a:custGeom>
            <a:avLst/>
            <a:gdLst/>
            <a:ahLst/>
            <a:cxnLst/>
            <a:rect l="l" t="t" r="r" b="b"/>
            <a:pathLst>
              <a:path w="8265795" h="850900">
                <a:moveTo>
                  <a:pt x="0" y="85089"/>
                </a:moveTo>
                <a:lnTo>
                  <a:pt x="10529" y="44054"/>
                </a:lnTo>
                <a:lnTo>
                  <a:pt x="38411" y="13931"/>
                </a:lnTo>
                <a:lnTo>
                  <a:pt x="78087" y="283"/>
                </a:lnTo>
                <a:lnTo>
                  <a:pt x="85077" y="0"/>
                </a:lnTo>
                <a:lnTo>
                  <a:pt x="8180146" y="0"/>
                </a:lnTo>
                <a:lnTo>
                  <a:pt x="8194692" y="1238"/>
                </a:lnTo>
                <a:lnTo>
                  <a:pt x="8208438" y="4817"/>
                </a:lnTo>
                <a:lnTo>
                  <a:pt x="8242816" y="27535"/>
                </a:lnTo>
                <a:lnTo>
                  <a:pt x="8262575" y="63898"/>
                </a:lnTo>
                <a:lnTo>
                  <a:pt x="8265236" y="85089"/>
                </a:lnTo>
                <a:lnTo>
                  <a:pt x="8265236" y="765682"/>
                </a:lnTo>
                <a:lnTo>
                  <a:pt x="8263995" y="780235"/>
                </a:lnTo>
                <a:lnTo>
                  <a:pt x="8260411" y="793980"/>
                </a:lnTo>
                <a:lnTo>
                  <a:pt x="8237662" y="828319"/>
                </a:lnTo>
                <a:lnTo>
                  <a:pt x="8201255" y="848014"/>
                </a:lnTo>
                <a:lnTo>
                  <a:pt x="8180146" y="850645"/>
                </a:lnTo>
                <a:lnTo>
                  <a:pt x="85077" y="850645"/>
                </a:lnTo>
                <a:lnTo>
                  <a:pt x="70519" y="849409"/>
                </a:lnTo>
                <a:lnTo>
                  <a:pt x="56764" y="845835"/>
                </a:lnTo>
                <a:lnTo>
                  <a:pt x="22375" y="823137"/>
                </a:lnTo>
                <a:lnTo>
                  <a:pt x="2636" y="786775"/>
                </a:lnTo>
                <a:lnTo>
                  <a:pt x="0" y="765682"/>
                </a:lnTo>
                <a:lnTo>
                  <a:pt x="0" y="85089"/>
                </a:lnTo>
                <a:close/>
              </a:path>
            </a:pathLst>
          </a:custGeom>
          <a:ln w="19050">
            <a:solidFill>
              <a:srgbClr val="2C5268"/>
            </a:solidFill>
          </a:ln>
        </p:spPr>
        <p:txBody>
          <a:bodyPr wrap="square" lIns="0" tIns="0" rIns="0" bIns="0" rtlCol="0"/>
          <a:lstStyle/>
          <a:p>
            <a:endParaRPr/>
          </a:p>
        </p:txBody>
      </p:sp>
      <p:sp>
        <p:nvSpPr>
          <p:cNvPr id="10" name="object 10"/>
          <p:cNvSpPr txBox="1"/>
          <p:nvPr/>
        </p:nvSpPr>
        <p:spPr>
          <a:xfrm>
            <a:off x="461263" y="2628380"/>
            <a:ext cx="8075295" cy="594360"/>
          </a:xfrm>
          <a:prstGeom prst="rect">
            <a:avLst/>
          </a:prstGeom>
        </p:spPr>
        <p:txBody>
          <a:bodyPr vert="horz" wrap="square" lIns="0" tIns="0" rIns="0" bIns="0" rtlCol="0">
            <a:spAutoFit/>
          </a:bodyPr>
          <a:lstStyle/>
          <a:p>
            <a:pPr marL="12700" marR="5080">
              <a:lnSpc>
                <a:spcPts val="1540"/>
              </a:lnSpc>
            </a:pPr>
            <a:r>
              <a:rPr sz="1400" dirty="0">
                <a:latin typeface="Corbel"/>
                <a:cs typeface="Corbel"/>
              </a:rPr>
              <a:t>Il</a:t>
            </a:r>
            <a:r>
              <a:rPr sz="1400" spc="-20" dirty="0">
                <a:latin typeface="Corbel"/>
                <a:cs typeface="Corbel"/>
              </a:rPr>
              <a:t> </a:t>
            </a:r>
            <a:r>
              <a:rPr sz="1400" dirty="0">
                <a:latin typeface="Corbel"/>
                <a:cs typeface="Corbel"/>
              </a:rPr>
              <a:t>gruppo</a:t>
            </a:r>
            <a:r>
              <a:rPr sz="1400" spc="-15" dirty="0">
                <a:latin typeface="Corbel"/>
                <a:cs typeface="Corbel"/>
              </a:rPr>
              <a:t> </a:t>
            </a:r>
            <a:r>
              <a:rPr sz="1400" dirty="0">
                <a:latin typeface="Corbel"/>
                <a:cs typeface="Corbel"/>
              </a:rPr>
              <a:t>di </a:t>
            </a:r>
            <a:r>
              <a:rPr sz="1400" spc="-5" dirty="0">
                <a:latin typeface="Corbel"/>
                <a:cs typeface="Corbel"/>
              </a:rPr>
              <a:t>l</a:t>
            </a:r>
            <a:r>
              <a:rPr sz="1400" dirty="0">
                <a:latin typeface="Corbel"/>
                <a:cs typeface="Corbel"/>
              </a:rPr>
              <a:t>a</a:t>
            </a:r>
            <a:r>
              <a:rPr sz="1400" spc="-5" dirty="0">
                <a:latin typeface="Corbel"/>
                <a:cs typeface="Corbel"/>
              </a:rPr>
              <a:t>vo</a:t>
            </a:r>
            <a:r>
              <a:rPr sz="1400" dirty="0">
                <a:latin typeface="Corbel"/>
                <a:cs typeface="Corbel"/>
              </a:rPr>
              <a:t>ro</a:t>
            </a:r>
            <a:r>
              <a:rPr sz="1400" spc="-5" dirty="0">
                <a:latin typeface="Corbel"/>
                <a:cs typeface="Corbel"/>
              </a:rPr>
              <a:t> c</a:t>
            </a:r>
            <a:r>
              <a:rPr sz="1400" spc="-10" dirty="0">
                <a:latin typeface="Corbel"/>
                <a:cs typeface="Corbel"/>
              </a:rPr>
              <a:t>o</a:t>
            </a:r>
            <a:r>
              <a:rPr sz="1400" spc="-5" dirty="0">
                <a:latin typeface="Corbel"/>
                <a:cs typeface="Corbel"/>
              </a:rPr>
              <a:t>s</a:t>
            </a:r>
            <a:r>
              <a:rPr sz="1400" dirty="0">
                <a:latin typeface="Corbel"/>
                <a:cs typeface="Corbel"/>
              </a:rPr>
              <a:t>ì iden</a:t>
            </a:r>
            <a:r>
              <a:rPr sz="1400" spc="5" dirty="0">
                <a:latin typeface="Corbel"/>
                <a:cs typeface="Corbel"/>
              </a:rPr>
              <a:t>t</a:t>
            </a:r>
            <a:r>
              <a:rPr sz="1400" dirty="0">
                <a:latin typeface="Corbel"/>
                <a:cs typeface="Corbel"/>
              </a:rPr>
              <a:t>if</a:t>
            </a:r>
            <a:r>
              <a:rPr sz="1400" spc="-10" dirty="0">
                <a:latin typeface="Corbel"/>
                <a:cs typeface="Corbel"/>
              </a:rPr>
              <a:t>i</a:t>
            </a:r>
            <a:r>
              <a:rPr sz="1400" spc="-5" dirty="0">
                <a:latin typeface="Corbel"/>
                <a:cs typeface="Corbel"/>
              </a:rPr>
              <a:t>c</a:t>
            </a:r>
            <a:r>
              <a:rPr sz="1400" spc="-10" dirty="0">
                <a:latin typeface="Corbel"/>
                <a:cs typeface="Corbel"/>
              </a:rPr>
              <a:t>a</a:t>
            </a:r>
            <a:r>
              <a:rPr sz="1400" dirty="0">
                <a:latin typeface="Corbel"/>
                <a:cs typeface="Corbel"/>
              </a:rPr>
              <a:t>to</a:t>
            </a:r>
            <a:r>
              <a:rPr sz="1400" spc="-25" dirty="0">
                <a:latin typeface="Corbel"/>
                <a:cs typeface="Corbel"/>
              </a:rPr>
              <a:t> </a:t>
            </a:r>
            <a:r>
              <a:rPr sz="1400" dirty="0">
                <a:latin typeface="Corbel"/>
                <a:cs typeface="Corbel"/>
              </a:rPr>
              <a:t>pr</a:t>
            </a:r>
            <a:r>
              <a:rPr sz="1400" spc="-10" dirty="0">
                <a:latin typeface="Corbel"/>
                <a:cs typeface="Corbel"/>
              </a:rPr>
              <a:t>e</a:t>
            </a:r>
            <a:r>
              <a:rPr sz="1400" spc="-5" dirty="0">
                <a:latin typeface="Corbel"/>
                <a:cs typeface="Corbel"/>
              </a:rPr>
              <a:t>n</a:t>
            </a:r>
            <a:r>
              <a:rPr sz="1400" spc="5" dirty="0">
                <a:latin typeface="Corbel"/>
                <a:cs typeface="Corbel"/>
              </a:rPr>
              <a:t>d</a:t>
            </a:r>
            <a:r>
              <a:rPr sz="1400" dirty="0">
                <a:latin typeface="Corbel"/>
                <a:cs typeface="Corbel"/>
              </a:rPr>
              <a:t>e</a:t>
            </a:r>
            <a:r>
              <a:rPr sz="1400" spc="-20" dirty="0">
                <a:latin typeface="Corbel"/>
                <a:cs typeface="Corbel"/>
              </a:rPr>
              <a:t> </a:t>
            </a:r>
            <a:r>
              <a:rPr sz="1400" dirty="0">
                <a:latin typeface="Corbel"/>
                <a:cs typeface="Corbel"/>
              </a:rPr>
              <a:t>il </a:t>
            </a:r>
            <a:r>
              <a:rPr sz="1400" spc="5" dirty="0">
                <a:latin typeface="Corbel"/>
                <a:cs typeface="Corbel"/>
              </a:rPr>
              <a:t>n</a:t>
            </a:r>
            <a:r>
              <a:rPr sz="1400" spc="-5" dirty="0">
                <a:latin typeface="Corbel"/>
                <a:cs typeface="Corbel"/>
              </a:rPr>
              <a:t>o</a:t>
            </a:r>
            <a:r>
              <a:rPr sz="1400" dirty="0">
                <a:latin typeface="Corbel"/>
                <a:cs typeface="Corbel"/>
              </a:rPr>
              <a:t>me</a:t>
            </a:r>
            <a:r>
              <a:rPr sz="1400" spc="-10" dirty="0">
                <a:latin typeface="Corbel"/>
                <a:cs typeface="Corbel"/>
              </a:rPr>
              <a:t> </a:t>
            </a:r>
            <a:r>
              <a:rPr sz="1400" dirty="0">
                <a:latin typeface="Corbel"/>
                <a:cs typeface="Corbel"/>
              </a:rPr>
              <a:t>di</a:t>
            </a:r>
            <a:r>
              <a:rPr sz="1400" spc="-40" dirty="0">
                <a:latin typeface="Corbel"/>
                <a:cs typeface="Corbel"/>
              </a:rPr>
              <a:t> </a:t>
            </a:r>
            <a:r>
              <a:rPr sz="1400" b="1" dirty="0">
                <a:latin typeface="Corbel"/>
                <a:cs typeface="Corbel"/>
              </a:rPr>
              <a:t>GLI</a:t>
            </a:r>
            <a:r>
              <a:rPr sz="1400" b="1" spc="-15" dirty="0">
                <a:latin typeface="Corbel"/>
                <a:cs typeface="Corbel"/>
              </a:rPr>
              <a:t> </a:t>
            </a:r>
            <a:r>
              <a:rPr sz="1400" b="1" dirty="0">
                <a:latin typeface="Corbel"/>
                <a:cs typeface="Corbel"/>
              </a:rPr>
              <a:t>(grup</a:t>
            </a:r>
            <a:r>
              <a:rPr sz="1400" b="1" spc="-10" dirty="0">
                <a:latin typeface="Corbel"/>
                <a:cs typeface="Corbel"/>
              </a:rPr>
              <a:t>p</a:t>
            </a:r>
            <a:r>
              <a:rPr sz="1400" b="1" dirty="0">
                <a:latin typeface="Corbel"/>
                <a:cs typeface="Corbel"/>
              </a:rPr>
              <a:t>o</a:t>
            </a:r>
            <a:r>
              <a:rPr sz="1400" b="1" spc="-1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la</a:t>
            </a:r>
            <a:r>
              <a:rPr sz="1400" b="1" spc="-10" dirty="0">
                <a:latin typeface="Corbel"/>
                <a:cs typeface="Corbel"/>
              </a:rPr>
              <a:t>v</a:t>
            </a:r>
            <a:r>
              <a:rPr sz="1400" b="1" dirty="0">
                <a:latin typeface="Corbel"/>
                <a:cs typeface="Corbel"/>
              </a:rPr>
              <a:t>oro</a:t>
            </a:r>
            <a:r>
              <a:rPr sz="1400" b="1" spc="-1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l</a:t>
            </a:r>
            <a:r>
              <a:rPr sz="1400" b="1" spc="-10" dirty="0">
                <a:latin typeface="Corbel"/>
                <a:cs typeface="Corbel"/>
              </a:rPr>
              <a:t>’</a:t>
            </a:r>
            <a:r>
              <a:rPr sz="1400" b="1" dirty="0">
                <a:latin typeface="Corbel"/>
                <a:cs typeface="Corbel"/>
              </a:rPr>
              <a:t>inc</a:t>
            </a:r>
            <a:r>
              <a:rPr sz="1400" b="1" spc="5" dirty="0">
                <a:latin typeface="Corbel"/>
                <a:cs typeface="Corbel"/>
              </a:rPr>
              <a:t>l</a:t>
            </a:r>
            <a:r>
              <a:rPr sz="1400" b="1" dirty="0">
                <a:latin typeface="Corbel"/>
                <a:cs typeface="Corbel"/>
              </a:rPr>
              <a:t>u</a:t>
            </a:r>
            <a:r>
              <a:rPr sz="1400" b="1" spc="5" dirty="0">
                <a:latin typeface="Corbel"/>
                <a:cs typeface="Corbel"/>
              </a:rPr>
              <a:t>s</a:t>
            </a:r>
            <a:r>
              <a:rPr sz="1400" b="1" dirty="0">
                <a:latin typeface="Corbel"/>
                <a:cs typeface="Corbel"/>
              </a:rPr>
              <a:t>ion</a:t>
            </a:r>
            <a:r>
              <a:rPr sz="1400" b="1" spc="-25" dirty="0">
                <a:latin typeface="Corbel"/>
                <a:cs typeface="Corbel"/>
              </a:rPr>
              <a:t>e</a:t>
            </a:r>
            <a:r>
              <a:rPr sz="1400" b="1" spc="15" dirty="0">
                <a:latin typeface="Corbel"/>
                <a:cs typeface="Corbel"/>
              </a:rPr>
              <a:t>)</a:t>
            </a:r>
            <a:r>
              <a:rPr sz="1400" dirty="0">
                <a:latin typeface="Corbel"/>
                <a:cs typeface="Corbel"/>
              </a:rPr>
              <a:t>;</a:t>
            </a:r>
            <a:r>
              <a:rPr sz="1400" spc="-55" dirty="0">
                <a:latin typeface="Corbel"/>
                <a:cs typeface="Corbel"/>
              </a:rPr>
              <a:t> </a:t>
            </a:r>
            <a:r>
              <a:rPr sz="1400" dirty="0">
                <a:latin typeface="Corbel"/>
                <a:cs typeface="Corbel"/>
              </a:rPr>
              <a:t>e</a:t>
            </a:r>
            <a:r>
              <a:rPr sz="1400" spc="-10" dirty="0">
                <a:latin typeface="Corbel"/>
                <a:cs typeface="Corbel"/>
              </a:rPr>
              <a:t>s</a:t>
            </a:r>
            <a:r>
              <a:rPr sz="1400" spc="-5" dirty="0">
                <a:latin typeface="Corbel"/>
                <a:cs typeface="Corbel"/>
              </a:rPr>
              <a:t>s</a:t>
            </a:r>
            <a:r>
              <a:rPr sz="1400" dirty="0">
                <a:latin typeface="Corbel"/>
                <a:cs typeface="Corbel"/>
              </a:rPr>
              <a:t>o</a:t>
            </a:r>
            <a:r>
              <a:rPr sz="1400" spc="-5" dirty="0">
                <a:latin typeface="Corbel"/>
                <a:cs typeface="Corbel"/>
              </a:rPr>
              <a:t> </a:t>
            </a:r>
            <a:r>
              <a:rPr sz="1400" dirty="0">
                <a:latin typeface="Corbel"/>
                <a:cs typeface="Corbel"/>
              </a:rPr>
              <a:t>è pre</a:t>
            </a:r>
            <a:r>
              <a:rPr sz="1400" spc="-10" dirty="0">
                <a:latin typeface="Corbel"/>
                <a:cs typeface="Corbel"/>
              </a:rPr>
              <a:t>s</a:t>
            </a:r>
            <a:r>
              <a:rPr sz="1400" dirty="0">
                <a:latin typeface="Corbel"/>
                <a:cs typeface="Corbel"/>
              </a:rPr>
              <a:t>i</a:t>
            </a:r>
            <a:r>
              <a:rPr sz="1400" spc="-5" dirty="0">
                <a:latin typeface="Corbel"/>
                <a:cs typeface="Corbel"/>
              </a:rPr>
              <a:t>e</a:t>
            </a:r>
            <a:r>
              <a:rPr sz="1400" dirty="0">
                <a:latin typeface="Corbel"/>
                <a:cs typeface="Corbel"/>
              </a:rPr>
              <a:t>d</a:t>
            </a:r>
            <a:r>
              <a:rPr sz="1400" spc="5" dirty="0">
                <a:latin typeface="Corbel"/>
                <a:cs typeface="Corbel"/>
              </a:rPr>
              <a:t>u</a:t>
            </a:r>
            <a:r>
              <a:rPr sz="1400" dirty="0">
                <a:latin typeface="Corbel"/>
                <a:cs typeface="Corbel"/>
              </a:rPr>
              <a:t>to dal</a:t>
            </a:r>
            <a:r>
              <a:rPr sz="1400" spc="-20" dirty="0">
                <a:latin typeface="Corbel"/>
                <a:cs typeface="Corbel"/>
              </a:rPr>
              <a:t> </a:t>
            </a:r>
            <a:r>
              <a:rPr sz="1400" dirty="0">
                <a:latin typeface="Corbel"/>
                <a:cs typeface="Corbel"/>
              </a:rPr>
              <a:t>Dir</a:t>
            </a:r>
            <a:r>
              <a:rPr sz="1400" spc="-10" dirty="0">
                <a:latin typeface="Corbel"/>
                <a:cs typeface="Corbel"/>
              </a:rPr>
              <a:t>i</a:t>
            </a:r>
            <a:r>
              <a:rPr sz="1400" dirty="0">
                <a:latin typeface="Corbel"/>
                <a:cs typeface="Corbel"/>
              </a:rPr>
              <a:t>g</a:t>
            </a:r>
            <a:r>
              <a:rPr sz="1400" spc="-5" dirty="0">
                <a:latin typeface="Corbel"/>
                <a:cs typeface="Corbel"/>
              </a:rPr>
              <a:t>en</a:t>
            </a:r>
            <a:r>
              <a:rPr sz="1400" spc="5" dirty="0">
                <a:latin typeface="Corbel"/>
                <a:cs typeface="Corbel"/>
              </a:rPr>
              <a:t>t</a:t>
            </a:r>
            <a:r>
              <a:rPr sz="1400" dirty="0">
                <a:latin typeface="Corbel"/>
                <a:cs typeface="Corbel"/>
              </a:rPr>
              <a:t>e</a:t>
            </a:r>
            <a:r>
              <a:rPr sz="1400" spc="-55" dirty="0">
                <a:latin typeface="Corbel"/>
                <a:cs typeface="Corbel"/>
              </a:rPr>
              <a:t> </a:t>
            </a:r>
            <a:r>
              <a:rPr sz="1400" dirty="0">
                <a:latin typeface="Corbel"/>
                <a:cs typeface="Corbel"/>
              </a:rPr>
              <a:t>S</a:t>
            </a:r>
            <a:r>
              <a:rPr sz="1400" spc="-5" dirty="0">
                <a:latin typeface="Corbel"/>
                <a:cs typeface="Corbel"/>
              </a:rPr>
              <a:t>c</a:t>
            </a:r>
            <a:r>
              <a:rPr sz="1400" spc="-10" dirty="0">
                <a:latin typeface="Corbel"/>
                <a:cs typeface="Corbel"/>
              </a:rPr>
              <a:t>o</a:t>
            </a:r>
            <a:r>
              <a:rPr sz="1400" dirty="0">
                <a:latin typeface="Corbel"/>
                <a:cs typeface="Corbel"/>
              </a:rPr>
              <a:t>l</a:t>
            </a:r>
            <a:r>
              <a:rPr sz="1400" spc="-10" dirty="0">
                <a:latin typeface="Corbel"/>
                <a:cs typeface="Corbel"/>
              </a:rPr>
              <a:t>a</a:t>
            </a:r>
            <a:r>
              <a:rPr sz="1400" spc="-5" dirty="0">
                <a:latin typeface="Corbel"/>
                <a:cs typeface="Corbel"/>
              </a:rPr>
              <a:t>stic</a:t>
            </a:r>
            <a:r>
              <a:rPr sz="1400" dirty="0">
                <a:latin typeface="Corbel"/>
                <a:cs typeface="Corbel"/>
              </a:rPr>
              <a:t>o</a:t>
            </a:r>
            <a:r>
              <a:rPr sz="1400" spc="-15" dirty="0">
                <a:latin typeface="Corbel"/>
                <a:cs typeface="Corbel"/>
              </a:rPr>
              <a:t> </a:t>
            </a:r>
            <a:r>
              <a:rPr sz="1400" dirty="0">
                <a:latin typeface="Corbel"/>
                <a:cs typeface="Corbel"/>
              </a:rPr>
              <a:t>e </a:t>
            </a:r>
            <a:r>
              <a:rPr sz="1400" spc="-5" dirty="0">
                <a:latin typeface="Corbel"/>
                <a:cs typeface="Corbel"/>
              </a:rPr>
              <a:t>h</a:t>
            </a:r>
            <a:r>
              <a:rPr sz="1400" dirty="0">
                <a:latin typeface="Corbel"/>
                <a:cs typeface="Corbel"/>
              </a:rPr>
              <a:t>a</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me </a:t>
            </a:r>
            <a:r>
              <a:rPr sz="1400" spc="-5" dirty="0">
                <a:latin typeface="Corbel"/>
                <a:cs typeface="Corbel"/>
              </a:rPr>
              <a:t>spe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a:t>
            </a:r>
            <a:r>
              <a:rPr sz="1400" dirty="0">
                <a:latin typeface="Corbel"/>
                <a:cs typeface="Corbel"/>
              </a:rPr>
              <a:t>o</a:t>
            </a:r>
            <a:r>
              <a:rPr sz="1400" spc="-5" dirty="0">
                <a:latin typeface="Corbel"/>
                <a:cs typeface="Corbel"/>
              </a:rPr>
              <a:t> c</a:t>
            </a:r>
            <a:r>
              <a:rPr sz="1400" spc="-10" dirty="0">
                <a:latin typeface="Corbel"/>
                <a:cs typeface="Corbel"/>
              </a:rPr>
              <a:t>o</a:t>
            </a:r>
            <a:r>
              <a:rPr sz="1400" dirty="0">
                <a:latin typeface="Corbel"/>
                <a:cs typeface="Corbel"/>
              </a:rPr>
              <a:t>mpito</a:t>
            </a:r>
            <a:r>
              <a:rPr sz="1400" spc="-15" dirty="0">
                <a:latin typeface="Corbel"/>
                <a:cs typeface="Corbel"/>
              </a:rPr>
              <a:t> </a:t>
            </a:r>
            <a:r>
              <a:rPr sz="1400" spc="-5" dirty="0">
                <a:latin typeface="Corbel"/>
                <a:cs typeface="Corbel"/>
              </a:rPr>
              <a:t>quell</a:t>
            </a:r>
            <a:r>
              <a:rPr sz="1400" dirty="0">
                <a:latin typeface="Corbel"/>
                <a:cs typeface="Corbel"/>
              </a:rPr>
              <a:t>o</a:t>
            </a:r>
            <a:r>
              <a:rPr sz="1400" spc="-10" dirty="0">
                <a:latin typeface="Corbel"/>
                <a:cs typeface="Corbel"/>
              </a:rPr>
              <a:t> </a:t>
            </a:r>
            <a:r>
              <a:rPr sz="1400" dirty="0">
                <a:latin typeface="Corbel"/>
                <a:cs typeface="Corbel"/>
              </a:rPr>
              <a:t>di </a:t>
            </a:r>
            <a:r>
              <a:rPr sz="1400" b="1" dirty="0">
                <a:latin typeface="Corbel"/>
                <a:cs typeface="Corbel"/>
              </a:rPr>
              <a:t>de</a:t>
            </a:r>
            <a:r>
              <a:rPr sz="1400" b="1" spc="-10" dirty="0">
                <a:latin typeface="Corbel"/>
                <a:cs typeface="Corbel"/>
              </a:rPr>
              <a:t>f</a:t>
            </a:r>
            <a:r>
              <a:rPr sz="1400" b="1" dirty="0">
                <a:latin typeface="Corbel"/>
                <a:cs typeface="Corbel"/>
              </a:rPr>
              <a:t>inire</a:t>
            </a:r>
            <a:r>
              <a:rPr sz="1400" b="1" spc="-5" dirty="0">
                <a:latin typeface="Corbel"/>
                <a:cs typeface="Corbel"/>
              </a:rPr>
              <a:t> l</a:t>
            </a:r>
            <a:r>
              <a:rPr sz="1400" b="1" dirty="0">
                <a:latin typeface="Corbel"/>
                <a:cs typeface="Corbel"/>
              </a:rPr>
              <a:t>e</a:t>
            </a:r>
            <a:r>
              <a:rPr sz="1400" b="1" spc="-10" dirty="0">
                <a:latin typeface="Corbel"/>
                <a:cs typeface="Corbel"/>
              </a:rPr>
              <a:t> </a:t>
            </a:r>
            <a:r>
              <a:rPr sz="1400" b="1" dirty="0">
                <a:latin typeface="Corbel"/>
                <a:cs typeface="Corbel"/>
              </a:rPr>
              <a:t>azioni</a:t>
            </a:r>
            <a:r>
              <a:rPr sz="1400" b="1" spc="-20" dirty="0">
                <a:latin typeface="Corbel"/>
                <a:cs typeface="Corbel"/>
              </a:rPr>
              <a:t> </a:t>
            </a:r>
            <a:r>
              <a:rPr sz="1400" b="1" dirty="0">
                <a:latin typeface="Corbel"/>
                <a:cs typeface="Corbel"/>
              </a:rPr>
              <a:t>s</a:t>
            </a:r>
            <a:r>
              <a:rPr sz="1400" b="1" spc="-5" dirty="0">
                <a:latin typeface="Corbel"/>
                <a:cs typeface="Corbel"/>
              </a:rPr>
              <a:t>tr</a:t>
            </a:r>
            <a:r>
              <a:rPr sz="1400" b="1" spc="-10" dirty="0">
                <a:latin typeface="Corbel"/>
                <a:cs typeface="Corbel"/>
              </a:rPr>
              <a:t>a</a:t>
            </a:r>
            <a:r>
              <a:rPr sz="1400" b="1" spc="-5" dirty="0">
                <a:latin typeface="Corbel"/>
                <a:cs typeface="Corbel"/>
              </a:rPr>
              <a:t>te</a:t>
            </a:r>
            <a:r>
              <a:rPr sz="1400" b="1" dirty="0">
                <a:latin typeface="Corbel"/>
                <a:cs typeface="Corbel"/>
              </a:rPr>
              <a:t>g</a:t>
            </a:r>
            <a:r>
              <a:rPr sz="1400" b="1" spc="-5" dirty="0">
                <a:latin typeface="Corbel"/>
                <a:cs typeface="Corbel"/>
              </a:rPr>
              <a:t>i</a:t>
            </a:r>
            <a:r>
              <a:rPr sz="1400" b="1" dirty="0">
                <a:latin typeface="Corbel"/>
                <a:cs typeface="Corbel"/>
              </a:rPr>
              <a:t>c</a:t>
            </a:r>
            <a:r>
              <a:rPr sz="1400" b="1" spc="-5" dirty="0">
                <a:latin typeface="Corbel"/>
                <a:cs typeface="Corbel"/>
              </a:rPr>
              <a:t>h</a:t>
            </a:r>
            <a:r>
              <a:rPr sz="1400" b="1" dirty="0">
                <a:latin typeface="Corbel"/>
                <a:cs typeface="Corbel"/>
              </a:rPr>
              <a:t>e </a:t>
            </a:r>
            <a:r>
              <a:rPr sz="1400" b="1" spc="-10" dirty="0">
                <a:latin typeface="Corbel"/>
                <a:cs typeface="Corbel"/>
              </a:rPr>
              <a:t>f</a:t>
            </a:r>
            <a:r>
              <a:rPr sz="1400" b="1" dirty="0">
                <a:latin typeface="Corbel"/>
                <a:cs typeface="Corbel"/>
              </a:rPr>
              <a:t>inalizza</a:t>
            </a:r>
            <a:r>
              <a:rPr sz="1400" b="1" spc="-10" dirty="0">
                <a:latin typeface="Corbel"/>
                <a:cs typeface="Corbel"/>
              </a:rPr>
              <a:t>t</a:t>
            </a:r>
            <a:r>
              <a:rPr sz="1400" b="1" dirty="0">
                <a:latin typeface="Corbel"/>
                <a:cs typeface="Corbel"/>
              </a:rPr>
              <a:t>e</a:t>
            </a:r>
            <a:r>
              <a:rPr sz="1400" b="1" spc="-25" dirty="0">
                <a:latin typeface="Corbel"/>
                <a:cs typeface="Corbel"/>
              </a:rPr>
              <a:t> </a:t>
            </a:r>
            <a:r>
              <a:rPr sz="1400" b="1" dirty="0">
                <a:latin typeface="Corbel"/>
                <a:cs typeface="Corbel"/>
              </a:rPr>
              <a:t>ad incrementare,</a:t>
            </a:r>
            <a:r>
              <a:rPr sz="1400" b="1" spc="-45" dirty="0">
                <a:latin typeface="Corbel"/>
                <a:cs typeface="Corbel"/>
              </a:rPr>
              <a:t> </a:t>
            </a:r>
            <a:r>
              <a:rPr sz="1400" b="1" dirty="0">
                <a:latin typeface="Corbel"/>
                <a:cs typeface="Corbel"/>
              </a:rPr>
              <a:t>anno</a:t>
            </a:r>
            <a:r>
              <a:rPr sz="1400" b="1" spc="-15"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anno,</a:t>
            </a:r>
            <a:r>
              <a:rPr sz="1400" b="1" spc="-20" dirty="0">
                <a:latin typeface="Corbel"/>
                <a:cs typeface="Corbel"/>
              </a:rPr>
              <a:t> </a:t>
            </a:r>
            <a:r>
              <a:rPr sz="1400" b="1" dirty="0">
                <a:latin typeface="Corbel"/>
                <a:cs typeface="Corbel"/>
              </a:rPr>
              <a:t>il</a:t>
            </a:r>
            <a:r>
              <a:rPr sz="1400" b="1" spc="-10" dirty="0">
                <a:latin typeface="Corbel"/>
                <a:cs typeface="Corbel"/>
              </a:rPr>
              <a:t> </a:t>
            </a:r>
            <a:r>
              <a:rPr sz="1400" b="1" dirty="0">
                <a:latin typeface="Corbel"/>
                <a:cs typeface="Corbel"/>
              </a:rPr>
              <a:t>li</a:t>
            </a:r>
            <a:r>
              <a:rPr sz="1400" b="1" spc="-10" dirty="0">
                <a:latin typeface="Corbel"/>
                <a:cs typeface="Corbel"/>
              </a:rPr>
              <a:t>v</a:t>
            </a:r>
            <a:r>
              <a:rPr sz="1400" b="1" dirty="0">
                <a:latin typeface="Corbel"/>
                <a:cs typeface="Corbel"/>
              </a:rPr>
              <a:t>ello</a:t>
            </a:r>
            <a:r>
              <a:rPr sz="1400" b="1" spc="-25" dirty="0">
                <a:latin typeface="Corbel"/>
                <a:cs typeface="Corbel"/>
              </a:rPr>
              <a:t> </a:t>
            </a:r>
            <a:r>
              <a:rPr sz="1400" b="1" dirty="0">
                <a:latin typeface="Corbel"/>
                <a:cs typeface="Corbel"/>
              </a:rPr>
              <a:t>di inc</a:t>
            </a:r>
            <a:r>
              <a:rPr sz="1400" b="1" spc="5" dirty="0">
                <a:latin typeface="Corbel"/>
                <a:cs typeface="Corbel"/>
              </a:rPr>
              <a:t>l</a:t>
            </a:r>
            <a:r>
              <a:rPr sz="1400" b="1" dirty="0">
                <a:latin typeface="Corbel"/>
                <a:cs typeface="Corbel"/>
              </a:rPr>
              <a:t>u</a:t>
            </a:r>
            <a:r>
              <a:rPr sz="1400" b="1" spc="5" dirty="0">
                <a:latin typeface="Corbel"/>
                <a:cs typeface="Corbel"/>
              </a:rPr>
              <a:t>s</a:t>
            </a:r>
            <a:r>
              <a:rPr sz="1400" b="1" dirty="0">
                <a:latin typeface="Corbel"/>
                <a:cs typeface="Corbel"/>
              </a:rPr>
              <a:t>i</a:t>
            </a:r>
            <a:r>
              <a:rPr sz="1400" b="1" spc="-10" dirty="0">
                <a:latin typeface="Corbel"/>
                <a:cs typeface="Corbel"/>
              </a:rPr>
              <a:t>v</a:t>
            </a:r>
            <a:r>
              <a:rPr sz="1400" b="1" dirty="0">
                <a:latin typeface="Corbel"/>
                <a:cs typeface="Corbel"/>
              </a:rPr>
              <a:t>i</a:t>
            </a:r>
            <a:r>
              <a:rPr sz="1400" b="1" spc="-10" dirty="0">
                <a:latin typeface="Corbel"/>
                <a:cs typeface="Corbel"/>
              </a:rPr>
              <a:t>t</a:t>
            </a:r>
            <a:r>
              <a:rPr sz="1400" b="1" dirty="0">
                <a:latin typeface="Corbel"/>
                <a:cs typeface="Corbel"/>
              </a:rPr>
              <a:t>à</a:t>
            </a:r>
            <a:r>
              <a:rPr sz="1400" b="1" spc="-10" dirty="0">
                <a:latin typeface="Corbel"/>
                <a:cs typeface="Corbel"/>
              </a:rPr>
              <a:t> </a:t>
            </a:r>
            <a:r>
              <a:rPr sz="1400" b="1" dirty="0">
                <a:latin typeface="Corbel"/>
                <a:cs typeface="Corbel"/>
              </a:rPr>
              <a:t>del</a:t>
            </a:r>
            <a:r>
              <a:rPr sz="1400" b="1" spc="5" dirty="0">
                <a:latin typeface="Corbel"/>
                <a:cs typeface="Corbel"/>
              </a:rPr>
              <a:t>l</a:t>
            </a:r>
            <a:r>
              <a:rPr sz="1400" b="1" spc="-10" dirty="0">
                <a:latin typeface="Corbel"/>
                <a:cs typeface="Corbel"/>
              </a:rPr>
              <a:t>’</a:t>
            </a:r>
            <a:r>
              <a:rPr sz="1400" b="1" dirty="0">
                <a:latin typeface="Corbel"/>
                <a:cs typeface="Corbel"/>
              </a:rPr>
              <a:t>isti</a:t>
            </a:r>
            <a:r>
              <a:rPr sz="1400" b="1" spc="-10" dirty="0">
                <a:latin typeface="Corbel"/>
                <a:cs typeface="Corbel"/>
              </a:rPr>
              <a:t>t</a:t>
            </a:r>
            <a:r>
              <a:rPr sz="1400" b="1" dirty="0">
                <a:latin typeface="Corbel"/>
                <a:cs typeface="Corbel"/>
              </a:rPr>
              <a:t>uto</a:t>
            </a:r>
            <a:r>
              <a:rPr sz="1400" dirty="0">
                <a:latin typeface="Corbel"/>
                <a:cs typeface="Corbel"/>
              </a:rPr>
              <a:t>.</a:t>
            </a:r>
            <a:endParaRPr sz="1400">
              <a:latin typeface="Corbel"/>
              <a:cs typeface="Corbel"/>
            </a:endParaRPr>
          </a:p>
        </p:txBody>
      </p:sp>
      <p:sp>
        <p:nvSpPr>
          <p:cNvPr id="11" name="object 11"/>
          <p:cNvSpPr/>
          <p:nvPr/>
        </p:nvSpPr>
        <p:spPr>
          <a:xfrm>
            <a:off x="4368419" y="3440557"/>
            <a:ext cx="346710" cy="250190"/>
          </a:xfrm>
          <a:custGeom>
            <a:avLst/>
            <a:gdLst/>
            <a:ahLst/>
            <a:cxnLst/>
            <a:rect l="l" t="t" r="r" b="b"/>
            <a:pathLst>
              <a:path w="346710" h="250189">
                <a:moveTo>
                  <a:pt x="274446" y="0"/>
                </a:moveTo>
                <a:lnTo>
                  <a:pt x="66675" y="4317"/>
                </a:lnTo>
                <a:lnTo>
                  <a:pt x="69214" y="128142"/>
                </a:lnTo>
                <a:lnTo>
                  <a:pt x="0" y="129539"/>
                </a:lnTo>
                <a:lnTo>
                  <a:pt x="175640" y="249808"/>
                </a:lnTo>
                <a:lnTo>
                  <a:pt x="344331" y="123825"/>
                </a:lnTo>
                <a:lnTo>
                  <a:pt x="276986" y="123825"/>
                </a:lnTo>
                <a:lnTo>
                  <a:pt x="274446" y="0"/>
                </a:lnTo>
                <a:close/>
              </a:path>
              <a:path w="346710" h="250189">
                <a:moveTo>
                  <a:pt x="346201" y="122427"/>
                </a:moveTo>
                <a:lnTo>
                  <a:pt x="276986" y="123825"/>
                </a:lnTo>
                <a:lnTo>
                  <a:pt x="344331" y="123825"/>
                </a:lnTo>
                <a:lnTo>
                  <a:pt x="346201" y="122427"/>
                </a:lnTo>
                <a:close/>
              </a:path>
            </a:pathLst>
          </a:custGeom>
          <a:solidFill>
            <a:srgbClr val="ACB5BB"/>
          </a:solidFill>
        </p:spPr>
        <p:txBody>
          <a:bodyPr wrap="square" lIns="0" tIns="0" rIns="0" bIns="0" rtlCol="0"/>
          <a:lstStyle/>
          <a:p>
            <a:endParaRPr/>
          </a:p>
        </p:txBody>
      </p:sp>
      <p:sp>
        <p:nvSpPr>
          <p:cNvPr id="12" name="object 12"/>
          <p:cNvSpPr/>
          <p:nvPr/>
        </p:nvSpPr>
        <p:spPr>
          <a:xfrm>
            <a:off x="439369" y="3789426"/>
            <a:ext cx="8265795" cy="2515235"/>
          </a:xfrm>
          <a:custGeom>
            <a:avLst/>
            <a:gdLst/>
            <a:ahLst/>
            <a:cxnLst/>
            <a:rect l="l" t="t" r="r" b="b"/>
            <a:pathLst>
              <a:path w="8265795" h="2515235">
                <a:moveTo>
                  <a:pt x="8013750" y="0"/>
                </a:moveTo>
                <a:lnTo>
                  <a:pt x="251485" y="0"/>
                </a:lnTo>
                <a:lnTo>
                  <a:pt x="230860" y="834"/>
                </a:lnTo>
                <a:lnTo>
                  <a:pt x="191051" y="7311"/>
                </a:lnTo>
                <a:lnTo>
                  <a:pt x="153597" y="19770"/>
                </a:lnTo>
                <a:lnTo>
                  <a:pt x="119015" y="37690"/>
                </a:lnTo>
                <a:lnTo>
                  <a:pt x="87823" y="60553"/>
                </a:lnTo>
                <a:lnTo>
                  <a:pt x="60538" y="87839"/>
                </a:lnTo>
                <a:lnTo>
                  <a:pt x="37679" y="119031"/>
                </a:lnTo>
                <a:lnTo>
                  <a:pt x="19763" y="153608"/>
                </a:lnTo>
                <a:lnTo>
                  <a:pt x="7309" y="191052"/>
                </a:lnTo>
                <a:lnTo>
                  <a:pt x="833" y="230845"/>
                </a:lnTo>
                <a:lnTo>
                  <a:pt x="0" y="251460"/>
                </a:lnTo>
                <a:lnTo>
                  <a:pt x="0" y="2263330"/>
                </a:lnTo>
                <a:lnTo>
                  <a:pt x="3291" y="2304124"/>
                </a:lnTo>
                <a:lnTo>
                  <a:pt x="12821" y="2342822"/>
                </a:lnTo>
                <a:lnTo>
                  <a:pt x="28071" y="2378906"/>
                </a:lnTo>
                <a:lnTo>
                  <a:pt x="48523" y="2411858"/>
                </a:lnTo>
                <a:lnTo>
                  <a:pt x="73660" y="2441160"/>
                </a:lnTo>
                <a:lnTo>
                  <a:pt x="102963" y="2466296"/>
                </a:lnTo>
                <a:lnTo>
                  <a:pt x="135915" y="2486747"/>
                </a:lnTo>
                <a:lnTo>
                  <a:pt x="171998" y="2501995"/>
                </a:lnTo>
                <a:lnTo>
                  <a:pt x="210694" y="2511524"/>
                </a:lnTo>
                <a:lnTo>
                  <a:pt x="251485" y="2514815"/>
                </a:lnTo>
                <a:lnTo>
                  <a:pt x="8013750" y="2514815"/>
                </a:lnTo>
                <a:lnTo>
                  <a:pt x="8054553" y="2511524"/>
                </a:lnTo>
                <a:lnTo>
                  <a:pt x="8093254" y="2501995"/>
                </a:lnTo>
                <a:lnTo>
                  <a:pt x="8129337" y="2486747"/>
                </a:lnTo>
                <a:lnTo>
                  <a:pt x="8162285" y="2466296"/>
                </a:lnTo>
                <a:lnTo>
                  <a:pt x="8191582" y="2441160"/>
                </a:lnTo>
                <a:lnTo>
                  <a:pt x="8216711" y="2411858"/>
                </a:lnTo>
                <a:lnTo>
                  <a:pt x="8237154" y="2378906"/>
                </a:lnTo>
                <a:lnTo>
                  <a:pt x="8252397" y="2342822"/>
                </a:lnTo>
                <a:lnTo>
                  <a:pt x="8261921" y="2304124"/>
                </a:lnTo>
                <a:lnTo>
                  <a:pt x="8265210" y="2263330"/>
                </a:lnTo>
                <a:lnTo>
                  <a:pt x="8265210" y="251460"/>
                </a:lnTo>
                <a:lnTo>
                  <a:pt x="8261921" y="210688"/>
                </a:lnTo>
                <a:lnTo>
                  <a:pt x="8252397" y="172004"/>
                </a:lnTo>
                <a:lnTo>
                  <a:pt x="8237154" y="135928"/>
                </a:lnTo>
                <a:lnTo>
                  <a:pt x="8216711" y="102979"/>
                </a:lnTo>
                <a:lnTo>
                  <a:pt x="8191582" y="73675"/>
                </a:lnTo>
                <a:lnTo>
                  <a:pt x="8162285" y="48536"/>
                </a:lnTo>
                <a:lnTo>
                  <a:pt x="8129337" y="28080"/>
                </a:lnTo>
                <a:lnTo>
                  <a:pt x="8093254" y="12825"/>
                </a:lnTo>
                <a:lnTo>
                  <a:pt x="8054553" y="3292"/>
                </a:lnTo>
                <a:lnTo>
                  <a:pt x="8013750" y="0"/>
                </a:lnTo>
                <a:close/>
              </a:path>
            </a:pathLst>
          </a:custGeom>
          <a:solidFill>
            <a:srgbClr val="FFFFFF"/>
          </a:solidFill>
        </p:spPr>
        <p:txBody>
          <a:bodyPr wrap="square" lIns="0" tIns="0" rIns="0" bIns="0" rtlCol="0"/>
          <a:lstStyle/>
          <a:p>
            <a:endParaRPr/>
          </a:p>
        </p:txBody>
      </p:sp>
      <p:sp>
        <p:nvSpPr>
          <p:cNvPr id="13" name="object 13"/>
          <p:cNvSpPr/>
          <p:nvPr/>
        </p:nvSpPr>
        <p:spPr>
          <a:xfrm>
            <a:off x="439369" y="3789426"/>
            <a:ext cx="8265795" cy="2515235"/>
          </a:xfrm>
          <a:custGeom>
            <a:avLst/>
            <a:gdLst/>
            <a:ahLst/>
            <a:cxnLst/>
            <a:rect l="l" t="t" r="r" b="b"/>
            <a:pathLst>
              <a:path w="8265795" h="2515235">
                <a:moveTo>
                  <a:pt x="0" y="251460"/>
                </a:moveTo>
                <a:lnTo>
                  <a:pt x="3291" y="210688"/>
                </a:lnTo>
                <a:lnTo>
                  <a:pt x="12821" y="172004"/>
                </a:lnTo>
                <a:lnTo>
                  <a:pt x="28071" y="135928"/>
                </a:lnTo>
                <a:lnTo>
                  <a:pt x="48523" y="102979"/>
                </a:lnTo>
                <a:lnTo>
                  <a:pt x="73660" y="73675"/>
                </a:lnTo>
                <a:lnTo>
                  <a:pt x="102963" y="48536"/>
                </a:lnTo>
                <a:lnTo>
                  <a:pt x="135915" y="28080"/>
                </a:lnTo>
                <a:lnTo>
                  <a:pt x="171998" y="12825"/>
                </a:lnTo>
                <a:lnTo>
                  <a:pt x="210694" y="3292"/>
                </a:lnTo>
                <a:lnTo>
                  <a:pt x="251485" y="0"/>
                </a:lnTo>
                <a:lnTo>
                  <a:pt x="8013750" y="0"/>
                </a:lnTo>
                <a:lnTo>
                  <a:pt x="8034382" y="834"/>
                </a:lnTo>
                <a:lnTo>
                  <a:pt x="8054553" y="3292"/>
                </a:lnTo>
                <a:lnTo>
                  <a:pt x="8093254" y="12825"/>
                </a:lnTo>
                <a:lnTo>
                  <a:pt x="8129337" y="28080"/>
                </a:lnTo>
                <a:lnTo>
                  <a:pt x="8162285" y="48536"/>
                </a:lnTo>
                <a:lnTo>
                  <a:pt x="8191582" y="73675"/>
                </a:lnTo>
                <a:lnTo>
                  <a:pt x="8216711" y="102979"/>
                </a:lnTo>
                <a:lnTo>
                  <a:pt x="8237154" y="135928"/>
                </a:lnTo>
                <a:lnTo>
                  <a:pt x="8252397" y="172004"/>
                </a:lnTo>
                <a:lnTo>
                  <a:pt x="8261921" y="210688"/>
                </a:lnTo>
                <a:lnTo>
                  <a:pt x="8265210" y="251460"/>
                </a:lnTo>
                <a:lnTo>
                  <a:pt x="8265210" y="2263330"/>
                </a:lnTo>
                <a:lnTo>
                  <a:pt x="8264377" y="2283957"/>
                </a:lnTo>
                <a:lnTo>
                  <a:pt x="8261921" y="2304124"/>
                </a:lnTo>
                <a:lnTo>
                  <a:pt x="8252397" y="2342822"/>
                </a:lnTo>
                <a:lnTo>
                  <a:pt x="8237154" y="2378906"/>
                </a:lnTo>
                <a:lnTo>
                  <a:pt x="8216711" y="2411858"/>
                </a:lnTo>
                <a:lnTo>
                  <a:pt x="8191582" y="2441160"/>
                </a:lnTo>
                <a:lnTo>
                  <a:pt x="8162285" y="2466296"/>
                </a:lnTo>
                <a:lnTo>
                  <a:pt x="8129337" y="2486747"/>
                </a:lnTo>
                <a:lnTo>
                  <a:pt x="8093254" y="2501995"/>
                </a:lnTo>
                <a:lnTo>
                  <a:pt x="8054553" y="2511524"/>
                </a:lnTo>
                <a:lnTo>
                  <a:pt x="8013750" y="2514815"/>
                </a:lnTo>
                <a:lnTo>
                  <a:pt x="251485" y="2514815"/>
                </a:lnTo>
                <a:lnTo>
                  <a:pt x="230860" y="2513982"/>
                </a:lnTo>
                <a:lnTo>
                  <a:pt x="210694" y="2511524"/>
                </a:lnTo>
                <a:lnTo>
                  <a:pt x="171998" y="2501995"/>
                </a:lnTo>
                <a:lnTo>
                  <a:pt x="135915" y="2486747"/>
                </a:lnTo>
                <a:lnTo>
                  <a:pt x="102963" y="2466296"/>
                </a:lnTo>
                <a:lnTo>
                  <a:pt x="73660" y="2441160"/>
                </a:lnTo>
                <a:lnTo>
                  <a:pt x="48523" y="2411858"/>
                </a:lnTo>
                <a:lnTo>
                  <a:pt x="28071" y="2378906"/>
                </a:lnTo>
                <a:lnTo>
                  <a:pt x="12821" y="2342822"/>
                </a:lnTo>
                <a:lnTo>
                  <a:pt x="3291" y="2304124"/>
                </a:lnTo>
                <a:lnTo>
                  <a:pt x="0" y="2263330"/>
                </a:lnTo>
                <a:lnTo>
                  <a:pt x="0" y="251460"/>
                </a:lnTo>
                <a:close/>
              </a:path>
            </a:pathLst>
          </a:custGeom>
          <a:ln w="19050">
            <a:solidFill>
              <a:srgbClr val="2C5268"/>
            </a:solidFill>
          </a:ln>
        </p:spPr>
        <p:txBody>
          <a:bodyPr wrap="square" lIns="0" tIns="0" rIns="0" bIns="0" rtlCol="0"/>
          <a:lstStyle/>
          <a:p>
            <a:endParaRPr/>
          </a:p>
        </p:txBody>
      </p:sp>
      <p:sp>
        <p:nvSpPr>
          <p:cNvPr id="14" name="object 14"/>
          <p:cNvSpPr txBox="1"/>
          <p:nvPr/>
        </p:nvSpPr>
        <p:spPr>
          <a:xfrm>
            <a:off x="553923" y="4171303"/>
            <a:ext cx="8019415" cy="1766570"/>
          </a:xfrm>
          <a:prstGeom prst="rect">
            <a:avLst/>
          </a:prstGeom>
        </p:spPr>
        <p:txBody>
          <a:bodyPr vert="horz" wrap="square" lIns="0" tIns="0" rIns="0" bIns="0" rtlCol="0">
            <a:spAutoFit/>
          </a:bodyPr>
          <a:lstStyle/>
          <a:p>
            <a:pPr marL="12700">
              <a:lnSpc>
                <a:spcPts val="1610"/>
              </a:lnSpc>
            </a:pPr>
            <a:r>
              <a:rPr sz="1400" b="1" dirty="0">
                <a:latin typeface="Corbel"/>
                <a:cs typeface="Corbel"/>
              </a:rPr>
              <a:t>In</a:t>
            </a:r>
            <a:r>
              <a:rPr sz="1400" b="1" spc="-5" dirty="0">
                <a:latin typeface="Corbel"/>
                <a:cs typeface="Corbel"/>
              </a:rPr>
              <a:t>d</a:t>
            </a:r>
            <a:r>
              <a:rPr sz="1400" b="1" dirty="0">
                <a:latin typeface="Corbel"/>
                <a:cs typeface="Corbel"/>
              </a:rPr>
              <a:t>icazioni</a:t>
            </a:r>
            <a:r>
              <a:rPr sz="1400" dirty="0">
                <a:latin typeface="Corbel"/>
                <a:cs typeface="Corbel"/>
              </a:rPr>
              <a:t>,</a:t>
            </a:r>
            <a:r>
              <a:rPr sz="1400" spc="-40" dirty="0">
                <a:latin typeface="Corbel"/>
                <a:cs typeface="Corbel"/>
              </a:rPr>
              <a:t> </a:t>
            </a:r>
            <a:r>
              <a:rPr sz="1400" spc="-5" dirty="0">
                <a:latin typeface="Corbel"/>
                <a:cs typeface="Corbel"/>
              </a:rPr>
              <a:t>no</a:t>
            </a:r>
            <a:r>
              <a:rPr sz="1400" dirty="0">
                <a:latin typeface="Corbel"/>
                <a:cs typeface="Corbel"/>
              </a:rPr>
              <a:t>n </a:t>
            </a:r>
            <a:r>
              <a:rPr sz="1400" spc="-5" dirty="0">
                <a:latin typeface="Corbel"/>
                <a:cs typeface="Corbel"/>
              </a:rPr>
              <a:t> </a:t>
            </a:r>
            <a:r>
              <a:rPr sz="1400" dirty="0">
                <a:latin typeface="Corbel"/>
                <a:cs typeface="Corbel"/>
              </a:rPr>
              <a:t>pr</a:t>
            </a:r>
            <a:r>
              <a:rPr sz="1400" spc="-10" dirty="0">
                <a:latin typeface="Corbel"/>
                <a:cs typeface="Corbel"/>
              </a:rPr>
              <a:t>e</a:t>
            </a:r>
            <a:r>
              <a:rPr sz="1400" spc="-5" dirty="0">
                <a:latin typeface="Corbel"/>
                <a:cs typeface="Corbel"/>
              </a:rPr>
              <a:t>s</a:t>
            </a:r>
            <a:r>
              <a:rPr sz="1400" spc="-10" dirty="0">
                <a:latin typeface="Corbel"/>
                <a:cs typeface="Corbel"/>
              </a:rPr>
              <a:t>c</a:t>
            </a:r>
            <a:r>
              <a:rPr sz="1400" dirty="0">
                <a:latin typeface="Corbel"/>
                <a:cs typeface="Corbel"/>
              </a:rPr>
              <a:t>rittive</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me pre</a:t>
            </a:r>
            <a:r>
              <a:rPr sz="1400" spc="-10" dirty="0">
                <a:latin typeface="Corbel"/>
                <a:cs typeface="Corbel"/>
              </a:rPr>
              <a:t>c</a:t>
            </a:r>
            <a:r>
              <a:rPr sz="1400" dirty="0">
                <a:latin typeface="Corbel"/>
                <a:cs typeface="Corbel"/>
              </a:rPr>
              <a:t>i</a:t>
            </a:r>
            <a:r>
              <a:rPr sz="1400" spc="-10" dirty="0">
                <a:latin typeface="Corbel"/>
                <a:cs typeface="Corbel"/>
              </a:rPr>
              <a:t>s</a:t>
            </a:r>
            <a:r>
              <a:rPr sz="1400" dirty="0">
                <a:latin typeface="Corbel"/>
                <a:cs typeface="Corbel"/>
              </a:rPr>
              <a:t>ato</a:t>
            </a:r>
            <a:r>
              <a:rPr sz="1400" spc="-10" dirty="0">
                <a:latin typeface="Corbel"/>
                <a:cs typeface="Corbel"/>
              </a:rPr>
              <a:t> </a:t>
            </a:r>
            <a:r>
              <a:rPr sz="1400" dirty="0">
                <a:latin typeface="Corbel"/>
                <a:cs typeface="Corbel"/>
              </a:rPr>
              <a:t>dalla</a:t>
            </a:r>
            <a:r>
              <a:rPr sz="1400" spc="-5" dirty="0">
                <a:latin typeface="Corbel"/>
                <a:cs typeface="Corbel"/>
              </a:rPr>
              <a:t> su</a:t>
            </a:r>
            <a:r>
              <a:rPr sz="1400" spc="-25" dirty="0">
                <a:latin typeface="Corbel"/>
                <a:cs typeface="Corbel"/>
              </a:rPr>
              <a:t>c</a:t>
            </a:r>
            <a:r>
              <a:rPr sz="1400" spc="-5" dirty="0">
                <a:latin typeface="Corbel"/>
                <a:cs typeface="Corbel"/>
              </a:rPr>
              <a:t>ces</a:t>
            </a:r>
            <a:r>
              <a:rPr sz="1400" spc="-10" dirty="0">
                <a:latin typeface="Corbel"/>
                <a:cs typeface="Corbel"/>
              </a:rPr>
              <a:t>s</a:t>
            </a:r>
            <a:r>
              <a:rPr sz="1400" dirty="0">
                <a:latin typeface="Corbel"/>
                <a:cs typeface="Corbel"/>
              </a:rPr>
              <a:t>iva</a:t>
            </a:r>
            <a:r>
              <a:rPr sz="1400" spc="-5" dirty="0">
                <a:latin typeface="Corbel"/>
                <a:cs typeface="Corbel"/>
              </a:rPr>
              <a:t> no</a:t>
            </a:r>
            <a:r>
              <a:rPr sz="1400" dirty="0">
                <a:latin typeface="Corbel"/>
                <a:cs typeface="Corbel"/>
              </a:rPr>
              <a:t>ta</a:t>
            </a:r>
            <a:r>
              <a:rPr sz="1400" spc="-20" dirty="0">
                <a:latin typeface="Corbel"/>
                <a:cs typeface="Corbel"/>
              </a:rPr>
              <a:t> </a:t>
            </a:r>
            <a:r>
              <a:rPr sz="1400" spc="-35" dirty="0">
                <a:latin typeface="Corbel"/>
                <a:cs typeface="Corbel"/>
              </a:rPr>
              <a:t>2</a:t>
            </a:r>
            <a:r>
              <a:rPr sz="1400" dirty="0">
                <a:latin typeface="Corbel"/>
                <a:cs typeface="Corbel"/>
              </a:rPr>
              <a:t>5</a:t>
            </a:r>
            <a:r>
              <a:rPr sz="1400" spc="-10" dirty="0">
                <a:latin typeface="Corbel"/>
                <a:cs typeface="Corbel"/>
              </a:rPr>
              <a:t>6</a:t>
            </a:r>
            <a:r>
              <a:rPr sz="1400" dirty="0">
                <a:latin typeface="Corbel"/>
                <a:cs typeface="Corbel"/>
              </a:rPr>
              <a:t>3</a:t>
            </a:r>
            <a:r>
              <a:rPr sz="1400" spc="-5" dirty="0">
                <a:latin typeface="Corbel"/>
                <a:cs typeface="Corbel"/>
              </a:rPr>
              <a:t> </a:t>
            </a:r>
            <a:r>
              <a:rPr sz="1400" dirty="0">
                <a:latin typeface="Corbel"/>
                <a:cs typeface="Corbel"/>
              </a:rPr>
              <a:t>del</a:t>
            </a:r>
            <a:r>
              <a:rPr sz="1400" spc="-10" dirty="0">
                <a:latin typeface="Corbel"/>
                <a:cs typeface="Corbel"/>
              </a:rPr>
              <a:t> </a:t>
            </a:r>
            <a:r>
              <a:rPr sz="1400" spc="-60" dirty="0">
                <a:latin typeface="Corbel"/>
                <a:cs typeface="Corbel"/>
              </a:rPr>
              <a:t>2</a:t>
            </a:r>
            <a:r>
              <a:rPr sz="1400" dirty="0">
                <a:latin typeface="Corbel"/>
                <a:cs typeface="Corbel"/>
              </a:rPr>
              <a:t>2.1</a:t>
            </a:r>
            <a:r>
              <a:rPr sz="1400" spc="-10" dirty="0">
                <a:latin typeface="Corbel"/>
                <a:cs typeface="Corbel"/>
              </a:rPr>
              <a:t>1</a:t>
            </a:r>
            <a:r>
              <a:rPr sz="1400" spc="-5" dirty="0">
                <a:latin typeface="Corbel"/>
                <a:cs typeface="Corbel"/>
              </a:rPr>
              <a:t>.</a:t>
            </a:r>
            <a:r>
              <a:rPr sz="1400" spc="-20" dirty="0">
                <a:latin typeface="Corbel"/>
                <a:cs typeface="Corbel"/>
              </a:rPr>
              <a:t>2</a:t>
            </a:r>
            <a:r>
              <a:rPr sz="1400" dirty="0">
                <a:latin typeface="Corbel"/>
                <a:cs typeface="Corbel"/>
              </a:rPr>
              <a:t>0</a:t>
            </a:r>
            <a:r>
              <a:rPr sz="1400" spc="-45" dirty="0">
                <a:latin typeface="Corbel"/>
                <a:cs typeface="Corbel"/>
              </a:rPr>
              <a:t>1</a:t>
            </a:r>
            <a:r>
              <a:rPr sz="1400" spc="-5" dirty="0">
                <a:latin typeface="Corbel"/>
                <a:cs typeface="Corbel"/>
              </a:rPr>
              <a:t>3</a:t>
            </a:r>
            <a:r>
              <a:rPr sz="1400" dirty="0">
                <a:latin typeface="Corbel"/>
                <a:cs typeface="Corbel"/>
              </a:rPr>
              <a:t>,</a:t>
            </a:r>
            <a:r>
              <a:rPr sz="1400" spc="-15" dirty="0">
                <a:latin typeface="Corbel"/>
                <a:cs typeface="Corbel"/>
              </a:rPr>
              <a:t> </a:t>
            </a:r>
            <a:r>
              <a:rPr sz="1400" dirty="0">
                <a:latin typeface="Corbel"/>
                <a:cs typeface="Corbel"/>
              </a:rPr>
              <a:t>ri</a:t>
            </a:r>
            <a:r>
              <a:rPr sz="1400" spc="-10" dirty="0">
                <a:latin typeface="Corbel"/>
                <a:cs typeface="Corbel"/>
              </a:rPr>
              <a:t>s</a:t>
            </a:r>
            <a:r>
              <a:rPr sz="1400" dirty="0">
                <a:latin typeface="Corbel"/>
                <a:cs typeface="Corbel"/>
              </a:rPr>
              <a:t>p</a:t>
            </a:r>
            <a:r>
              <a:rPr sz="1400" spc="-5" dirty="0">
                <a:latin typeface="Corbel"/>
                <a:cs typeface="Corbel"/>
              </a:rPr>
              <a:t>e</a:t>
            </a:r>
            <a:r>
              <a:rPr sz="1400" dirty="0">
                <a:latin typeface="Corbel"/>
                <a:cs typeface="Corbel"/>
              </a:rPr>
              <a:t>tto</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a:t>
            </a:r>
            <a:r>
              <a:rPr sz="1400" spc="-10" dirty="0">
                <a:latin typeface="Corbel"/>
                <a:cs typeface="Corbel"/>
              </a:rPr>
              <a:t> </a:t>
            </a:r>
            <a:r>
              <a:rPr sz="1400" spc="-5" dirty="0">
                <a:latin typeface="Corbel"/>
                <a:cs typeface="Corbel"/>
              </a:rPr>
              <a:t>sua</a:t>
            </a:r>
            <a:endParaRPr sz="1400">
              <a:latin typeface="Corbel"/>
              <a:cs typeface="Corbel"/>
            </a:endParaRPr>
          </a:p>
          <a:p>
            <a:pPr marL="12700">
              <a:lnSpc>
                <a:spcPts val="1610"/>
              </a:lnSpc>
            </a:pPr>
            <a:r>
              <a:rPr sz="1400" b="1" dirty="0">
                <a:latin typeface="Corbel"/>
                <a:cs typeface="Corbel"/>
              </a:rPr>
              <a:t>composizio</a:t>
            </a:r>
            <a:r>
              <a:rPr sz="1400" b="1" spc="-15" dirty="0">
                <a:latin typeface="Corbel"/>
                <a:cs typeface="Corbel"/>
              </a:rPr>
              <a:t>n</a:t>
            </a:r>
            <a:r>
              <a:rPr sz="1400" b="1" dirty="0">
                <a:latin typeface="Corbel"/>
                <a:cs typeface="Corbel"/>
              </a:rPr>
              <a:t>e</a:t>
            </a:r>
            <a:r>
              <a:rPr sz="1400" b="1" spc="-50" dirty="0">
                <a:latin typeface="Corbel"/>
                <a:cs typeface="Corbel"/>
              </a:rPr>
              <a:t> </a:t>
            </a:r>
            <a:r>
              <a:rPr sz="1400" dirty="0">
                <a:latin typeface="Corbel"/>
                <a:cs typeface="Corbel"/>
              </a:rPr>
              <a:t>e</a:t>
            </a:r>
            <a:r>
              <a:rPr sz="1400" spc="-10" dirty="0">
                <a:latin typeface="Corbel"/>
                <a:cs typeface="Corbel"/>
              </a:rPr>
              <a:t> a</a:t>
            </a:r>
            <a:r>
              <a:rPr sz="1400" dirty="0">
                <a:latin typeface="Corbel"/>
                <a:cs typeface="Corbel"/>
              </a:rPr>
              <a:t>l </a:t>
            </a:r>
            <a:r>
              <a:rPr sz="1400" spc="-5" dirty="0">
                <a:latin typeface="Corbel"/>
                <a:cs typeface="Corbel"/>
              </a:rPr>
              <a:t>su</a:t>
            </a:r>
            <a:r>
              <a:rPr sz="1400" dirty="0">
                <a:latin typeface="Corbel"/>
                <a:cs typeface="Corbel"/>
              </a:rPr>
              <a:t>o</a:t>
            </a:r>
            <a:r>
              <a:rPr sz="1400" spc="-10" dirty="0">
                <a:latin typeface="Corbel"/>
                <a:cs typeface="Corbel"/>
              </a:rPr>
              <a:t> </a:t>
            </a:r>
            <a:r>
              <a:rPr sz="1400" b="1" spc="-10" dirty="0">
                <a:latin typeface="Corbel"/>
                <a:cs typeface="Corbel"/>
              </a:rPr>
              <a:t>f</a:t>
            </a:r>
            <a:r>
              <a:rPr sz="1400" b="1" dirty="0">
                <a:latin typeface="Corbel"/>
                <a:cs typeface="Corbel"/>
              </a:rPr>
              <a:t>unzionamen</a:t>
            </a:r>
            <a:r>
              <a:rPr sz="1400" b="1" spc="-10" dirty="0">
                <a:latin typeface="Corbel"/>
                <a:cs typeface="Corbel"/>
              </a:rPr>
              <a:t>t</a:t>
            </a:r>
            <a:r>
              <a:rPr sz="1400" b="1" dirty="0">
                <a:latin typeface="Corbel"/>
                <a:cs typeface="Corbel"/>
              </a:rPr>
              <a:t>o</a:t>
            </a:r>
            <a:r>
              <a:rPr sz="1400" dirty="0">
                <a:latin typeface="Corbel"/>
                <a:cs typeface="Corbel"/>
              </a:rPr>
              <a:t>:</a:t>
            </a:r>
            <a:endParaRPr sz="1400">
              <a:latin typeface="Corbel"/>
              <a:cs typeface="Corbel"/>
            </a:endParaRPr>
          </a:p>
          <a:p>
            <a:pPr>
              <a:lnSpc>
                <a:spcPct val="100000"/>
              </a:lnSpc>
              <a:spcBef>
                <a:spcPts val="1"/>
              </a:spcBef>
            </a:pPr>
            <a:endParaRPr sz="1350">
              <a:latin typeface="Times New Roman"/>
              <a:cs typeface="Times New Roman"/>
            </a:endParaRPr>
          </a:p>
          <a:p>
            <a:pPr marL="12700" marR="5080">
              <a:lnSpc>
                <a:spcPts val="1550"/>
              </a:lnSpc>
              <a:buFont typeface="Corbel"/>
              <a:buChar char="-"/>
              <a:tabLst>
                <a:tab pos="142240" algn="l"/>
              </a:tabLst>
            </a:pPr>
            <a:r>
              <a:rPr sz="1400" spc="-5" dirty="0">
                <a:latin typeface="Corbel"/>
                <a:cs typeface="Corbel"/>
              </a:rPr>
              <a:t>c</a:t>
            </a:r>
            <a:r>
              <a:rPr sz="1400" spc="-10" dirty="0">
                <a:latin typeface="Corbel"/>
                <a:cs typeface="Corbel"/>
              </a:rPr>
              <a:t>o</a:t>
            </a:r>
            <a:r>
              <a:rPr sz="1400" dirty="0">
                <a:latin typeface="Corbel"/>
                <a:cs typeface="Corbel"/>
              </a:rPr>
              <a:t>mp</a:t>
            </a:r>
            <a:r>
              <a:rPr sz="1400" spc="-10" dirty="0">
                <a:latin typeface="Corbel"/>
                <a:cs typeface="Corbel"/>
              </a:rPr>
              <a:t>o</a:t>
            </a:r>
            <a:r>
              <a:rPr sz="1400" spc="-5" dirty="0">
                <a:latin typeface="Corbel"/>
                <a:cs typeface="Corbel"/>
              </a:rPr>
              <a:t>st</a:t>
            </a:r>
            <a:r>
              <a:rPr sz="1400" dirty="0">
                <a:latin typeface="Corbel"/>
                <a:cs typeface="Corbel"/>
              </a:rPr>
              <a:t>o</a:t>
            </a:r>
            <a:r>
              <a:rPr sz="1400" spc="-10" dirty="0">
                <a:latin typeface="Corbel"/>
                <a:cs typeface="Corbel"/>
              </a:rPr>
              <a:t> </a:t>
            </a:r>
            <a:r>
              <a:rPr sz="1400" dirty="0">
                <a:latin typeface="Corbel"/>
                <a:cs typeface="Corbel"/>
              </a:rPr>
              <a:t>da: </a:t>
            </a:r>
            <a:r>
              <a:rPr sz="1400" spc="-10" dirty="0">
                <a:latin typeface="Corbel"/>
                <a:cs typeface="Corbel"/>
              </a:rPr>
              <a:t> </a:t>
            </a:r>
            <a:r>
              <a:rPr sz="1400" b="1" i="1" dirty="0">
                <a:latin typeface="Corbel"/>
                <a:cs typeface="Corbel"/>
              </a:rPr>
              <a:t>f</a:t>
            </a:r>
            <a:r>
              <a:rPr sz="1400" b="1" i="1" spc="-10" dirty="0">
                <a:latin typeface="Corbel"/>
                <a:cs typeface="Corbel"/>
              </a:rPr>
              <a:t>u</a:t>
            </a:r>
            <a:r>
              <a:rPr sz="1400" b="1" i="1" dirty="0">
                <a:latin typeface="Corbel"/>
                <a:cs typeface="Corbel"/>
              </a:rPr>
              <a:t>n</a:t>
            </a:r>
            <a:r>
              <a:rPr sz="1400" b="1" i="1" spc="-10" dirty="0">
                <a:latin typeface="Corbel"/>
                <a:cs typeface="Corbel"/>
              </a:rPr>
              <a:t>z</a:t>
            </a:r>
            <a:r>
              <a:rPr sz="1400" b="1" i="1" spc="-5" dirty="0">
                <a:latin typeface="Corbel"/>
                <a:cs typeface="Corbel"/>
              </a:rPr>
              <a:t>i</a:t>
            </a:r>
            <a:r>
              <a:rPr sz="1400" b="1" i="1" dirty="0">
                <a:latin typeface="Corbel"/>
                <a:cs typeface="Corbel"/>
              </a:rPr>
              <a:t>oni</a:t>
            </a:r>
            <a:r>
              <a:rPr sz="1400" b="1" i="1" spc="-10" dirty="0">
                <a:latin typeface="Corbel"/>
                <a:cs typeface="Corbel"/>
              </a:rPr>
              <a:t> </a:t>
            </a:r>
            <a:r>
              <a:rPr sz="1400" b="1" i="1" spc="-5" dirty="0">
                <a:latin typeface="Corbel"/>
                <a:cs typeface="Corbel"/>
              </a:rPr>
              <a:t>st</a:t>
            </a:r>
            <a:r>
              <a:rPr sz="1400" b="1" i="1" spc="5" dirty="0">
                <a:latin typeface="Corbel"/>
                <a:cs typeface="Corbel"/>
              </a:rPr>
              <a:t>r</a:t>
            </a:r>
            <a:r>
              <a:rPr sz="1400" b="1" i="1" spc="-10" dirty="0">
                <a:latin typeface="Corbel"/>
                <a:cs typeface="Corbel"/>
              </a:rPr>
              <a:t>u</a:t>
            </a:r>
            <a:r>
              <a:rPr sz="1400" b="1" i="1" dirty="0">
                <a:latin typeface="Corbel"/>
                <a:cs typeface="Corbel"/>
              </a:rPr>
              <a:t>mental</a:t>
            </a:r>
            <a:r>
              <a:rPr sz="1400" b="1" i="1" spc="-5" dirty="0">
                <a:latin typeface="Corbel"/>
                <a:cs typeface="Corbel"/>
              </a:rPr>
              <a:t>i</a:t>
            </a:r>
            <a:r>
              <a:rPr sz="1400" b="1" i="1" dirty="0">
                <a:latin typeface="Corbel"/>
                <a:cs typeface="Corbel"/>
              </a:rPr>
              <a:t>,</a:t>
            </a:r>
            <a:r>
              <a:rPr sz="1400" b="1" i="1" spc="-30" dirty="0">
                <a:latin typeface="Corbel"/>
                <a:cs typeface="Corbel"/>
              </a:rPr>
              <a:t> </a:t>
            </a:r>
            <a:r>
              <a:rPr sz="1400" b="1" i="1" spc="-5" dirty="0">
                <a:latin typeface="Corbel"/>
                <a:cs typeface="Corbel"/>
              </a:rPr>
              <a:t>in</a:t>
            </a:r>
            <a:r>
              <a:rPr sz="1400" b="1" i="1" dirty="0">
                <a:latin typeface="Corbel"/>
                <a:cs typeface="Corbel"/>
              </a:rPr>
              <a:t>se</a:t>
            </a:r>
            <a:r>
              <a:rPr sz="1400" b="1" i="1" spc="-5" dirty="0">
                <a:latin typeface="Corbel"/>
                <a:cs typeface="Corbel"/>
              </a:rPr>
              <a:t>g</a:t>
            </a:r>
            <a:r>
              <a:rPr sz="1400" b="1" i="1" dirty="0">
                <a:latin typeface="Corbel"/>
                <a:cs typeface="Corbel"/>
              </a:rPr>
              <a:t>nanti</a:t>
            </a:r>
            <a:r>
              <a:rPr sz="1400" b="1" i="1" spc="-35" dirty="0">
                <a:latin typeface="Corbel"/>
                <a:cs typeface="Corbel"/>
              </a:rPr>
              <a:t> </a:t>
            </a:r>
            <a:r>
              <a:rPr sz="1400" b="1" i="1" spc="-5" dirty="0">
                <a:latin typeface="Corbel"/>
                <a:cs typeface="Corbel"/>
              </a:rPr>
              <a:t>p</a:t>
            </a:r>
            <a:r>
              <a:rPr sz="1400" b="1" i="1" dirty="0">
                <a:latin typeface="Corbel"/>
                <a:cs typeface="Corbel"/>
              </a:rPr>
              <a:t>er</a:t>
            </a:r>
            <a:r>
              <a:rPr sz="1400" b="1" i="1" spc="-15" dirty="0">
                <a:latin typeface="Corbel"/>
                <a:cs typeface="Corbel"/>
              </a:rPr>
              <a:t> </a:t>
            </a:r>
            <a:r>
              <a:rPr sz="1400" b="1" i="1" spc="-5" dirty="0">
                <a:latin typeface="Corbel"/>
                <a:cs typeface="Corbel"/>
              </a:rPr>
              <a:t>i</a:t>
            </a:r>
            <a:r>
              <a:rPr sz="1400" b="1" i="1" dirty="0">
                <a:latin typeface="Corbel"/>
                <a:cs typeface="Corbel"/>
              </a:rPr>
              <a:t>l</a:t>
            </a:r>
            <a:r>
              <a:rPr sz="1400" b="1" i="1" spc="5" dirty="0">
                <a:latin typeface="Corbel"/>
                <a:cs typeface="Corbel"/>
              </a:rPr>
              <a:t> </a:t>
            </a:r>
            <a:r>
              <a:rPr sz="1400" b="1" i="1" spc="-5" dirty="0">
                <a:latin typeface="Corbel"/>
                <a:cs typeface="Corbel"/>
              </a:rPr>
              <a:t>sos</a:t>
            </a:r>
            <a:r>
              <a:rPr sz="1400" b="1" i="1" spc="5" dirty="0">
                <a:latin typeface="Corbel"/>
                <a:cs typeface="Corbel"/>
              </a:rPr>
              <a:t>t</a:t>
            </a:r>
            <a:r>
              <a:rPr sz="1400" b="1" i="1" dirty="0">
                <a:latin typeface="Corbel"/>
                <a:cs typeface="Corbel"/>
              </a:rPr>
              <a:t>e</a:t>
            </a:r>
            <a:r>
              <a:rPr sz="1400" b="1" i="1" spc="-5" dirty="0">
                <a:latin typeface="Corbel"/>
                <a:cs typeface="Corbel"/>
              </a:rPr>
              <a:t>g</a:t>
            </a:r>
            <a:r>
              <a:rPr sz="1400" b="1" i="1" dirty="0">
                <a:latin typeface="Corbel"/>
                <a:cs typeface="Corbel"/>
              </a:rPr>
              <a:t>n</a:t>
            </a:r>
            <a:r>
              <a:rPr sz="1400" b="1" i="1" spc="25" dirty="0">
                <a:latin typeface="Corbel"/>
                <a:cs typeface="Corbel"/>
              </a:rPr>
              <a:t>o</a:t>
            </a:r>
            <a:r>
              <a:rPr sz="1400" i="1" dirty="0">
                <a:latin typeface="Corbel"/>
                <a:cs typeface="Corbel"/>
              </a:rPr>
              <a:t>,</a:t>
            </a:r>
            <a:r>
              <a:rPr sz="1400" i="1" spc="-30" dirty="0">
                <a:latin typeface="Corbel"/>
                <a:cs typeface="Corbel"/>
              </a:rPr>
              <a:t> </a:t>
            </a:r>
            <a:r>
              <a:rPr sz="1400" i="1" dirty="0">
                <a:latin typeface="Corbel"/>
                <a:cs typeface="Corbel"/>
              </a:rPr>
              <a:t>r</a:t>
            </a:r>
            <a:r>
              <a:rPr sz="1400" i="1" spc="-5" dirty="0">
                <a:latin typeface="Corbel"/>
                <a:cs typeface="Corbel"/>
              </a:rPr>
              <a:t>app</a:t>
            </a:r>
            <a:r>
              <a:rPr sz="1400" i="1" dirty="0">
                <a:latin typeface="Corbel"/>
                <a:cs typeface="Corbel"/>
              </a:rPr>
              <a:t>r</a:t>
            </a:r>
            <a:r>
              <a:rPr sz="1400" i="1" spc="-10" dirty="0">
                <a:latin typeface="Corbel"/>
                <a:cs typeface="Corbel"/>
              </a:rPr>
              <a:t>e</a:t>
            </a:r>
            <a:r>
              <a:rPr sz="1400" i="1" dirty="0">
                <a:latin typeface="Corbel"/>
                <a:cs typeface="Corbel"/>
              </a:rPr>
              <a:t>s</a:t>
            </a:r>
            <a:r>
              <a:rPr sz="1400" i="1" spc="-5" dirty="0">
                <a:latin typeface="Corbel"/>
                <a:cs typeface="Corbel"/>
              </a:rPr>
              <a:t>e</a:t>
            </a:r>
            <a:r>
              <a:rPr sz="1400" i="1" dirty="0">
                <a:latin typeface="Corbel"/>
                <a:cs typeface="Corbel"/>
              </a:rPr>
              <a:t>n</a:t>
            </a:r>
            <a:r>
              <a:rPr sz="1400" i="1" spc="-5" dirty="0">
                <a:latin typeface="Corbel"/>
                <a:cs typeface="Corbel"/>
              </a:rPr>
              <a:t>tan</a:t>
            </a:r>
            <a:r>
              <a:rPr sz="1400" i="1" dirty="0">
                <a:latin typeface="Corbel"/>
                <a:cs typeface="Corbel"/>
              </a:rPr>
              <a:t>ti</a:t>
            </a:r>
            <a:r>
              <a:rPr sz="1400" i="1" spc="-20"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i</a:t>
            </a:r>
            <a:r>
              <a:rPr sz="1400" i="1" spc="10" dirty="0">
                <a:latin typeface="Corbel"/>
                <a:cs typeface="Corbel"/>
              </a:rPr>
              <a:t> </a:t>
            </a:r>
            <a:r>
              <a:rPr sz="1400" b="1" i="1" dirty="0">
                <a:latin typeface="Corbel"/>
                <a:cs typeface="Corbel"/>
              </a:rPr>
              <a:t>docenti</a:t>
            </a:r>
            <a:r>
              <a:rPr sz="1400" b="1" i="1" spc="-25" dirty="0">
                <a:latin typeface="Corbel"/>
                <a:cs typeface="Corbel"/>
              </a:rPr>
              <a:t> </a:t>
            </a:r>
            <a:r>
              <a:rPr sz="1400" b="1" i="1" dirty="0">
                <a:latin typeface="Corbel"/>
                <a:cs typeface="Corbel"/>
              </a:rPr>
              <a:t>“disciplinari”</a:t>
            </a:r>
            <a:r>
              <a:rPr sz="1400" b="1" i="1" spc="-3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n </a:t>
            </a:r>
            <a:r>
              <a:rPr sz="1400" i="1" spc="-5" dirty="0">
                <a:latin typeface="Corbel"/>
                <a:cs typeface="Corbel"/>
              </a:rPr>
              <a:t>e</a:t>
            </a:r>
            <a:r>
              <a:rPr sz="1400" i="1" dirty="0">
                <a:latin typeface="Corbel"/>
                <a:cs typeface="Corbel"/>
              </a:rPr>
              <a:t>s</a:t>
            </a:r>
            <a:r>
              <a:rPr sz="1400" i="1" spc="-5" dirty="0">
                <a:latin typeface="Corbel"/>
                <a:cs typeface="Corbel"/>
              </a:rPr>
              <a:t>pe</a:t>
            </a:r>
            <a:r>
              <a:rPr sz="1400" i="1" dirty="0">
                <a:latin typeface="Corbel"/>
                <a:cs typeface="Corbel"/>
              </a:rPr>
              <a:t>ri</a:t>
            </a:r>
            <a:r>
              <a:rPr sz="1400" i="1" spc="-10" dirty="0">
                <a:latin typeface="Corbel"/>
                <a:cs typeface="Corbel"/>
              </a:rPr>
              <a:t>e</a:t>
            </a:r>
            <a:r>
              <a:rPr sz="1400" i="1" dirty="0">
                <a:latin typeface="Corbel"/>
                <a:cs typeface="Corbel"/>
              </a:rPr>
              <a:t>nza</a:t>
            </a:r>
            <a:r>
              <a:rPr sz="1400" i="1" spc="-20" dirty="0">
                <a:latin typeface="Corbel"/>
                <a:cs typeface="Corbel"/>
              </a:rPr>
              <a:t> </a:t>
            </a:r>
            <a:r>
              <a:rPr sz="1400" i="1" spc="-5" dirty="0">
                <a:latin typeface="Corbel"/>
                <a:cs typeface="Corbel"/>
              </a:rPr>
              <a:t>e</a:t>
            </a:r>
            <a:r>
              <a:rPr sz="1400" i="1" dirty="0">
                <a:latin typeface="Corbel"/>
                <a:cs typeface="Corbel"/>
              </a:rPr>
              <a:t>/o</a:t>
            </a:r>
            <a:r>
              <a:rPr sz="1400" i="1" spc="-5" dirty="0">
                <a:latin typeface="Corbel"/>
                <a:cs typeface="Corbel"/>
              </a:rPr>
              <a:t> for</a:t>
            </a:r>
            <a:r>
              <a:rPr sz="1400" i="1" dirty="0">
                <a:latin typeface="Corbel"/>
                <a:cs typeface="Corbel"/>
              </a:rPr>
              <a:t>m</a:t>
            </a:r>
            <a:r>
              <a:rPr sz="1400" i="1" spc="-5" dirty="0">
                <a:latin typeface="Corbel"/>
                <a:cs typeface="Corbel"/>
              </a:rPr>
              <a:t>azi</a:t>
            </a:r>
            <a:r>
              <a:rPr sz="1400" i="1" spc="-10" dirty="0">
                <a:latin typeface="Corbel"/>
                <a:cs typeface="Corbel"/>
              </a:rPr>
              <a:t>o</a:t>
            </a:r>
            <a:r>
              <a:rPr sz="1400" i="1" dirty="0">
                <a:latin typeface="Corbel"/>
                <a:cs typeface="Corbel"/>
              </a:rPr>
              <a:t>ne</a:t>
            </a:r>
            <a:r>
              <a:rPr sz="1400" i="1" spc="-25" dirty="0">
                <a:latin typeface="Corbel"/>
                <a:cs typeface="Corbel"/>
              </a:rPr>
              <a:t> </a:t>
            </a:r>
            <a:r>
              <a:rPr sz="1400" i="1" dirty="0">
                <a:latin typeface="Corbel"/>
                <a:cs typeface="Corbel"/>
              </a:rPr>
              <a:t>s</a:t>
            </a:r>
            <a:r>
              <a:rPr sz="1400" i="1" spc="-5" dirty="0">
                <a:latin typeface="Corbel"/>
                <a:cs typeface="Corbel"/>
              </a:rPr>
              <a:t>pe</a:t>
            </a:r>
            <a:r>
              <a:rPr sz="1400" i="1" dirty="0">
                <a:latin typeface="Corbel"/>
                <a:cs typeface="Corbel"/>
              </a:rPr>
              <a:t>c</a:t>
            </a:r>
            <a:r>
              <a:rPr sz="1400" i="1" spc="-5" dirty="0">
                <a:latin typeface="Corbel"/>
                <a:cs typeface="Corbel"/>
              </a:rPr>
              <a:t>if</a:t>
            </a:r>
            <a:r>
              <a:rPr sz="1400" i="1" dirty="0">
                <a:latin typeface="Corbel"/>
                <a:cs typeface="Corbel"/>
              </a:rPr>
              <a:t>ica</a:t>
            </a:r>
            <a:r>
              <a:rPr sz="1400" i="1" spc="-20" dirty="0">
                <a:latin typeface="Corbel"/>
                <a:cs typeface="Corbel"/>
              </a:rPr>
              <a:t> </a:t>
            </a:r>
            <a:r>
              <a:rPr sz="1400" i="1" dirty="0">
                <a:latin typeface="Corbel"/>
                <a:cs typeface="Corbel"/>
              </a:rPr>
              <a:t>o c</a:t>
            </a:r>
            <a:r>
              <a:rPr sz="1400" i="1" spc="-10" dirty="0">
                <a:latin typeface="Corbel"/>
                <a:cs typeface="Corbel"/>
              </a:rPr>
              <a:t>o</a:t>
            </a:r>
            <a:r>
              <a:rPr sz="1400" i="1" dirty="0">
                <a:latin typeface="Corbel"/>
                <a:cs typeface="Corbel"/>
              </a:rPr>
              <a:t>n</a:t>
            </a:r>
            <a:r>
              <a:rPr sz="1400" i="1" spc="-1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m</a:t>
            </a:r>
            <a:r>
              <a:rPr sz="1400" i="1" spc="-5" dirty="0">
                <a:latin typeface="Corbel"/>
                <a:cs typeface="Corbel"/>
              </a:rPr>
              <a:t>pit</a:t>
            </a:r>
            <a:r>
              <a:rPr sz="1400" i="1" dirty="0">
                <a:latin typeface="Corbel"/>
                <a:cs typeface="Corbel"/>
              </a:rPr>
              <a:t>i</a:t>
            </a:r>
            <a:r>
              <a:rPr sz="1400" i="1" spc="-15" dirty="0">
                <a:latin typeface="Corbel"/>
                <a:cs typeface="Corbel"/>
              </a:rPr>
              <a:t> </a:t>
            </a:r>
            <a:r>
              <a:rPr sz="1400" i="1" dirty="0">
                <a:latin typeface="Corbel"/>
                <a:cs typeface="Corbel"/>
              </a:rPr>
              <a:t>di</a:t>
            </a:r>
            <a:r>
              <a:rPr sz="1400" i="1" spc="-5" dirty="0">
                <a:latin typeface="Corbel"/>
                <a:cs typeface="Corbel"/>
              </a:rPr>
              <a:t> </a:t>
            </a:r>
            <a:r>
              <a:rPr sz="1400" i="1" dirty="0">
                <a:latin typeface="Corbel"/>
                <a:cs typeface="Corbel"/>
              </a:rPr>
              <a:t>co</a:t>
            </a:r>
            <a:r>
              <a:rPr sz="1400" i="1" spc="-15" dirty="0">
                <a:latin typeface="Corbel"/>
                <a:cs typeface="Corbel"/>
              </a:rPr>
              <a:t>o</a:t>
            </a:r>
            <a:r>
              <a:rPr sz="1400" i="1" dirty="0">
                <a:latin typeface="Corbel"/>
                <a:cs typeface="Corbel"/>
              </a:rPr>
              <a:t>rdinam</a:t>
            </a:r>
            <a:r>
              <a:rPr sz="1400" i="1" spc="-5" dirty="0">
                <a:latin typeface="Corbel"/>
                <a:cs typeface="Corbel"/>
              </a:rPr>
              <a:t>e</a:t>
            </a:r>
            <a:r>
              <a:rPr sz="1400" i="1" dirty="0">
                <a:latin typeface="Corbel"/>
                <a:cs typeface="Corbel"/>
              </a:rPr>
              <a:t>n</a:t>
            </a:r>
            <a:r>
              <a:rPr sz="1400" i="1" spc="-5" dirty="0">
                <a:latin typeface="Corbel"/>
                <a:cs typeface="Corbel"/>
              </a:rPr>
              <a:t>t</a:t>
            </a:r>
            <a:r>
              <a:rPr sz="1400" i="1" dirty="0">
                <a:latin typeface="Corbel"/>
                <a:cs typeface="Corbel"/>
              </a:rPr>
              <a:t>o</a:t>
            </a:r>
            <a:r>
              <a:rPr sz="1400" i="1" spc="-25"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lle</a:t>
            </a:r>
            <a:r>
              <a:rPr sz="1400" i="1" spc="-10" dirty="0">
                <a:latin typeface="Corbel"/>
                <a:cs typeface="Corbel"/>
              </a:rPr>
              <a:t> </a:t>
            </a:r>
            <a:r>
              <a:rPr sz="1400" i="1" dirty="0">
                <a:latin typeface="Corbel"/>
                <a:cs typeface="Corbel"/>
              </a:rPr>
              <a:t>class</a:t>
            </a:r>
            <a:r>
              <a:rPr sz="1400" i="1" spc="-5" dirty="0">
                <a:latin typeface="Corbel"/>
                <a:cs typeface="Corbel"/>
              </a:rPr>
              <a:t>i</a:t>
            </a:r>
            <a:r>
              <a:rPr sz="1400" i="1" dirty="0">
                <a:latin typeface="Corbel"/>
                <a:cs typeface="Corbel"/>
              </a:rPr>
              <a:t>,</a:t>
            </a:r>
            <a:r>
              <a:rPr sz="1400" i="1" spc="15" dirty="0">
                <a:latin typeface="Corbel"/>
                <a:cs typeface="Corbel"/>
              </a:rPr>
              <a:t> </a:t>
            </a:r>
            <a:r>
              <a:rPr sz="1400" b="1" i="1" spc="-5" dirty="0">
                <a:latin typeface="Corbel"/>
                <a:cs typeface="Corbel"/>
              </a:rPr>
              <a:t>g</a:t>
            </a:r>
            <a:r>
              <a:rPr sz="1400" b="1" i="1" dirty="0">
                <a:latin typeface="Corbel"/>
                <a:cs typeface="Corbel"/>
              </a:rPr>
              <a:t>enitori</a:t>
            </a:r>
            <a:r>
              <a:rPr sz="1400" b="1" i="1" spc="-20" dirty="0">
                <a:latin typeface="Corbel"/>
                <a:cs typeface="Corbel"/>
              </a:rPr>
              <a:t> </a:t>
            </a:r>
            <a:r>
              <a:rPr sz="1400" i="1" spc="-5" dirty="0">
                <a:latin typeface="Corbel"/>
                <a:cs typeface="Corbel"/>
              </a:rPr>
              <a:t>e</a:t>
            </a:r>
            <a:r>
              <a:rPr sz="1400" i="1" dirty="0">
                <a:latin typeface="Corbel"/>
                <a:cs typeface="Corbel"/>
              </a:rPr>
              <a:t>d</a:t>
            </a:r>
            <a:r>
              <a:rPr sz="1400" i="1" spc="-5" dirty="0">
                <a:latin typeface="Corbel"/>
                <a:cs typeface="Corbel"/>
              </a:rPr>
              <a:t> e</a:t>
            </a:r>
            <a:r>
              <a:rPr sz="1400" i="1" dirty="0">
                <a:latin typeface="Corbel"/>
                <a:cs typeface="Corbel"/>
              </a:rPr>
              <a:t>v</a:t>
            </a:r>
            <a:r>
              <a:rPr sz="1400" i="1" spc="-5" dirty="0">
                <a:latin typeface="Corbel"/>
                <a:cs typeface="Corbel"/>
              </a:rPr>
              <a:t>e</a:t>
            </a:r>
            <a:r>
              <a:rPr sz="1400" i="1" dirty="0">
                <a:latin typeface="Corbel"/>
                <a:cs typeface="Corbel"/>
              </a:rPr>
              <a:t>n</a:t>
            </a:r>
            <a:r>
              <a:rPr sz="1400" i="1" spc="-5" dirty="0">
                <a:latin typeface="Corbel"/>
                <a:cs typeface="Corbel"/>
              </a:rPr>
              <a:t>tua</a:t>
            </a:r>
            <a:r>
              <a:rPr sz="1400" i="1" dirty="0">
                <a:latin typeface="Corbel"/>
                <a:cs typeface="Corbel"/>
              </a:rPr>
              <a:t>li </a:t>
            </a:r>
            <a:r>
              <a:rPr sz="1400" b="1" i="1" dirty="0">
                <a:latin typeface="Corbel"/>
                <a:cs typeface="Corbel"/>
              </a:rPr>
              <a:t>e</a:t>
            </a:r>
            <a:r>
              <a:rPr sz="1400" b="1" i="1" spc="-5" dirty="0">
                <a:latin typeface="Corbel"/>
                <a:cs typeface="Corbel"/>
              </a:rPr>
              <a:t>sp</a:t>
            </a:r>
            <a:r>
              <a:rPr sz="1400" b="1" i="1" spc="5" dirty="0">
                <a:latin typeface="Corbel"/>
                <a:cs typeface="Corbel"/>
              </a:rPr>
              <a:t>e</a:t>
            </a:r>
            <a:r>
              <a:rPr sz="1400" b="1" i="1" spc="-5" dirty="0">
                <a:latin typeface="Corbel"/>
                <a:cs typeface="Corbel"/>
              </a:rPr>
              <a:t>r</a:t>
            </a:r>
            <a:r>
              <a:rPr sz="1400" b="1" i="1" dirty="0">
                <a:latin typeface="Corbel"/>
                <a:cs typeface="Corbel"/>
              </a:rPr>
              <a:t>t</a:t>
            </a:r>
            <a:r>
              <a:rPr sz="1400" b="1" i="1" spc="5" dirty="0">
                <a:latin typeface="Corbel"/>
                <a:cs typeface="Corbel"/>
              </a:rPr>
              <a:t>i</a:t>
            </a:r>
            <a:r>
              <a:rPr sz="1400" i="1" dirty="0">
                <a:latin typeface="Corbel"/>
                <a:cs typeface="Corbel"/>
              </a:rPr>
              <a:t>;</a:t>
            </a:r>
            <a:endParaRPr sz="1400">
              <a:latin typeface="Corbel"/>
              <a:cs typeface="Corbel"/>
            </a:endParaRPr>
          </a:p>
          <a:p>
            <a:pPr>
              <a:lnSpc>
                <a:spcPct val="100000"/>
              </a:lnSpc>
              <a:spcBef>
                <a:spcPts val="35"/>
              </a:spcBef>
              <a:buFont typeface="Corbel"/>
              <a:buChar char="-"/>
            </a:pPr>
            <a:endParaRPr sz="1300">
              <a:latin typeface="Times New Roman"/>
              <a:cs typeface="Times New Roman"/>
            </a:endParaRPr>
          </a:p>
          <a:p>
            <a:pPr marL="12700" marR="303530">
              <a:lnSpc>
                <a:spcPts val="1540"/>
              </a:lnSpc>
              <a:buFont typeface="Corbel"/>
              <a:buChar char="-"/>
              <a:tabLst>
                <a:tab pos="106045" algn="l"/>
              </a:tabLst>
            </a:pPr>
            <a:r>
              <a:rPr sz="1400" spc="-5" dirty="0">
                <a:latin typeface="Corbel"/>
                <a:cs typeface="Corbel"/>
              </a:rPr>
              <a:t>s</a:t>
            </a:r>
            <a:r>
              <a:rPr sz="1400" dirty="0">
                <a:latin typeface="Corbel"/>
                <a:cs typeface="Corbel"/>
              </a:rPr>
              <a:t>i riuni</a:t>
            </a:r>
            <a:r>
              <a:rPr sz="1400" spc="-10" dirty="0">
                <a:latin typeface="Corbel"/>
                <a:cs typeface="Corbel"/>
              </a:rPr>
              <a:t>s</a:t>
            </a:r>
            <a:r>
              <a:rPr sz="1400" spc="-5" dirty="0">
                <a:latin typeface="Corbel"/>
                <a:cs typeface="Corbel"/>
              </a:rPr>
              <a:t>c</a:t>
            </a:r>
            <a:r>
              <a:rPr sz="1400" dirty="0">
                <a:latin typeface="Corbel"/>
                <a:cs typeface="Corbel"/>
              </a:rPr>
              <a:t>e</a:t>
            </a:r>
            <a:r>
              <a:rPr sz="1400" spc="-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n</a:t>
            </a:r>
            <a:r>
              <a:rPr sz="1400" i="1" spc="-15" dirty="0">
                <a:latin typeface="Corbel"/>
                <a:cs typeface="Corbel"/>
              </a:rPr>
              <a:t> </a:t>
            </a:r>
            <a:r>
              <a:rPr sz="1400" i="1" spc="-5" dirty="0">
                <a:latin typeface="Corbel"/>
                <a:cs typeface="Corbel"/>
              </a:rPr>
              <a:t>un</a:t>
            </a:r>
            <a:r>
              <a:rPr sz="1400" i="1" dirty="0">
                <a:latin typeface="Corbel"/>
                <a:cs typeface="Corbel"/>
              </a:rPr>
              <a:t>a</a:t>
            </a:r>
            <a:r>
              <a:rPr sz="1400" i="1" spc="-5" dirty="0">
                <a:latin typeface="Corbel"/>
                <a:cs typeface="Corbel"/>
              </a:rPr>
              <a:t> </a:t>
            </a:r>
            <a:r>
              <a:rPr sz="1400" b="1" i="1" spc="-5" dirty="0">
                <a:latin typeface="Corbel"/>
                <a:cs typeface="Corbel"/>
              </a:rPr>
              <a:t>cadenz</a:t>
            </a:r>
            <a:r>
              <a:rPr sz="1400" b="1" i="1" dirty="0">
                <a:latin typeface="Corbel"/>
                <a:cs typeface="Corbel"/>
              </a:rPr>
              <a:t>a</a:t>
            </a:r>
            <a:r>
              <a:rPr sz="1400" b="1" i="1" spc="-10" dirty="0">
                <a:latin typeface="Corbel"/>
                <a:cs typeface="Corbel"/>
              </a:rPr>
              <a:t> </a:t>
            </a:r>
            <a:r>
              <a:rPr sz="1400" b="1" i="1" dirty="0">
                <a:latin typeface="Corbel"/>
                <a:cs typeface="Corbel"/>
              </a:rPr>
              <a:t>- ove</a:t>
            </a:r>
            <a:r>
              <a:rPr sz="1400" b="1" i="1" spc="-10" dirty="0">
                <a:latin typeface="Corbel"/>
                <a:cs typeface="Corbel"/>
              </a:rPr>
              <a:t> </a:t>
            </a:r>
            <a:r>
              <a:rPr sz="1400" b="1" i="1" spc="-5" dirty="0">
                <a:latin typeface="Corbel"/>
                <a:cs typeface="Corbel"/>
              </a:rPr>
              <a:t>pos</a:t>
            </a:r>
            <a:r>
              <a:rPr sz="1400" b="1" i="1" dirty="0">
                <a:latin typeface="Corbel"/>
                <a:cs typeface="Corbel"/>
              </a:rPr>
              <a:t>s</a:t>
            </a:r>
            <a:r>
              <a:rPr sz="1400" b="1" i="1" spc="-5" dirty="0">
                <a:latin typeface="Corbel"/>
                <a:cs typeface="Corbel"/>
              </a:rPr>
              <a:t>ib</a:t>
            </a:r>
            <a:r>
              <a:rPr sz="1400" b="1" i="1" spc="5" dirty="0">
                <a:latin typeface="Corbel"/>
                <a:cs typeface="Corbel"/>
              </a:rPr>
              <a:t>i</a:t>
            </a:r>
            <a:r>
              <a:rPr sz="1400" b="1" i="1" dirty="0">
                <a:latin typeface="Corbel"/>
                <a:cs typeface="Corbel"/>
              </a:rPr>
              <a:t>le</a:t>
            </a:r>
            <a:r>
              <a:rPr sz="1400" b="1" i="1" spc="-30" dirty="0">
                <a:latin typeface="Corbel"/>
                <a:cs typeface="Corbel"/>
              </a:rPr>
              <a:t> </a:t>
            </a:r>
            <a:r>
              <a:rPr sz="1400" b="1" i="1" dirty="0">
                <a:latin typeface="Corbel"/>
                <a:cs typeface="Corbel"/>
              </a:rPr>
              <a:t>- </a:t>
            </a:r>
            <a:r>
              <a:rPr sz="1400" b="1" i="1" spc="-5" dirty="0">
                <a:latin typeface="Corbel"/>
                <a:cs typeface="Corbel"/>
              </a:rPr>
              <a:t>al</a:t>
            </a:r>
            <a:r>
              <a:rPr sz="1400" b="1" i="1" spc="5" dirty="0">
                <a:latin typeface="Corbel"/>
                <a:cs typeface="Corbel"/>
              </a:rPr>
              <a:t>m</a:t>
            </a:r>
            <a:r>
              <a:rPr sz="1400" b="1" i="1" dirty="0">
                <a:latin typeface="Corbel"/>
                <a:cs typeface="Corbel"/>
              </a:rPr>
              <a:t>eno</a:t>
            </a:r>
            <a:r>
              <a:rPr sz="1400" b="1" i="1" spc="-25" dirty="0">
                <a:latin typeface="Corbel"/>
                <a:cs typeface="Corbel"/>
              </a:rPr>
              <a:t> </a:t>
            </a:r>
            <a:r>
              <a:rPr sz="1400" b="1" i="1" dirty="0">
                <a:latin typeface="Corbel"/>
                <a:cs typeface="Corbel"/>
              </a:rPr>
              <a:t>mensil</a:t>
            </a:r>
            <a:r>
              <a:rPr sz="1400" b="1" i="1" spc="15" dirty="0">
                <a:latin typeface="Corbel"/>
                <a:cs typeface="Corbel"/>
              </a:rPr>
              <a:t>e</a:t>
            </a:r>
            <a:r>
              <a:rPr sz="1400" i="1" dirty="0">
                <a:latin typeface="Corbel"/>
                <a:cs typeface="Corbel"/>
              </a:rPr>
              <a:t>,</a:t>
            </a:r>
            <a:r>
              <a:rPr sz="1400" i="1" spc="-40" dirty="0">
                <a:latin typeface="Corbel"/>
                <a:cs typeface="Corbel"/>
              </a:rPr>
              <a:t> </a:t>
            </a:r>
            <a:r>
              <a:rPr sz="1400" i="1" dirty="0">
                <a:latin typeface="Corbel"/>
                <a:cs typeface="Corbel"/>
              </a:rPr>
              <a:t>n</a:t>
            </a:r>
            <a:r>
              <a:rPr sz="1400" i="1" spc="-5" dirty="0">
                <a:latin typeface="Corbel"/>
                <a:cs typeface="Corbel"/>
              </a:rPr>
              <a:t>e</a:t>
            </a:r>
            <a:r>
              <a:rPr sz="1400" i="1" dirty="0">
                <a:latin typeface="Corbel"/>
                <a:cs typeface="Corbel"/>
              </a:rPr>
              <a:t>i </a:t>
            </a:r>
            <a:r>
              <a:rPr sz="1400" i="1" spc="-5" dirty="0">
                <a:latin typeface="Corbel"/>
                <a:cs typeface="Corbel"/>
              </a:rPr>
              <a:t>t</a:t>
            </a:r>
            <a:r>
              <a:rPr sz="1400" i="1" spc="-10" dirty="0">
                <a:latin typeface="Corbel"/>
                <a:cs typeface="Corbel"/>
              </a:rPr>
              <a:t>e</a:t>
            </a:r>
            <a:r>
              <a:rPr sz="1400" i="1" dirty="0">
                <a:latin typeface="Corbel"/>
                <a:cs typeface="Corbel"/>
              </a:rPr>
              <a:t>m</a:t>
            </a:r>
            <a:r>
              <a:rPr sz="1400" i="1" spc="-5" dirty="0">
                <a:latin typeface="Corbel"/>
                <a:cs typeface="Corbel"/>
              </a:rPr>
              <a:t>p</a:t>
            </a:r>
            <a:r>
              <a:rPr sz="1400" i="1" dirty="0">
                <a:latin typeface="Corbel"/>
                <a:cs typeface="Corbel"/>
              </a:rPr>
              <a:t>i e</a:t>
            </a:r>
            <a:r>
              <a:rPr sz="1400" i="1" spc="-5" dirty="0">
                <a:latin typeface="Corbel"/>
                <a:cs typeface="Corbel"/>
              </a:rPr>
              <a:t> </a:t>
            </a:r>
            <a:r>
              <a:rPr sz="1400" i="1" dirty="0">
                <a:latin typeface="Corbel"/>
                <a:cs typeface="Corbel"/>
              </a:rPr>
              <a:t>n</a:t>
            </a:r>
            <a:r>
              <a:rPr sz="1400" i="1" spc="-5" dirty="0">
                <a:latin typeface="Corbel"/>
                <a:cs typeface="Corbel"/>
              </a:rPr>
              <a:t>e</a:t>
            </a:r>
            <a:r>
              <a:rPr sz="1400" i="1" dirty="0">
                <a:latin typeface="Corbel"/>
                <a:cs typeface="Corbel"/>
              </a:rPr>
              <a:t>i</a:t>
            </a:r>
            <a:r>
              <a:rPr sz="1400" i="1" spc="-20" dirty="0">
                <a:latin typeface="Corbel"/>
                <a:cs typeface="Corbel"/>
              </a:rPr>
              <a:t> </a:t>
            </a:r>
            <a:r>
              <a:rPr sz="1400" i="1" dirty="0">
                <a:latin typeface="Corbel"/>
                <a:cs typeface="Corbel"/>
              </a:rPr>
              <a:t>m</a:t>
            </a:r>
            <a:r>
              <a:rPr sz="1400" i="1" spc="-10" dirty="0">
                <a:latin typeface="Corbel"/>
                <a:cs typeface="Corbel"/>
              </a:rPr>
              <a:t>o</a:t>
            </a:r>
            <a:r>
              <a:rPr sz="1400" i="1" dirty="0">
                <a:latin typeface="Corbel"/>
                <a:cs typeface="Corbel"/>
              </a:rPr>
              <a:t>di</a:t>
            </a:r>
            <a:r>
              <a:rPr sz="1400" i="1" spc="-5" dirty="0">
                <a:latin typeface="Corbel"/>
                <a:cs typeface="Corbel"/>
              </a:rPr>
              <a:t> </a:t>
            </a:r>
            <a:r>
              <a:rPr sz="1400" i="1" dirty="0">
                <a:latin typeface="Corbel"/>
                <a:cs typeface="Corbel"/>
              </a:rPr>
              <a:t>che</a:t>
            </a:r>
            <a:r>
              <a:rPr sz="1400" i="1" spc="-15" dirty="0">
                <a:latin typeface="Corbel"/>
                <a:cs typeface="Corbel"/>
              </a:rPr>
              <a:t> </a:t>
            </a:r>
            <a:r>
              <a:rPr sz="1400" i="1" dirty="0">
                <a:latin typeface="Corbel"/>
                <a:cs typeface="Corbel"/>
              </a:rPr>
              <a:t>m</a:t>
            </a:r>
            <a:r>
              <a:rPr sz="1400" i="1" spc="-5" dirty="0">
                <a:latin typeface="Corbel"/>
                <a:cs typeface="Corbel"/>
              </a:rPr>
              <a:t>a</a:t>
            </a:r>
            <a:r>
              <a:rPr sz="1400" i="1" spc="-10" dirty="0">
                <a:latin typeface="Corbel"/>
                <a:cs typeface="Corbel"/>
              </a:rPr>
              <a:t>g</a:t>
            </a:r>
            <a:r>
              <a:rPr sz="1400" i="1" spc="-5" dirty="0">
                <a:latin typeface="Corbel"/>
                <a:cs typeface="Corbel"/>
              </a:rPr>
              <a:t>gio</a:t>
            </a:r>
            <a:r>
              <a:rPr sz="1400" i="1" dirty="0">
                <a:latin typeface="Corbel"/>
                <a:cs typeface="Corbel"/>
              </a:rPr>
              <a:t>rmente</a:t>
            </a:r>
            <a:r>
              <a:rPr sz="1400" i="1" spc="-25" dirty="0">
                <a:latin typeface="Corbel"/>
                <a:cs typeface="Corbel"/>
              </a:rPr>
              <a:t> </a:t>
            </a:r>
            <a:r>
              <a:rPr sz="1400" i="1" dirty="0">
                <a:latin typeface="Corbel"/>
                <a:cs typeface="Corbel"/>
              </a:rPr>
              <a:t>si c</a:t>
            </a:r>
            <a:r>
              <a:rPr sz="1400" i="1" spc="-10" dirty="0">
                <a:latin typeface="Corbel"/>
                <a:cs typeface="Corbel"/>
              </a:rPr>
              <a:t>o</a:t>
            </a:r>
            <a:r>
              <a:rPr sz="1400" i="1" dirty="0">
                <a:latin typeface="Corbel"/>
                <a:cs typeface="Corbel"/>
              </a:rPr>
              <a:t>n</a:t>
            </a:r>
            <a:r>
              <a:rPr sz="1400" i="1" spc="-5" dirty="0">
                <a:latin typeface="Corbel"/>
                <a:cs typeface="Corbel"/>
              </a:rPr>
              <a:t>fa</a:t>
            </a:r>
            <a:r>
              <a:rPr sz="1400" i="1" spc="5" dirty="0">
                <a:latin typeface="Corbel"/>
                <a:cs typeface="Corbel"/>
              </a:rPr>
              <a:t>n</a:t>
            </a:r>
            <a:r>
              <a:rPr sz="1400" i="1" dirty="0">
                <a:latin typeface="Corbel"/>
                <a:cs typeface="Corbel"/>
              </a:rPr>
              <a:t>no</a:t>
            </a:r>
            <a:r>
              <a:rPr sz="1400" i="1" spc="-50" dirty="0">
                <a:latin typeface="Corbel"/>
                <a:cs typeface="Corbel"/>
              </a:rPr>
              <a:t> </a:t>
            </a:r>
            <a:r>
              <a:rPr sz="1400" i="1" spc="-5" dirty="0">
                <a:latin typeface="Corbel"/>
                <a:cs typeface="Corbel"/>
              </a:rPr>
              <a:t>all</a:t>
            </a:r>
            <a:r>
              <a:rPr sz="1400" i="1" dirty="0">
                <a:latin typeface="Corbel"/>
                <a:cs typeface="Corbel"/>
              </a:rPr>
              <a:t>a c</a:t>
            </a:r>
            <a:r>
              <a:rPr sz="1400" i="1" spc="-10" dirty="0">
                <a:latin typeface="Corbel"/>
                <a:cs typeface="Corbel"/>
              </a:rPr>
              <a:t>o</a:t>
            </a:r>
            <a:r>
              <a:rPr sz="1400" i="1" dirty="0">
                <a:latin typeface="Corbel"/>
                <a:cs typeface="Corbel"/>
              </a:rPr>
              <a:t>m</a:t>
            </a:r>
            <a:r>
              <a:rPr sz="1400" i="1" spc="-5" dirty="0">
                <a:latin typeface="Corbel"/>
                <a:cs typeface="Corbel"/>
              </a:rPr>
              <a:t>p</a:t>
            </a:r>
            <a:r>
              <a:rPr sz="1400" i="1" dirty="0">
                <a:latin typeface="Corbel"/>
                <a:cs typeface="Corbel"/>
              </a:rPr>
              <a:t>l</a:t>
            </a:r>
            <a:r>
              <a:rPr sz="1400" i="1" spc="-10" dirty="0">
                <a:latin typeface="Corbel"/>
                <a:cs typeface="Corbel"/>
              </a:rPr>
              <a:t>e</a:t>
            </a:r>
            <a:r>
              <a:rPr sz="1400" i="1" dirty="0">
                <a:latin typeface="Corbel"/>
                <a:cs typeface="Corbel"/>
              </a:rPr>
              <a:t>ss</a:t>
            </a:r>
            <a:r>
              <a:rPr sz="1400" i="1" spc="-5" dirty="0">
                <a:latin typeface="Corbel"/>
                <a:cs typeface="Corbel"/>
              </a:rPr>
              <a:t>it</a:t>
            </a:r>
            <a:r>
              <a:rPr sz="1400" i="1" dirty="0">
                <a:latin typeface="Corbel"/>
                <a:cs typeface="Corbel"/>
              </a:rPr>
              <a:t>à</a:t>
            </a:r>
            <a:r>
              <a:rPr sz="1400" i="1" spc="-30" dirty="0">
                <a:latin typeface="Corbel"/>
                <a:cs typeface="Corbel"/>
              </a:rPr>
              <a:t> </a:t>
            </a:r>
            <a:r>
              <a:rPr sz="1400" i="1" spc="-5" dirty="0">
                <a:latin typeface="Corbel"/>
                <a:cs typeface="Corbel"/>
              </a:rPr>
              <a:t>i</a:t>
            </a:r>
            <a:r>
              <a:rPr sz="1400" i="1" dirty="0">
                <a:latin typeface="Corbel"/>
                <a:cs typeface="Corbel"/>
              </a:rPr>
              <a:t>n</a:t>
            </a:r>
            <a:r>
              <a:rPr sz="1400" i="1" spc="-5" dirty="0">
                <a:latin typeface="Corbel"/>
                <a:cs typeface="Corbel"/>
              </a:rPr>
              <a:t>ter</a:t>
            </a:r>
            <a:r>
              <a:rPr sz="1400" i="1" dirty="0">
                <a:latin typeface="Corbel"/>
                <a:cs typeface="Corbel"/>
              </a:rPr>
              <a:t>na</a:t>
            </a:r>
            <a:r>
              <a:rPr sz="1400" i="1" spc="-20"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lla scu</a:t>
            </a:r>
            <a:r>
              <a:rPr sz="1400" i="1" spc="-10" dirty="0">
                <a:latin typeface="Corbel"/>
                <a:cs typeface="Corbel"/>
              </a:rPr>
              <a:t>o</a:t>
            </a:r>
            <a:r>
              <a:rPr sz="1400" i="1" dirty="0">
                <a:latin typeface="Corbel"/>
                <a:cs typeface="Corbel"/>
              </a:rPr>
              <a:t>la,</a:t>
            </a:r>
            <a:r>
              <a:rPr sz="1400" i="1" spc="-20" dirty="0">
                <a:latin typeface="Corbel"/>
                <a:cs typeface="Corbel"/>
              </a:rPr>
              <a:t> </a:t>
            </a:r>
            <a:r>
              <a:rPr sz="1400" i="1" spc="-10" dirty="0">
                <a:latin typeface="Corbel"/>
                <a:cs typeface="Corbel"/>
              </a:rPr>
              <a:t>o</a:t>
            </a:r>
            <a:r>
              <a:rPr sz="1400" i="1" dirty="0">
                <a:latin typeface="Corbel"/>
                <a:cs typeface="Corbel"/>
              </a:rPr>
              <a:t>ss</a:t>
            </a:r>
            <a:r>
              <a:rPr sz="1400" i="1" spc="-5" dirty="0">
                <a:latin typeface="Corbel"/>
                <a:cs typeface="Corbel"/>
              </a:rPr>
              <a:t>i</a:t>
            </a:r>
            <a:r>
              <a:rPr sz="1400" i="1" dirty="0">
                <a:latin typeface="Corbel"/>
                <a:cs typeface="Corbel"/>
              </a:rPr>
              <a:t>a</a:t>
            </a:r>
            <a:r>
              <a:rPr sz="1400" i="1" spc="-5" dirty="0">
                <a:latin typeface="Corbel"/>
                <a:cs typeface="Corbel"/>
              </a:rPr>
              <a:t> i</a:t>
            </a:r>
            <a:r>
              <a:rPr sz="1400" i="1" dirty="0">
                <a:latin typeface="Corbel"/>
                <a:cs typeface="Corbel"/>
              </a:rPr>
              <a:t>n </a:t>
            </a:r>
            <a:r>
              <a:rPr sz="1400" i="1" spc="-10" dirty="0">
                <a:latin typeface="Corbel"/>
                <a:cs typeface="Corbel"/>
              </a:rPr>
              <a:t>o</a:t>
            </a:r>
            <a:r>
              <a:rPr sz="1400" i="1" dirty="0">
                <a:latin typeface="Corbel"/>
                <a:cs typeface="Corbel"/>
              </a:rPr>
              <a:t>r</a:t>
            </a:r>
            <a:r>
              <a:rPr sz="1400" i="1" spc="-5" dirty="0">
                <a:latin typeface="Corbel"/>
                <a:cs typeface="Corbel"/>
              </a:rPr>
              <a:t>a</a:t>
            </a:r>
            <a:r>
              <a:rPr sz="1400" i="1" dirty="0">
                <a:latin typeface="Corbel"/>
                <a:cs typeface="Corbel"/>
              </a:rPr>
              <a:t>rio</a:t>
            </a:r>
            <a:r>
              <a:rPr sz="1400" i="1" spc="-5" dirty="0">
                <a:latin typeface="Corbel"/>
                <a:cs typeface="Corbel"/>
              </a:rPr>
              <a:t> </a:t>
            </a:r>
            <a:r>
              <a:rPr sz="1400" i="1" dirty="0">
                <a:latin typeface="Corbel"/>
                <a:cs typeface="Corbel"/>
              </a:rPr>
              <a:t>di</a:t>
            </a:r>
            <a:r>
              <a:rPr sz="1400" i="1" spc="-5" dirty="0">
                <a:latin typeface="Corbel"/>
                <a:cs typeface="Corbel"/>
              </a:rPr>
              <a:t> ser</a:t>
            </a:r>
            <a:r>
              <a:rPr sz="1400" i="1" dirty="0">
                <a:latin typeface="Corbel"/>
                <a:cs typeface="Corbel"/>
              </a:rPr>
              <a:t>v</a:t>
            </a:r>
            <a:r>
              <a:rPr sz="1400" i="1" spc="-5" dirty="0">
                <a:latin typeface="Corbel"/>
                <a:cs typeface="Corbel"/>
              </a:rPr>
              <a:t>izi</a:t>
            </a:r>
            <a:r>
              <a:rPr sz="1400" i="1" dirty="0">
                <a:latin typeface="Corbel"/>
                <a:cs typeface="Corbel"/>
              </a:rPr>
              <a:t>o</a:t>
            </a:r>
            <a:r>
              <a:rPr sz="1400" i="1" spc="-20" dirty="0">
                <a:latin typeface="Corbel"/>
                <a:cs typeface="Corbel"/>
              </a:rPr>
              <a:t> </a:t>
            </a:r>
            <a:r>
              <a:rPr sz="1400" i="1" spc="-10" dirty="0">
                <a:latin typeface="Corbel"/>
                <a:cs typeface="Corbel"/>
              </a:rPr>
              <a:t>o</a:t>
            </a:r>
            <a:r>
              <a:rPr sz="1400" i="1" dirty="0">
                <a:latin typeface="Corbel"/>
                <a:cs typeface="Corbel"/>
              </a:rPr>
              <a:t>vv</a:t>
            </a:r>
            <a:r>
              <a:rPr sz="1400" i="1" spc="-5" dirty="0">
                <a:latin typeface="Corbel"/>
                <a:cs typeface="Corbel"/>
              </a:rPr>
              <a:t>e</a:t>
            </a:r>
            <a:r>
              <a:rPr sz="1400" i="1" dirty="0">
                <a:latin typeface="Corbel"/>
                <a:cs typeface="Corbel"/>
              </a:rPr>
              <a:t>ro</a:t>
            </a:r>
            <a:r>
              <a:rPr sz="1400" i="1" spc="-5" dirty="0">
                <a:latin typeface="Corbel"/>
                <a:cs typeface="Corbel"/>
              </a:rPr>
              <a:t> i</a:t>
            </a:r>
            <a:r>
              <a:rPr sz="1400" i="1" dirty="0">
                <a:latin typeface="Corbel"/>
                <a:cs typeface="Corbel"/>
              </a:rPr>
              <a:t>n</a:t>
            </a:r>
            <a:r>
              <a:rPr sz="1400" i="1" spc="-15" dirty="0">
                <a:latin typeface="Corbel"/>
                <a:cs typeface="Corbel"/>
              </a:rPr>
              <a:t> </a:t>
            </a:r>
            <a:r>
              <a:rPr sz="1400" i="1" spc="-10" dirty="0">
                <a:latin typeface="Corbel"/>
                <a:cs typeface="Corbel"/>
              </a:rPr>
              <a:t>o</a:t>
            </a:r>
            <a:r>
              <a:rPr sz="1400" i="1" dirty="0">
                <a:latin typeface="Corbel"/>
                <a:cs typeface="Corbel"/>
              </a:rPr>
              <a:t>r</a:t>
            </a:r>
            <a:r>
              <a:rPr sz="1400" i="1" spc="-5" dirty="0">
                <a:latin typeface="Corbel"/>
                <a:cs typeface="Corbel"/>
              </a:rPr>
              <a:t>a</a:t>
            </a:r>
            <a:r>
              <a:rPr sz="1400" i="1" dirty="0">
                <a:latin typeface="Corbel"/>
                <a:cs typeface="Corbel"/>
              </a:rPr>
              <a:t>ri </a:t>
            </a:r>
            <a:r>
              <a:rPr sz="1400" i="1" spc="-5" dirty="0">
                <a:latin typeface="Corbel"/>
                <a:cs typeface="Corbel"/>
              </a:rPr>
              <a:t>a</a:t>
            </a:r>
            <a:r>
              <a:rPr sz="1400" i="1" spc="-10" dirty="0">
                <a:latin typeface="Corbel"/>
                <a:cs typeface="Corbel"/>
              </a:rPr>
              <a:t>g</a:t>
            </a:r>
            <a:r>
              <a:rPr sz="1400" i="1" spc="-5" dirty="0">
                <a:latin typeface="Corbel"/>
                <a:cs typeface="Corbel"/>
              </a:rPr>
              <a:t>giunt</a:t>
            </a:r>
            <a:r>
              <a:rPr sz="1400" i="1" dirty="0">
                <a:latin typeface="Corbel"/>
                <a:cs typeface="Corbel"/>
              </a:rPr>
              <a:t>ivi</a:t>
            </a:r>
            <a:r>
              <a:rPr sz="1400" i="1" spc="-20" dirty="0">
                <a:latin typeface="Corbel"/>
                <a:cs typeface="Corbel"/>
              </a:rPr>
              <a:t> </a:t>
            </a:r>
            <a:r>
              <a:rPr sz="1400" i="1" dirty="0">
                <a:latin typeface="Corbel"/>
                <a:cs typeface="Corbel"/>
              </a:rPr>
              <a:t>o </a:t>
            </a:r>
            <a:r>
              <a:rPr sz="1400" i="1" spc="-5" dirty="0">
                <a:latin typeface="Corbel"/>
                <a:cs typeface="Corbel"/>
              </a:rPr>
              <a:t>fu</a:t>
            </a:r>
            <a:r>
              <a:rPr sz="1400" i="1" dirty="0">
                <a:latin typeface="Corbel"/>
                <a:cs typeface="Corbel"/>
              </a:rPr>
              <a:t>nzionali </a:t>
            </a:r>
            <a:r>
              <a:rPr sz="1400" i="1" spc="-30" dirty="0">
                <a:latin typeface="Corbel"/>
                <a:cs typeface="Corbel"/>
              </a:rPr>
              <a:t>(</a:t>
            </a:r>
            <a:r>
              <a:rPr sz="1400" i="1" dirty="0">
                <a:latin typeface="Corbel"/>
                <a:cs typeface="Corbel"/>
              </a:rPr>
              <a:t>c</a:t>
            </a:r>
            <a:r>
              <a:rPr sz="1400" i="1" spc="-10" dirty="0">
                <a:latin typeface="Corbel"/>
                <a:cs typeface="Corbel"/>
              </a:rPr>
              <a:t>o</a:t>
            </a:r>
            <a:r>
              <a:rPr sz="1400" i="1" spc="-5" dirty="0">
                <a:latin typeface="Corbel"/>
                <a:cs typeface="Corbel"/>
              </a:rPr>
              <a:t>m</a:t>
            </a:r>
            <a:r>
              <a:rPr sz="1400" i="1" dirty="0">
                <a:latin typeface="Corbel"/>
                <a:cs typeface="Corbel"/>
              </a:rPr>
              <a:t>e</a:t>
            </a:r>
            <a:r>
              <a:rPr sz="1400" i="1" spc="-30" dirty="0">
                <a:latin typeface="Corbel"/>
                <a:cs typeface="Corbel"/>
              </a:rPr>
              <a:t> </a:t>
            </a:r>
            <a:r>
              <a:rPr sz="1400" i="1" spc="-10" dirty="0">
                <a:latin typeface="Corbel"/>
                <a:cs typeface="Corbel"/>
              </a:rPr>
              <a:t>p</a:t>
            </a:r>
            <a:r>
              <a:rPr sz="1400" i="1" dirty="0">
                <a:latin typeface="Corbel"/>
                <a:cs typeface="Corbel"/>
              </a:rPr>
              <a:t>r</a:t>
            </a:r>
            <a:r>
              <a:rPr sz="1400" i="1" spc="-10" dirty="0">
                <a:latin typeface="Corbel"/>
                <a:cs typeface="Corbel"/>
              </a:rPr>
              <a:t>e</a:t>
            </a:r>
            <a:r>
              <a:rPr sz="1400" i="1" spc="-5" dirty="0">
                <a:latin typeface="Corbel"/>
                <a:cs typeface="Corbel"/>
              </a:rPr>
              <a:t>vi</a:t>
            </a:r>
            <a:r>
              <a:rPr sz="1400" i="1" spc="5" dirty="0">
                <a:latin typeface="Corbel"/>
                <a:cs typeface="Corbel"/>
              </a:rPr>
              <a:t>s</a:t>
            </a:r>
            <a:r>
              <a:rPr sz="1400" i="1" spc="-5" dirty="0">
                <a:latin typeface="Corbel"/>
                <a:cs typeface="Corbel"/>
              </a:rPr>
              <a:t>t</a:t>
            </a:r>
            <a:r>
              <a:rPr sz="1400" i="1" dirty="0">
                <a:latin typeface="Corbel"/>
                <a:cs typeface="Corbel"/>
              </a:rPr>
              <a:t>o</a:t>
            </a:r>
            <a:r>
              <a:rPr sz="1400" i="1" spc="-15" dirty="0">
                <a:latin typeface="Corbel"/>
                <a:cs typeface="Corbel"/>
              </a:rPr>
              <a:t> </a:t>
            </a:r>
            <a:r>
              <a:rPr sz="1400" i="1" dirty="0">
                <a:latin typeface="Corbel"/>
                <a:cs typeface="Corbel"/>
              </a:rPr>
              <a:t>d</a:t>
            </a:r>
            <a:r>
              <a:rPr sz="1400" i="1" spc="-10" dirty="0">
                <a:latin typeface="Corbel"/>
                <a:cs typeface="Corbel"/>
              </a:rPr>
              <a:t>ag</a:t>
            </a:r>
            <a:r>
              <a:rPr sz="1400" i="1" dirty="0">
                <a:latin typeface="Corbel"/>
                <a:cs typeface="Corbel"/>
              </a:rPr>
              <a:t>li </a:t>
            </a:r>
            <a:r>
              <a:rPr sz="1400" i="1" spc="-5" dirty="0">
                <a:latin typeface="Corbel"/>
                <a:cs typeface="Corbel"/>
              </a:rPr>
              <a:t>a</a:t>
            </a:r>
            <a:r>
              <a:rPr sz="1400" i="1" spc="-10" dirty="0">
                <a:latin typeface="Corbel"/>
                <a:cs typeface="Corbel"/>
              </a:rPr>
              <a:t>r</a:t>
            </a:r>
            <a:r>
              <a:rPr sz="1400" i="1" spc="-5" dirty="0">
                <a:latin typeface="Corbel"/>
                <a:cs typeface="Corbel"/>
              </a:rPr>
              <a:t>tt</a:t>
            </a:r>
            <a:r>
              <a:rPr sz="1400" i="1" dirty="0">
                <a:latin typeface="Corbel"/>
                <a:cs typeface="Corbel"/>
              </a:rPr>
              <a:t>.</a:t>
            </a:r>
            <a:r>
              <a:rPr sz="1400" i="1" spc="-5" dirty="0">
                <a:latin typeface="Corbel"/>
                <a:cs typeface="Corbel"/>
              </a:rPr>
              <a:t> </a:t>
            </a:r>
            <a:r>
              <a:rPr sz="1400" i="1" dirty="0">
                <a:latin typeface="Corbel"/>
                <a:cs typeface="Corbel"/>
              </a:rPr>
              <a:t>28</a:t>
            </a:r>
            <a:r>
              <a:rPr sz="1400" i="1" spc="-10" dirty="0">
                <a:latin typeface="Corbel"/>
                <a:cs typeface="Corbel"/>
              </a:rPr>
              <a:t> </a:t>
            </a:r>
            <a:r>
              <a:rPr sz="1400" i="1" dirty="0">
                <a:latin typeface="Corbel"/>
                <a:cs typeface="Corbel"/>
              </a:rPr>
              <a:t>e</a:t>
            </a:r>
            <a:r>
              <a:rPr sz="1400" i="1" spc="-10" dirty="0">
                <a:latin typeface="Corbel"/>
                <a:cs typeface="Corbel"/>
              </a:rPr>
              <a:t> </a:t>
            </a:r>
            <a:r>
              <a:rPr sz="1400" i="1" spc="-30" dirty="0">
                <a:latin typeface="Corbel"/>
                <a:cs typeface="Corbel"/>
              </a:rPr>
              <a:t>2</a:t>
            </a:r>
            <a:r>
              <a:rPr sz="1400" i="1" dirty="0">
                <a:latin typeface="Corbel"/>
                <a:cs typeface="Corbel"/>
              </a:rPr>
              <a:t>9 d</a:t>
            </a:r>
            <a:r>
              <a:rPr sz="1400" i="1" spc="-10" dirty="0">
                <a:latin typeface="Corbel"/>
                <a:cs typeface="Corbel"/>
              </a:rPr>
              <a:t>e</a:t>
            </a:r>
            <a:r>
              <a:rPr sz="1400" i="1" dirty="0">
                <a:latin typeface="Corbel"/>
                <a:cs typeface="Corbel"/>
              </a:rPr>
              <a:t>l</a:t>
            </a:r>
            <a:r>
              <a:rPr sz="1400" i="1" spc="-70" dirty="0">
                <a:latin typeface="Corbel"/>
                <a:cs typeface="Corbel"/>
              </a:rPr>
              <a:t> </a:t>
            </a:r>
            <a:r>
              <a:rPr sz="1400" i="1" spc="-25" dirty="0">
                <a:latin typeface="Corbel"/>
                <a:cs typeface="Corbel"/>
              </a:rPr>
              <a:t>C</a:t>
            </a:r>
            <a:r>
              <a:rPr sz="1400" i="1" spc="-5" dirty="0">
                <a:latin typeface="Corbel"/>
                <a:cs typeface="Corbel"/>
              </a:rPr>
              <a:t>CN</a:t>
            </a:r>
            <a:r>
              <a:rPr sz="1400" i="1" dirty="0">
                <a:latin typeface="Corbel"/>
                <a:cs typeface="Corbel"/>
              </a:rPr>
              <a:t>L</a:t>
            </a:r>
            <a:r>
              <a:rPr sz="1400" i="1" spc="-5" dirty="0">
                <a:latin typeface="Corbel"/>
                <a:cs typeface="Corbel"/>
              </a:rPr>
              <a:t> </a:t>
            </a:r>
            <a:r>
              <a:rPr sz="1400" i="1" spc="-30" dirty="0">
                <a:latin typeface="Corbel"/>
                <a:cs typeface="Corbel"/>
              </a:rPr>
              <a:t>2</a:t>
            </a:r>
            <a:r>
              <a:rPr sz="1400" i="1" dirty="0">
                <a:latin typeface="Corbel"/>
                <a:cs typeface="Corbel"/>
              </a:rPr>
              <a:t>0</a:t>
            </a:r>
            <a:r>
              <a:rPr sz="1400" i="1" spc="-5" dirty="0">
                <a:latin typeface="Corbel"/>
                <a:cs typeface="Corbel"/>
              </a:rPr>
              <a:t>0</a:t>
            </a:r>
            <a:r>
              <a:rPr sz="1400" i="1" spc="-10" dirty="0">
                <a:latin typeface="Corbel"/>
                <a:cs typeface="Corbel"/>
              </a:rPr>
              <a:t>6</a:t>
            </a:r>
            <a:r>
              <a:rPr sz="1400" i="1" dirty="0">
                <a:latin typeface="Corbel"/>
                <a:cs typeface="Corbel"/>
              </a:rPr>
              <a:t>/</a:t>
            </a:r>
            <a:r>
              <a:rPr sz="1400" i="1" spc="-30" dirty="0">
                <a:latin typeface="Corbel"/>
                <a:cs typeface="Corbel"/>
              </a:rPr>
              <a:t>2</a:t>
            </a:r>
            <a:r>
              <a:rPr sz="1400" i="1" dirty="0">
                <a:latin typeface="Corbel"/>
                <a:cs typeface="Corbel"/>
              </a:rPr>
              <a:t>0</a:t>
            </a:r>
            <a:r>
              <a:rPr sz="1400" i="1" spc="-5" dirty="0">
                <a:latin typeface="Corbel"/>
                <a:cs typeface="Corbel"/>
              </a:rPr>
              <a:t>0</a:t>
            </a:r>
            <a:r>
              <a:rPr sz="1400" i="1" spc="-10" dirty="0">
                <a:latin typeface="Corbel"/>
                <a:cs typeface="Corbel"/>
              </a:rPr>
              <a:t>9</a:t>
            </a:r>
            <a:r>
              <a:rPr sz="1400" i="1" spc="-5" dirty="0">
                <a:latin typeface="Corbel"/>
                <a:cs typeface="Corbel"/>
              </a:rPr>
              <a:t>).</a:t>
            </a:r>
            <a:endParaRPr sz="1400">
              <a:latin typeface="Corbel"/>
              <a:cs typeface="Corbel"/>
            </a:endParaRPr>
          </a:p>
        </p:txBody>
      </p:sp>
      <p:sp>
        <p:nvSpPr>
          <p:cNvPr id="15" name="object 1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14</a:t>
            </a:r>
            <a:endParaRPr sz="1000">
              <a:latin typeface="Arial"/>
              <a:cs typeface="Aria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31</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187624" y="4653136"/>
            <a:ext cx="1512168" cy="842553"/>
          </a:xfrm>
          <a:custGeom>
            <a:avLst/>
            <a:gdLst/>
            <a:ahLst/>
            <a:cxnLst/>
            <a:rect l="l" t="t" r="r" b="b"/>
            <a:pathLst>
              <a:path w="1714500" h="928370">
                <a:moveTo>
                  <a:pt x="1558925" y="0"/>
                </a:moveTo>
                <a:lnTo>
                  <a:pt x="153670" y="0"/>
                </a:lnTo>
                <a:lnTo>
                  <a:pt x="140970" y="635"/>
                </a:lnTo>
                <a:lnTo>
                  <a:pt x="93980" y="12065"/>
                </a:lnTo>
                <a:lnTo>
                  <a:pt x="53340" y="36830"/>
                </a:lnTo>
                <a:lnTo>
                  <a:pt x="22860" y="72390"/>
                </a:lnTo>
                <a:lnTo>
                  <a:pt x="4445" y="116840"/>
                </a:lnTo>
                <a:lnTo>
                  <a:pt x="0" y="153670"/>
                </a:lnTo>
                <a:lnTo>
                  <a:pt x="0" y="772795"/>
                </a:lnTo>
                <a:lnTo>
                  <a:pt x="7620" y="821690"/>
                </a:lnTo>
                <a:lnTo>
                  <a:pt x="29845" y="864235"/>
                </a:lnTo>
                <a:lnTo>
                  <a:pt x="62865" y="897890"/>
                </a:lnTo>
                <a:lnTo>
                  <a:pt x="105410" y="920115"/>
                </a:lnTo>
                <a:lnTo>
                  <a:pt x="153670" y="928370"/>
                </a:lnTo>
                <a:lnTo>
                  <a:pt x="1558925" y="928370"/>
                </a:lnTo>
                <a:lnTo>
                  <a:pt x="1607820" y="920115"/>
                </a:lnTo>
                <a:lnTo>
                  <a:pt x="1650365" y="897890"/>
                </a:lnTo>
                <a:lnTo>
                  <a:pt x="1684655" y="864235"/>
                </a:lnTo>
                <a:lnTo>
                  <a:pt x="1706245" y="821690"/>
                </a:lnTo>
                <a:lnTo>
                  <a:pt x="1714500" y="772795"/>
                </a:lnTo>
                <a:lnTo>
                  <a:pt x="1714500" y="153670"/>
                </a:lnTo>
                <a:lnTo>
                  <a:pt x="1702435" y="93980"/>
                </a:lnTo>
                <a:lnTo>
                  <a:pt x="1677035" y="53340"/>
                </a:lnTo>
                <a:lnTo>
                  <a:pt x="1640840" y="22860"/>
                </a:lnTo>
                <a:lnTo>
                  <a:pt x="1596390" y="4445"/>
                </a:lnTo>
                <a:lnTo>
                  <a:pt x="1558925" y="0"/>
                </a:lnTo>
                <a:close/>
              </a:path>
            </a:pathLst>
          </a:custGeom>
          <a:solidFill>
            <a:srgbClr val="FF8537"/>
          </a:solidFill>
        </p:spPr>
        <p:txBody>
          <a:bodyPr wrap="square" lIns="0" tIns="0" rIns="0" bIns="0" rtlCol="0"/>
          <a:lstStyle/>
          <a:p>
            <a:endParaRPr/>
          </a:p>
        </p:txBody>
      </p:sp>
      <p:sp>
        <p:nvSpPr>
          <p:cNvPr id="13" name="object 13"/>
          <p:cNvSpPr/>
          <p:nvPr/>
        </p:nvSpPr>
        <p:spPr>
          <a:xfrm>
            <a:off x="1211959" y="4661137"/>
            <a:ext cx="1466081" cy="842553"/>
          </a:xfrm>
          <a:custGeom>
            <a:avLst/>
            <a:gdLst/>
            <a:ahLst/>
            <a:cxnLst/>
            <a:rect l="l" t="t" r="r" b="b"/>
            <a:pathLst>
              <a:path w="1714500" h="928370">
                <a:moveTo>
                  <a:pt x="153670" y="0"/>
                </a:moveTo>
                <a:lnTo>
                  <a:pt x="105410" y="7620"/>
                </a:lnTo>
                <a:lnTo>
                  <a:pt x="62865" y="29845"/>
                </a:lnTo>
                <a:lnTo>
                  <a:pt x="53340" y="36830"/>
                </a:lnTo>
                <a:lnTo>
                  <a:pt x="45085" y="45085"/>
                </a:lnTo>
                <a:lnTo>
                  <a:pt x="36830" y="53340"/>
                </a:lnTo>
                <a:lnTo>
                  <a:pt x="29845" y="62865"/>
                </a:lnTo>
                <a:lnTo>
                  <a:pt x="22860" y="72390"/>
                </a:lnTo>
                <a:lnTo>
                  <a:pt x="4445" y="116840"/>
                </a:lnTo>
                <a:lnTo>
                  <a:pt x="0" y="153670"/>
                </a:lnTo>
                <a:lnTo>
                  <a:pt x="0" y="198120"/>
                </a:lnTo>
                <a:lnTo>
                  <a:pt x="0" y="238125"/>
                </a:lnTo>
                <a:lnTo>
                  <a:pt x="0" y="772795"/>
                </a:lnTo>
                <a:lnTo>
                  <a:pt x="635" y="785495"/>
                </a:lnTo>
                <a:lnTo>
                  <a:pt x="12065" y="833120"/>
                </a:lnTo>
                <a:lnTo>
                  <a:pt x="36830" y="873760"/>
                </a:lnTo>
                <a:lnTo>
                  <a:pt x="72390" y="904875"/>
                </a:lnTo>
                <a:lnTo>
                  <a:pt x="116840" y="923290"/>
                </a:lnTo>
                <a:lnTo>
                  <a:pt x="153670" y="928370"/>
                </a:lnTo>
                <a:lnTo>
                  <a:pt x="254000" y="928370"/>
                </a:lnTo>
                <a:lnTo>
                  <a:pt x="344805" y="928370"/>
                </a:lnTo>
                <a:lnTo>
                  <a:pt x="1558925" y="928370"/>
                </a:lnTo>
                <a:lnTo>
                  <a:pt x="1571625" y="927735"/>
                </a:lnTo>
                <a:lnTo>
                  <a:pt x="1619250" y="915670"/>
                </a:lnTo>
                <a:lnTo>
                  <a:pt x="1659890" y="890270"/>
                </a:lnTo>
                <a:lnTo>
                  <a:pt x="1691005" y="854075"/>
                </a:lnTo>
                <a:lnTo>
                  <a:pt x="1710055" y="809625"/>
                </a:lnTo>
                <a:lnTo>
                  <a:pt x="1714500" y="772795"/>
                </a:lnTo>
                <a:lnTo>
                  <a:pt x="1714500" y="728345"/>
                </a:lnTo>
                <a:lnTo>
                  <a:pt x="1714500" y="688340"/>
                </a:lnTo>
                <a:lnTo>
                  <a:pt x="1714500" y="153670"/>
                </a:lnTo>
                <a:lnTo>
                  <a:pt x="1713865" y="140970"/>
                </a:lnTo>
                <a:lnTo>
                  <a:pt x="1712595" y="128905"/>
                </a:lnTo>
                <a:lnTo>
                  <a:pt x="1710055" y="116840"/>
                </a:lnTo>
                <a:lnTo>
                  <a:pt x="1706245" y="105410"/>
                </a:lnTo>
                <a:lnTo>
                  <a:pt x="1702435" y="93980"/>
                </a:lnTo>
                <a:lnTo>
                  <a:pt x="1677035" y="53340"/>
                </a:lnTo>
                <a:lnTo>
                  <a:pt x="1650365" y="29845"/>
                </a:lnTo>
                <a:lnTo>
                  <a:pt x="1640840" y="22860"/>
                </a:lnTo>
                <a:lnTo>
                  <a:pt x="1596390" y="4445"/>
                </a:lnTo>
                <a:lnTo>
                  <a:pt x="1558925" y="0"/>
                </a:lnTo>
                <a:lnTo>
                  <a:pt x="1458595" y="0"/>
                </a:lnTo>
                <a:lnTo>
                  <a:pt x="1367790" y="0"/>
                </a:lnTo>
                <a:lnTo>
                  <a:pt x="254000" y="0"/>
                </a:lnTo>
                <a:lnTo>
                  <a:pt x="153670" y="0"/>
                </a:lnTo>
              </a:path>
            </a:pathLst>
          </a:custGeom>
          <a:ln w="25400">
            <a:solidFill>
              <a:srgbClr val="BA6025"/>
            </a:solidFill>
          </a:ln>
        </p:spPr>
        <p:txBody>
          <a:bodyPr wrap="square" lIns="0" tIns="0" rIns="0" bIns="0" rtlCol="0"/>
          <a:lstStyle/>
          <a:p>
            <a:endParaRPr/>
          </a:p>
        </p:txBody>
      </p:sp>
      <p:sp>
        <p:nvSpPr>
          <p:cNvPr id="14" name="object 14"/>
          <p:cNvSpPr/>
          <p:nvPr/>
        </p:nvSpPr>
        <p:spPr>
          <a:xfrm>
            <a:off x="5796136" y="4509120"/>
            <a:ext cx="2088232" cy="842553"/>
          </a:xfrm>
          <a:custGeom>
            <a:avLst/>
            <a:gdLst/>
            <a:ahLst/>
            <a:cxnLst/>
            <a:rect l="l" t="t" r="r" b="b"/>
            <a:pathLst>
              <a:path w="1999615" h="928370">
                <a:moveTo>
                  <a:pt x="1845309" y="0"/>
                </a:moveTo>
                <a:lnTo>
                  <a:pt x="153670" y="0"/>
                </a:lnTo>
                <a:lnTo>
                  <a:pt x="140970" y="635"/>
                </a:lnTo>
                <a:lnTo>
                  <a:pt x="93979" y="12064"/>
                </a:lnTo>
                <a:lnTo>
                  <a:pt x="53339" y="36830"/>
                </a:lnTo>
                <a:lnTo>
                  <a:pt x="22859" y="72389"/>
                </a:lnTo>
                <a:lnTo>
                  <a:pt x="4445" y="116839"/>
                </a:lnTo>
                <a:lnTo>
                  <a:pt x="0" y="153669"/>
                </a:lnTo>
                <a:lnTo>
                  <a:pt x="0" y="774064"/>
                </a:lnTo>
                <a:lnTo>
                  <a:pt x="7620" y="822960"/>
                </a:lnTo>
                <a:lnTo>
                  <a:pt x="29845" y="865505"/>
                </a:lnTo>
                <a:lnTo>
                  <a:pt x="62864" y="898525"/>
                </a:lnTo>
                <a:lnTo>
                  <a:pt x="116839" y="923925"/>
                </a:lnTo>
                <a:lnTo>
                  <a:pt x="153670" y="928369"/>
                </a:lnTo>
                <a:lnTo>
                  <a:pt x="1845309" y="928369"/>
                </a:lnTo>
                <a:lnTo>
                  <a:pt x="1905634" y="916305"/>
                </a:lnTo>
                <a:lnTo>
                  <a:pt x="1954529" y="883285"/>
                </a:lnTo>
                <a:lnTo>
                  <a:pt x="1982470" y="845185"/>
                </a:lnTo>
                <a:lnTo>
                  <a:pt x="1997709" y="799464"/>
                </a:lnTo>
                <a:lnTo>
                  <a:pt x="1999614" y="774064"/>
                </a:lnTo>
                <a:lnTo>
                  <a:pt x="1999614" y="153669"/>
                </a:lnTo>
                <a:lnTo>
                  <a:pt x="1987550" y="93980"/>
                </a:lnTo>
                <a:lnTo>
                  <a:pt x="1962784" y="53339"/>
                </a:lnTo>
                <a:lnTo>
                  <a:pt x="1926589" y="22860"/>
                </a:lnTo>
                <a:lnTo>
                  <a:pt x="1882775" y="4444"/>
                </a:lnTo>
                <a:lnTo>
                  <a:pt x="1845309" y="0"/>
                </a:lnTo>
                <a:close/>
              </a:path>
            </a:pathLst>
          </a:custGeom>
          <a:solidFill>
            <a:srgbClr val="FF8537"/>
          </a:solidFill>
        </p:spPr>
        <p:txBody>
          <a:bodyPr wrap="square" lIns="0" tIns="0" rIns="0" bIns="0" rtlCol="0"/>
          <a:lstStyle/>
          <a:p>
            <a:endParaRPr/>
          </a:p>
        </p:txBody>
      </p:sp>
      <p:sp>
        <p:nvSpPr>
          <p:cNvPr id="15" name="object 15"/>
          <p:cNvSpPr/>
          <p:nvPr/>
        </p:nvSpPr>
        <p:spPr>
          <a:xfrm>
            <a:off x="5902958" y="4509120"/>
            <a:ext cx="1709884" cy="842553"/>
          </a:xfrm>
          <a:custGeom>
            <a:avLst/>
            <a:gdLst/>
            <a:ahLst/>
            <a:cxnLst/>
            <a:rect l="l" t="t" r="r" b="b"/>
            <a:pathLst>
              <a:path w="1999615" h="928370">
                <a:moveTo>
                  <a:pt x="153670" y="0"/>
                </a:moveTo>
                <a:lnTo>
                  <a:pt x="105409" y="7619"/>
                </a:lnTo>
                <a:lnTo>
                  <a:pt x="62864" y="29844"/>
                </a:lnTo>
                <a:lnTo>
                  <a:pt x="45084" y="45085"/>
                </a:lnTo>
                <a:lnTo>
                  <a:pt x="36829" y="53339"/>
                </a:lnTo>
                <a:lnTo>
                  <a:pt x="29845" y="62864"/>
                </a:lnTo>
                <a:lnTo>
                  <a:pt x="22859" y="72389"/>
                </a:lnTo>
                <a:lnTo>
                  <a:pt x="17145" y="83185"/>
                </a:lnTo>
                <a:lnTo>
                  <a:pt x="1904" y="128905"/>
                </a:lnTo>
                <a:lnTo>
                  <a:pt x="0" y="153669"/>
                </a:lnTo>
                <a:lnTo>
                  <a:pt x="0" y="198119"/>
                </a:lnTo>
                <a:lnTo>
                  <a:pt x="0" y="238125"/>
                </a:lnTo>
                <a:lnTo>
                  <a:pt x="0" y="774064"/>
                </a:lnTo>
                <a:lnTo>
                  <a:pt x="634" y="786764"/>
                </a:lnTo>
                <a:lnTo>
                  <a:pt x="12064" y="834389"/>
                </a:lnTo>
                <a:lnTo>
                  <a:pt x="36829" y="874394"/>
                </a:lnTo>
                <a:lnTo>
                  <a:pt x="72389" y="904875"/>
                </a:lnTo>
                <a:lnTo>
                  <a:pt x="105409" y="920115"/>
                </a:lnTo>
                <a:lnTo>
                  <a:pt x="116839" y="923925"/>
                </a:lnTo>
                <a:lnTo>
                  <a:pt x="128904" y="925830"/>
                </a:lnTo>
                <a:lnTo>
                  <a:pt x="140970" y="927735"/>
                </a:lnTo>
                <a:lnTo>
                  <a:pt x="153670" y="928369"/>
                </a:lnTo>
                <a:lnTo>
                  <a:pt x="274954" y="928369"/>
                </a:lnTo>
                <a:lnTo>
                  <a:pt x="384175" y="928369"/>
                </a:lnTo>
                <a:lnTo>
                  <a:pt x="1845309" y="928369"/>
                </a:lnTo>
                <a:lnTo>
                  <a:pt x="1858009" y="927735"/>
                </a:lnTo>
                <a:lnTo>
                  <a:pt x="1870709" y="925830"/>
                </a:lnTo>
                <a:lnTo>
                  <a:pt x="1882775" y="923925"/>
                </a:lnTo>
                <a:lnTo>
                  <a:pt x="1894204" y="920115"/>
                </a:lnTo>
                <a:lnTo>
                  <a:pt x="1905634" y="916305"/>
                </a:lnTo>
                <a:lnTo>
                  <a:pt x="1916429" y="911225"/>
                </a:lnTo>
                <a:lnTo>
                  <a:pt x="1926589" y="904875"/>
                </a:lnTo>
                <a:lnTo>
                  <a:pt x="1936750" y="898525"/>
                </a:lnTo>
                <a:lnTo>
                  <a:pt x="1945639" y="890905"/>
                </a:lnTo>
                <a:lnTo>
                  <a:pt x="1954529" y="883285"/>
                </a:lnTo>
                <a:lnTo>
                  <a:pt x="1962784" y="874394"/>
                </a:lnTo>
                <a:lnTo>
                  <a:pt x="1987550" y="834389"/>
                </a:lnTo>
                <a:lnTo>
                  <a:pt x="1991359" y="822960"/>
                </a:lnTo>
                <a:lnTo>
                  <a:pt x="1995170" y="811530"/>
                </a:lnTo>
                <a:lnTo>
                  <a:pt x="1997709" y="799464"/>
                </a:lnTo>
                <a:lnTo>
                  <a:pt x="1998979" y="786764"/>
                </a:lnTo>
                <a:lnTo>
                  <a:pt x="1999614" y="774064"/>
                </a:lnTo>
                <a:lnTo>
                  <a:pt x="1999614" y="729614"/>
                </a:lnTo>
                <a:lnTo>
                  <a:pt x="1999614" y="689610"/>
                </a:lnTo>
                <a:lnTo>
                  <a:pt x="1999614" y="153669"/>
                </a:lnTo>
                <a:lnTo>
                  <a:pt x="1998979" y="140969"/>
                </a:lnTo>
                <a:lnTo>
                  <a:pt x="1997709" y="128905"/>
                </a:lnTo>
                <a:lnTo>
                  <a:pt x="1995170" y="116839"/>
                </a:lnTo>
                <a:lnTo>
                  <a:pt x="1991359" y="105410"/>
                </a:lnTo>
                <a:lnTo>
                  <a:pt x="1987550" y="93980"/>
                </a:lnTo>
                <a:lnTo>
                  <a:pt x="1962784" y="53339"/>
                </a:lnTo>
                <a:lnTo>
                  <a:pt x="1926589" y="22860"/>
                </a:lnTo>
                <a:lnTo>
                  <a:pt x="1882775" y="4444"/>
                </a:lnTo>
                <a:lnTo>
                  <a:pt x="1845309" y="0"/>
                </a:lnTo>
                <a:lnTo>
                  <a:pt x="1724659" y="0"/>
                </a:lnTo>
                <a:lnTo>
                  <a:pt x="1615439" y="0"/>
                </a:lnTo>
                <a:lnTo>
                  <a:pt x="274954" y="0"/>
                </a:lnTo>
                <a:lnTo>
                  <a:pt x="153670" y="0"/>
                </a:lnTo>
              </a:path>
            </a:pathLst>
          </a:custGeom>
          <a:ln w="25400">
            <a:solidFill>
              <a:srgbClr val="BA6025"/>
            </a:solidFill>
          </a:ln>
        </p:spPr>
        <p:txBody>
          <a:bodyPr wrap="square" lIns="0" tIns="0" rIns="0" bIns="0" rtlCol="0"/>
          <a:lstStyle/>
          <a:p>
            <a:endParaRPr/>
          </a:p>
        </p:txBody>
      </p:sp>
      <p:sp>
        <p:nvSpPr>
          <p:cNvPr id="16" name="object 16"/>
          <p:cNvSpPr/>
          <p:nvPr/>
        </p:nvSpPr>
        <p:spPr>
          <a:xfrm>
            <a:off x="3532712" y="4596015"/>
            <a:ext cx="1466081" cy="842553"/>
          </a:xfrm>
          <a:custGeom>
            <a:avLst/>
            <a:gdLst/>
            <a:ahLst/>
            <a:cxnLst/>
            <a:rect l="l" t="t" r="r" b="b"/>
            <a:pathLst>
              <a:path w="1714500" h="928370">
                <a:moveTo>
                  <a:pt x="1560829" y="0"/>
                </a:moveTo>
                <a:lnTo>
                  <a:pt x="155575" y="0"/>
                </a:lnTo>
                <a:lnTo>
                  <a:pt x="142875" y="635"/>
                </a:lnTo>
                <a:lnTo>
                  <a:pt x="95250" y="12064"/>
                </a:lnTo>
                <a:lnTo>
                  <a:pt x="54610" y="36830"/>
                </a:lnTo>
                <a:lnTo>
                  <a:pt x="23494" y="72389"/>
                </a:lnTo>
                <a:lnTo>
                  <a:pt x="4444" y="116839"/>
                </a:lnTo>
                <a:lnTo>
                  <a:pt x="0" y="153669"/>
                </a:lnTo>
                <a:lnTo>
                  <a:pt x="0" y="774064"/>
                </a:lnTo>
                <a:lnTo>
                  <a:pt x="12064" y="834389"/>
                </a:lnTo>
                <a:lnTo>
                  <a:pt x="37464" y="874394"/>
                </a:lnTo>
                <a:lnTo>
                  <a:pt x="73660" y="904875"/>
                </a:lnTo>
                <a:lnTo>
                  <a:pt x="118110" y="923925"/>
                </a:lnTo>
                <a:lnTo>
                  <a:pt x="155575" y="928369"/>
                </a:lnTo>
                <a:lnTo>
                  <a:pt x="1560829" y="928369"/>
                </a:lnTo>
                <a:lnTo>
                  <a:pt x="1620519" y="916305"/>
                </a:lnTo>
                <a:lnTo>
                  <a:pt x="1661160" y="890905"/>
                </a:lnTo>
                <a:lnTo>
                  <a:pt x="1691639" y="855344"/>
                </a:lnTo>
                <a:lnTo>
                  <a:pt x="1710054" y="811530"/>
                </a:lnTo>
                <a:lnTo>
                  <a:pt x="1714500" y="774064"/>
                </a:lnTo>
                <a:lnTo>
                  <a:pt x="1714500" y="153669"/>
                </a:lnTo>
                <a:lnTo>
                  <a:pt x="1706879" y="105410"/>
                </a:lnTo>
                <a:lnTo>
                  <a:pt x="1677669" y="53339"/>
                </a:lnTo>
                <a:lnTo>
                  <a:pt x="1642110" y="22860"/>
                </a:lnTo>
                <a:lnTo>
                  <a:pt x="1597660" y="4444"/>
                </a:lnTo>
                <a:lnTo>
                  <a:pt x="1560829" y="0"/>
                </a:lnTo>
                <a:close/>
              </a:path>
            </a:pathLst>
          </a:custGeom>
          <a:solidFill>
            <a:srgbClr val="FF8537"/>
          </a:solidFill>
        </p:spPr>
        <p:txBody>
          <a:bodyPr wrap="square" lIns="0" tIns="0" rIns="0" bIns="0" rtlCol="0"/>
          <a:lstStyle/>
          <a:p>
            <a:endParaRPr/>
          </a:p>
        </p:txBody>
      </p:sp>
      <p:sp>
        <p:nvSpPr>
          <p:cNvPr id="17" name="object 17"/>
          <p:cNvSpPr/>
          <p:nvPr/>
        </p:nvSpPr>
        <p:spPr>
          <a:xfrm>
            <a:off x="3532712" y="4596015"/>
            <a:ext cx="1466081" cy="842553"/>
          </a:xfrm>
          <a:custGeom>
            <a:avLst/>
            <a:gdLst/>
            <a:ahLst/>
            <a:cxnLst/>
            <a:rect l="l" t="t" r="r" b="b"/>
            <a:pathLst>
              <a:path w="1714500" h="928370">
                <a:moveTo>
                  <a:pt x="155575" y="0"/>
                </a:moveTo>
                <a:lnTo>
                  <a:pt x="106679" y="7619"/>
                </a:lnTo>
                <a:lnTo>
                  <a:pt x="64135" y="29844"/>
                </a:lnTo>
                <a:lnTo>
                  <a:pt x="29844" y="62864"/>
                </a:lnTo>
                <a:lnTo>
                  <a:pt x="8254" y="105410"/>
                </a:lnTo>
                <a:lnTo>
                  <a:pt x="4444" y="116839"/>
                </a:lnTo>
                <a:lnTo>
                  <a:pt x="1904" y="128905"/>
                </a:lnTo>
                <a:lnTo>
                  <a:pt x="635" y="140969"/>
                </a:lnTo>
                <a:lnTo>
                  <a:pt x="0" y="153669"/>
                </a:lnTo>
                <a:lnTo>
                  <a:pt x="0" y="198119"/>
                </a:lnTo>
                <a:lnTo>
                  <a:pt x="0" y="238125"/>
                </a:lnTo>
                <a:lnTo>
                  <a:pt x="0" y="774064"/>
                </a:lnTo>
                <a:lnTo>
                  <a:pt x="635" y="786764"/>
                </a:lnTo>
                <a:lnTo>
                  <a:pt x="12064" y="834389"/>
                </a:lnTo>
                <a:lnTo>
                  <a:pt x="23494" y="855344"/>
                </a:lnTo>
                <a:lnTo>
                  <a:pt x="29844" y="865505"/>
                </a:lnTo>
                <a:lnTo>
                  <a:pt x="64135" y="898525"/>
                </a:lnTo>
                <a:lnTo>
                  <a:pt x="106679" y="920115"/>
                </a:lnTo>
                <a:lnTo>
                  <a:pt x="155575" y="928369"/>
                </a:lnTo>
                <a:lnTo>
                  <a:pt x="255904" y="928369"/>
                </a:lnTo>
                <a:lnTo>
                  <a:pt x="346710" y="928369"/>
                </a:lnTo>
                <a:lnTo>
                  <a:pt x="1560829" y="928369"/>
                </a:lnTo>
                <a:lnTo>
                  <a:pt x="1573529" y="927735"/>
                </a:lnTo>
                <a:lnTo>
                  <a:pt x="1585594" y="925830"/>
                </a:lnTo>
                <a:lnTo>
                  <a:pt x="1597660" y="923925"/>
                </a:lnTo>
                <a:lnTo>
                  <a:pt x="1609089" y="920115"/>
                </a:lnTo>
                <a:lnTo>
                  <a:pt x="1620519" y="916305"/>
                </a:lnTo>
                <a:lnTo>
                  <a:pt x="1661160" y="890905"/>
                </a:lnTo>
                <a:lnTo>
                  <a:pt x="1691639" y="855344"/>
                </a:lnTo>
                <a:lnTo>
                  <a:pt x="1710054" y="811530"/>
                </a:lnTo>
                <a:lnTo>
                  <a:pt x="1714500" y="774064"/>
                </a:lnTo>
                <a:lnTo>
                  <a:pt x="1714500" y="729614"/>
                </a:lnTo>
                <a:lnTo>
                  <a:pt x="1714500" y="689610"/>
                </a:lnTo>
                <a:lnTo>
                  <a:pt x="1714500" y="153669"/>
                </a:lnTo>
                <a:lnTo>
                  <a:pt x="1713864" y="140969"/>
                </a:lnTo>
                <a:lnTo>
                  <a:pt x="1702435" y="93980"/>
                </a:lnTo>
                <a:lnTo>
                  <a:pt x="1684654" y="62864"/>
                </a:lnTo>
                <a:lnTo>
                  <a:pt x="1677669" y="53339"/>
                </a:lnTo>
                <a:lnTo>
                  <a:pt x="1669414" y="45085"/>
                </a:lnTo>
                <a:lnTo>
                  <a:pt x="1661160" y="36830"/>
                </a:lnTo>
                <a:lnTo>
                  <a:pt x="1651635" y="29844"/>
                </a:lnTo>
                <a:lnTo>
                  <a:pt x="1609089" y="7619"/>
                </a:lnTo>
                <a:lnTo>
                  <a:pt x="1560829" y="0"/>
                </a:lnTo>
                <a:lnTo>
                  <a:pt x="1460500" y="0"/>
                </a:lnTo>
                <a:lnTo>
                  <a:pt x="1369694" y="0"/>
                </a:lnTo>
                <a:lnTo>
                  <a:pt x="255904" y="0"/>
                </a:lnTo>
                <a:lnTo>
                  <a:pt x="155575" y="0"/>
                </a:lnTo>
              </a:path>
            </a:pathLst>
          </a:custGeom>
          <a:ln w="25400">
            <a:solidFill>
              <a:srgbClr val="BA6025"/>
            </a:solidFill>
          </a:ln>
        </p:spPr>
        <p:txBody>
          <a:bodyPr wrap="square" lIns="0" tIns="0" rIns="0" bIns="0" rtlCol="0"/>
          <a:lstStyle/>
          <a:p>
            <a:endParaRPr/>
          </a:p>
        </p:txBody>
      </p:sp>
      <p:sp>
        <p:nvSpPr>
          <p:cNvPr id="18" name="object 18"/>
          <p:cNvSpPr/>
          <p:nvPr/>
        </p:nvSpPr>
        <p:spPr>
          <a:xfrm>
            <a:off x="3059832" y="836712"/>
            <a:ext cx="2566184" cy="1359576"/>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close/>
              </a:path>
            </a:pathLst>
          </a:custGeom>
          <a:solidFill>
            <a:srgbClr val="FF8537"/>
          </a:solidFill>
        </p:spPr>
        <p:txBody>
          <a:bodyPr wrap="square" lIns="0" tIns="0" rIns="0" bIns="0" rtlCol="0"/>
          <a:lstStyle/>
          <a:p>
            <a:endParaRPr/>
          </a:p>
        </p:txBody>
      </p:sp>
      <p:sp>
        <p:nvSpPr>
          <p:cNvPr id="19" name="object 19"/>
          <p:cNvSpPr/>
          <p:nvPr/>
        </p:nvSpPr>
        <p:spPr>
          <a:xfrm>
            <a:off x="3059832" y="980728"/>
            <a:ext cx="2566184" cy="907100"/>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path>
            </a:pathLst>
          </a:custGeom>
          <a:ln w="25400">
            <a:solidFill>
              <a:srgbClr val="BA6025"/>
            </a:solidFill>
          </a:ln>
        </p:spPr>
        <p:txBody>
          <a:bodyPr wrap="square" lIns="0" tIns="0" rIns="0" bIns="0" rtlCol="0"/>
          <a:lstStyle/>
          <a:p>
            <a:endParaRPr/>
          </a:p>
        </p:txBody>
      </p:sp>
      <p:sp>
        <p:nvSpPr>
          <p:cNvPr id="20" name="object 20"/>
          <p:cNvSpPr/>
          <p:nvPr/>
        </p:nvSpPr>
        <p:spPr>
          <a:xfrm>
            <a:off x="4205480" y="2326533"/>
            <a:ext cx="182446" cy="518672"/>
          </a:xfrm>
          <a:custGeom>
            <a:avLst/>
            <a:gdLst/>
            <a:ahLst/>
            <a:cxnLst/>
            <a:rect l="l" t="t" r="r" b="b"/>
            <a:pathLst>
              <a:path w="213360" h="571500">
                <a:moveTo>
                  <a:pt x="213360" y="464819"/>
                </a:moveTo>
                <a:lnTo>
                  <a:pt x="0" y="464819"/>
                </a:lnTo>
                <a:lnTo>
                  <a:pt x="106679" y="571500"/>
                </a:lnTo>
                <a:lnTo>
                  <a:pt x="213360" y="464819"/>
                </a:lnTo>
                <a:close/>
              </a:path>
              <a:path w="213360" h="571500">
                <a:moveTo>
                  <a:pt x="160020" y="0"/>
                </a:moveTo>
                <a:lnTo>
                  <a:pt x="53339" y="0"/>
                </a:lnTo>
                <a:lnTo>
                  <a:pt x="53339" y="464819"/>
                </a:lnTo>
                <a:lnTo>
                  <a:pt x="160020" y="464819"/>
                </a:lnTo>
                <a:lnTo>
                  <a:pt x="160020" y="0"/>
                </a:lnTo>
                <a:close/>
              </a:path>
            </a:pathLst>
          </a:custGeom>
          <a:solidFill>
            <a:srgbClr val="FF8537"/>
          </a:solidFill>
        </p:spPr>
        <p:txBody>
          <a:bodyPr wrap="square" lIns="0" tIns="0" rIns="0" bIns="0" rtlCol="0"/>
          <a:lstStyle/>
          <a:p>
            <a:endParaRPr/>
          </a:p>
        </p:txBody>
      </p:sp>
      <p:sp>
        <p:nvSpPr>
          <p:cNvPr id="21" name="object 21"/>
          <p:cNvSpPr/>
          <p:nvPr/>
        </p:nvSpPr>
        <p:spPr>
          <a:xfrm>
            <a:off x="4205480" y="2326533"/>
            <a:ext cx="182446" cy="518672"/>
          </a:xfrm>
          <a:custGeom>
            <a:avLst/>
            <a:gdLst/>
            <a:ahLst/>
            <a:cxnLst/>
            <a:rect l="l" t="t" r="r" b="b"/>
            <a:pathLst>
              <a:path w="213360" h="571500">
                <a:moveTo>
                  <a:pt x="0" y="464819"/>
                </a:moveTo>
                <a:lnTo>
                  <a:pt x="53339" y="464819"/>
                </a:lnTo>
                <a:lnTo>
                  <a:pt x="53339" y="0"/>
                </a:lnTo>
                <a:lnTo>
                  <a:pt x="160020" y="0"/>
                </a:lnTo>
                <a:lnTo>
                  <a:pt x="160020" y="464819"/>
                </a:lnTo>
                <a:lnTo>
                  <a:pt x="213360" y="464819"/>
                </a:lnTo>
                <a:lnTo>
                  <a:pt x="106679" y="571500"/>
                </a:lnTo>
                <a:lnTo>
                  <a:pt x="0" y="464819"/>
                </a:lnTo>
                <a:close/>
              </a:path>
            </a:pathLst>
          </a:custGeom>
          <a:ln w="25400">
            <a:solidFill>
              <a:srgbClr val="BA6025"/>
            </a:solidFill>
          </a:ln>
        </p:spPr>
        <p:txBody>
          <a:bodyPr wrap="square" lIns="0" tIns="0" rIns="0" bIns="0" rtlCol="0"/>
          <a:lstStyle/>
          <a:p>
            <a:endParaRPr/>
          </a:p>
        </p:txBody>
      </p:sp>
      <p:sp>
        <p:nvSpPr>
          <p:cNvPr id="22" name="object 22"/>
          <p:cNvSpPr/>
          <p:nvPr/>
        </p:nvSpPr>
        <p:spPr>
          <a:xfrm>
            <a:off x="2861572" y="2910328"/>
            <a:ext cx="3053248" cy="518672"/>
          </a:xfrm>
          <a:custGeom>
            <a:avLst/>
            <a:gdLst/>
            <a:ahLst/>
            <a:cxnLst/>
            <a:rect l="l" t="t" r="r" b="b"/>
            <a:pathLst>
              <a:path w="3570604" h="571500">
                <a:moveTo>
                  <a:pt x="0" y="571500"/>
                </a:moveTo>
                <a:lnTo>
                  <a:pt x="3570604" y="571500"/>
                </a:lnTo>
                <a:lnTo>
                  <a:pt x="3570604" y="0"/>
                </a:lnTo>
                <a:lnTo>
                  <a:pt x="0" y="0"/>
                </a:lnTo>
                <a:lnTo>
                  <a:pt x="0" y="571500"/>
                </a:lnTo>
                <a:close/>
              </a:path>
            </a:pathLst>
          </a:custGeom>
          <a:solidFill>
            <a:srgbClr val="FF8537"/>
          </a:solidFill>
        </p:spPr>
        <p:txBody>
          <a:bodyPr wrap="square" lIns="0" tIns="0" rIns="0" bIns="0" rtlCol="0"/>
          <a:lstStyle/>
          <a:p>
            <a:endParaRPr/>
          </a:p>
        </p:txBody>
      </p:sp>
      <p:sp>
        <p:nvSpPr>
          <p:cNvPr id="23" name="object 23"/>
          <p:cNvSpPr/>
          <p:nvPr/>
        </p:nvSpPr>
        <p:spPr>
          <a:xfrm>
            <a:off x="2860486" y="2910328"/>
            <a:ext cx="3054878" cy="518672"/>
          </a:xfrm>
          <a:custGeom>
            <a:avLst/>
            <a:gdLst/>
            <a:ahLst/>
            <a:cxnLst/>
            <a:rect l="l" t="t" r="r" b="b"/>
            <a:pathLst>
              <a:path w="3572509" h="571500">
                <a:moveTo>
                  <a:pt x="0" y="571500"/>
                </a:moveTo>
                <a:lnTo>
                  <a:pt x="3572510" y="571500"/>
                </a:lnTo>
                <a:lnTo>
                  <a:pt x="3572510" y="0"/>
                </a:lnTo>
                <a:lnTo>
                  <a:pt x="0" y="0"/>
                </a:lnTo>
                <a:lnTo>
                  <a:pt x="0" y="571500"/>
                </a:lnTo>
                <a:close/>
              </a:path>
            </a:pathLst>
          </a:custGeom>
          <a:ln w="25400">
            <a:solidFill>
              <a:srgbClr val="BA6025"/>
            </a:solidFill>
          </a:ln>
        </p:spPr>
        <p:txBody>
          <a:bodyPr wrap="square" lIns="0" tIns="0" rIns="0" bIns="0" rtlCol="0"/>
          <a:lstStyle/>
          <a:p>
            <a:endParaRPr/>
          </a:p>
        </p:txBody>
      </p:sp>
      <p:sp>
        <p:nvSpPr>
          <p:cNvPr id="24" name="object 24"/>
          <p:cNvSpPr/>
          <p:nvPr/>
        </p:nvSpPr>
        <p:spPr>
          <a:xfrm>
            <a:off x="2068803" y="3389237"/>
            <a:ext cx="4488378" cy="1120331"/>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8139463" y="300830"/>
            <a:ext cx="54841" cy="6248848"/>
          </a:xfrm>
          <a:prstGeom prst="rect">
            <a:avLst/>
          </a:prstGeom>
          <a:blipFill>
            <a:blip r:embed="rId4" cstate="print"/>
            <a:stretch>
              <a:fillRect/>
            </a:stretch>
          </a:blipFill>
        </p:spPr>
        <p:txBody>
          <a:bodyPr wrap="square" lIns="0" tIns="0" rIns="0" bIns="0" rtlCol="0"/>
          <a:lstStyle/>
          <a:p>
            <a:endParaRPr/>
          </a:p>
        </p:txBody>
      </p:sp>
      <p:sp>
        <p:nvSpPr>
          <p:cNvPr id="26" name="object 26"/>
          <p:cNvSpPr/>
          <p:nvPr/>
        </p:nvSpPr>
        <p:spPr>
          <a:xfrm>
            <a:off x="8226344" y="303711"/>
            <a:ext cx="281269" cy="6257493"/>
          </a:xfrm>
          <a:prstGeom prst="rect">
            <a:avLst/>
          </a:prstGeom>
          <a:blipFill>
            <a:blip r:embed="rId5" cstate="print"/>
            <a:stretch>
              <a:fillRect/>
            </a:stretch>
          </a:blipFill>
        </p:spPr>
        <p:txBody>
          <a:bodyPr wrap="square" lIns="0" tIns="0" rIns="0" bIns="0" rtlCol="0"/>
          <a:lstStyle/>
          <a:p>
            <a:endParaRPr/>
          </a:p>
        </p:txBody>
      </p:sp>
      <p:sp>
        <p:nvSpPr>
          <p:cNvPr id="27" name="object 27"/>
          <p:cNvSpPr txBox="1">
            <a:spLocks noGrp="1"/>
          </p:cNvSpPr>
          <p:nvPr>
            <p:ph type="title"/>
          </p:nvPr>
        </p:nvSpPr>
        <p:spPr>
          <a:xfrm>
            <a:off x="467544" y="260648"/>
            <a:ext cx="8229600" cy="412063"/>
          </a:xfrm>
          <a:prstGeom prst="rect">
            <a:avLst/>
          </a:prstGeom>
        </p:spPr>
        <p:txBody>
          <a:bodyPr vert="horz" wrap="square" lIns="0" tIns="103278" rIns="0" bIns="0" rtlCol="0">
            <a:spAutoFit/>
          </a:bodyPr>
          <a:lstStyle/>
          <a:p>
            <a:pPr>
              <a:lnSpc>
                <a:spcPct val="100000"/>
              </a:lnSpc>
            </a:pPr>
            <a:endParaRPr sz="2000" dirty="0"/>
          </a:p>
        </p:txBody>
      </p:sp>
      <p:sp>
        <p:nvSpPr>
          <p:cNvPr id="28" name="object 28"/>
          <p:cNvSpPr txBox="1"/>
          <p:nvPr/>
        </p:nvSpPr>
        <p:spPr>
          <a:xfrm>
            <a:off x="3563888" y="1052736"/>
            <a:ext cx="1593957" cy="705321"/>
          </a:xfrm>
          <a:prstGeom prst="rect">
            <a:avLst/>
          </a:prstGeom>
        </p:spPr>
        <p:txBody>
          <a:bodyPr vert="horz" wrap="square" lIns="0" tIns="0" rIns="0" bIns="0" rtlCol="0">
            <a:spAutoFit/>
          </a:bodyPr>
          <a:lstStyle/>
          <a:p>
            <a:pPr marL="581154" marR="8907" indent="-332326"/>
            <a:r>
              <a:rPr sz="1500" dirty="0" smtClean="0">
                <a:solidFill>
                  <a:srgbClr val="FFFFFF"/>
                </a:solidFill>
                <a:latin typeface="Tahoma"/>
                <a:cs typeface="Tahoma"/>
              </a:rPr>
              <a:t>G</a:t>
            </a:r>
            <a:r>
              <a:rPr sz="1500" spc="-18" dirty="0" smtClean="0">
                <a:solidFill>
                  <a:srgbClr val="FFFFFF"/>
                </a:solidFill>
                <a:latin typeface="Tahoma"/>
                <a:cs typeface="Tahoma"/>
              </a:rPr>
              <a:t>L</a:t>
            </a:r>
            <a:r>
              <a:rPr sz="1500" dirty="0" smtClean="0">
                <a:solidFill>
                  <a:srgbClr val="FFFFFF"/>
                </a:solidFill>
                <a:latin typeface="Tahoma"/>
                <a:cs typeface="Tahoma"/>
              </a:rPr>
              <a:t>I</a:t>
            </a:r>
            <a:r>
              <a:rPr lang="it-IT" sz="1500" spc="9" dirty="0" smtClean="0">
                <a:solidFill>
                  <a:srgbClr val="FFFFFF"/>
                </a:solidFill>
                <a:latin typeface="Tahoma"/>
                <a:cs typeface="Tahoma"/>
              </a:rPr>
              <a:t> </a:t>
            </a:r>
            <a:r>
              <a:rPr sz="1500" spc="-13" dirty="0" smtClean="0">
                <a:solidFill>
                  <a:srgbClr val="FFFFFF"/>
                </a:solidFill>
                <a:latin typeface="Tahoma"/>
                <a:cs typeface="Tahoma"/>
              </a:rPr>
              <a:t>A</a:t>
            </a:r>
            <a:r>
              <a:rPr sz="1500" spc="-18" dirty="0" smtClean="0">
                <a:solidFill>
                  <a:srgbClr val="FFFFFF"/>
                </a:solidFill>
                <a:latin typeface="Tahoma"/>
                <a:cs typeface="Tahoma"/>
              </a:rPr>
              <a:t>L</a:t>
            </a:r>
            <a:r>
              <a:rPr sz="1500" dirty="0" smtClean="0">
                <a:solidFill>
                  <a:srgbClr val="FFFFFF"/>
                </a:solidFill>
                <a:latin typeface="Tahoma"/>
                <a:cs typeface="Tahoma"/>
              </a:rPr>
              <a:t>U</a:t>
            </a:r>
            <a:r>
              <a:rPr sz="1500" spc="4" dirty="0" smtClean="0">
                <a:solidFill>
                  <a:srgbClr val="FFFFFF"/>
                </a:solidFill>
                <a:latin typeface="Tahoma"/>
                <a:cs typeface="Tahoma"/>
              </a:rPr>
              <a:t>N</a:t>
            </a:r>
            <a:r>
              <a:rPr sz="1500" spc="-13" dirty="0" smtClean="0">
                <a:solidFill>
                  <a:srgbClr val="FFFFFF"/>
                </a:solidFill>
                <a:latin typeface="Tahoma"/>
                <a:cs typeface="Tahoma"/>
              </a:rPr>
              <a:t>N</a:t>
            </a:r>
            <a:r>
              <a:rPr sz="1500" dirty="0" smtClean="0">
                <a:solidFill>
                  <a:srgbClr val="FFFFFF"/>
                </a:solidFill>
                <a:latin typeface="Tahoma"/>
                <a:cs typeface="Tahoma"/>
              </a:rPr>
              <a:t>I </a:t>
            </a:r>
            <a:r>
              <a:rPr sz="1500" dirty="0">
                <a:solidFill>
                  <a:srgbClr val="FFFFFF"/>
                </a:solidFill>
                <a:latin typeface="Tahoma"/>
                <a:cs typeface="Tahoma"/>
              </a:rPr>
              <a:t>D</a:t>
            </a:r>
            <a:r>
              <a:rPr sz="1500" spc="-9" dirty="0">
                <a:solidFill>
                  <a:srgbClr val="FFFFFF"/>
                </a:solidFill>
                <a:latin typeface="Tahoma"/>
                <a:cs typeface="Tahoma"/>
              </a:rPr>
              <a:t>S</a:t>
            </a:r>
            <a:r>
              <a:rPr sz="1500" spc="-13" dirty="0">
                <a:solidFill>
                  <a:srgbClr val="FFFFFF"/>
                </a:solidFill>
                <a:latin typeface="Tahoma"/>
                <a:cs typeface="Tahoma"/>
              </a:rPr>
              <a:t>A</a:t>
            </a:r>
            <a:endParaRPr sz="1500" dirty="0">
              <a:latin typeface="Tahoma"/>
              <a:cs typeface="Tahoma"/>
            </a:endParaRPr>
          </a:p>
          <a:p>
            <a:pPr marL="11133">
              <a:spcBef>
                <a:spcPts val="105"/>
              </a:spcBef>
            </a:pPr>
            <a:r>
              <a:rPr sz="1500" spc="-13" dirty="0">
                <a:solidFill>
                  <a:srgbClr val="FFFFFF"/>
                </a:solidFill>
                <a:latin typeface="Tahoma"/>
                <a:cs typeface="Tahoma"/>
              </a:rPr>
              <a:t>P</a:t>
            </a:r>
            <a:r>
              <a:rPr sz="1500" spc="-9" dirty="0">
                <a:solidFill>
                  <a:srgbClr val="FFFFFF"/>
                </a:solidFill>
                <a:latin typeface="Tahoma"/>
                <a:cs typeface="Tahoma"/>
              </a:rPr>
              <a:t>R</a:t>
            </a:r>
            <a:r>
              <a:rPr sz="1500" dirty="0">
                <a:solidFill>
                  <a:srgbClr val="FFFFFF"/>
                </a:solidFill>
                <a:latin typeface="Tahoma"/>
                <a:cs typeface="Tahoma"/>
              </a:rPr>
              <a:t>I</a:t>
            </a:r>
            <a:r>
              <a:rPr sz="1500" spc="-13" dirty="0">
                <a:solidFill>
                  <a:srgbClr val="FFFFFF"/>
                </a:solidFill>
                <a:latin typeface="Tahoma"/>
                <a:cs typeface="Tahoma"/>
              </a:rPr>
              <a:t>V</a:t>
            </a:r>
            <a:r>
              <a:rPr sz="1500" spc="-4" dirty="0">
                <a:solidFill>
                  <a:srgbClr val="FFFFFF"/>
                </a:solidFill>
                <a:latin typeface="Tahoma"/>
                <a:cs typeface="Tahoma"/>
              </a:rPr>
              <a:t>I</a:t>
            </a:r>
            <a:r>
              <a:rPr sz="1500" spc="-18" dirty="0">
                <a:solidFill>
                  <a:srgbClr val="FFFFFF"/>
                </a:solidFill>
                <a:latin typeface="Tahoma"/>
                <a:cs typeface="Tahoma"/>
              </a:rPr>
              <a:t>L</a:t>
            </a:r>
            <a:r>
              <a:rPr sz="1500" spc="-13" dirty="0">
                <a:solidFill>
                  <a:srgbClr val="FFFFFF"/>
                </a:solidFill>
                <a:latin typeface="Tahoma"/>
                <a:cs typeface="Tahoma"/>
              </a:rPr>
              <a:t>E</a:t>
            </a:r>
            <a:r>
              <a:rPr sz="1500" dirty="0">
                <a:solidFill>
                  <a:srgbClr val="FFFFFF"/>
                </a:solidFill>
                <a:latin typeface="Tahoma"/>
                <a:cs typeface="Tahoma"/>
              </a:rPr>
              <a:t>GIAN</a:t>
            </a:r>
            <a:r>
              <a:rPr sz="1500" spc="-13" dirty="0">
                <a:solidFill>
                  <a:srgbClr val="FFFFFF"/>
                </a:solidFill>
                <a:latin typeface="Tahoma"/>
                <a:cs typeface="Tahoma"/>
              </a:rPr>
              <a:t>O</a:t>
            </a:r>
            <a:endParaRPr sz="1500" dirty="0">
              <a:latin typeface="Tahoma"/>
              <a:cs typeface="Tahoma"/>
            </a:endParaRPr>
          </a:p>
        </p:txBody>
      </p:sp>
      <p:sp>
        <p:nvSpPr>
          <p:cNvPr id="29" name="object 29"/>
          <p:cNvSpPr txBox="1"/>
          <p:nvPr/>
        </p:nvSpPr>
        <p:spPr>
          <a:xfrm>
            <a:off x="3013068" y="2924944"/>
            <a:ext cx="2711059" cy="230832"/>
          </a:xfrm>
          <a:prstGeom prst="rect">
            <a:avLst/>
          </a:prstGeom>
        </p:spPr>
        <p:txBody>
          <a:bodyPr vert="horz" wrap="square" lIns="0" tIns="0" rIns="0" bIns="0" rtlCol="0">
            <a:spAutoFit/>
          </a:bodyPr>
          <a:lstStyle/>
          <a:p>
            <a:pPr marL="11133"/>
            <a:r>
              <a:rPr sz="1500" spc="-9" dirty="0">
                <a:solidFill>
                  <a:srgbClr val="FFFFFF"/>
                </a:solidFill>
                <a:latin typeface="Tahoma"/>
                <a:cs typeface="Tahoma"/>
              </a:rPr>
              <a:t>S</a:t>
            </a:r>
            <a:r>
              <a:rPr sz="1500" spc="-4" dirty="0">
                <a:solidFill>
                  <a:srgbClr val="FFFFFF"/>
                </a:solidFill>
                <a:latin typeface="Tahoma"/>
                <a:cs typeface="Tahoma"/>
              </a:rPr>
              <a:t>T</a:t>
            </a:r>
            <a:r>
              <a:rPr sz="1500" dirty="0">
                <a:solidFill>
                  <a:srgbClr val="FFFFFF"/>
                </a:solidFill>
                <a:latin typeface="Tahoma"/>
                <a:cs typeface="Tahoma"/>
              </a:rPr>
              <a:t>I</a:t>
            </a:r>
            <a:r>
              <a:rPr sz="1500" spc="-18" dirty="0">
                <a:solidFill>
                  <a:srgbClr val="FFFFFF"/>
                </a:solidFill>
                <a:latin typeface="Tahoma"/>
                <a:cs typeface="Tahoma"/>
              </a:rPr>
              <a:t>L</a:t>
            </a:r>
            <a:r>
              <a:rPr sz="1500" dirty="0">
                <a:solidFill>
                  <a:srgbClr val="FFFFFF"/>
                </a:solidFill>
                <a:latin typeface="Tahoma"/>
                <a:cs typeface="Tahoma"/>
              </a:rPr>
              <a:t>I</a:t>
            </a:r>
            <a:r>
              <a:rPr sz="1500" spc="9" dirty="0">
                <a:solidFill>
                  <a:srgbClr val="FFFFFF"/>
                </a:solidFill>
                <a:latin typeface="Tahoma"/>
                <a:cs typeface="Tahoma"/>
              </a:rPr>
              <a:t> </a:t>
            </a:r>
            <a:r>
              <a:rPr sz="1500" dirty="0">
                <a:solidFill>
                  <a:srgbClr val="FFFFFF"/>
                </a:solidFill>
                <a:latin typeface="Tahoma"/>
                <a:cs typeface="Tahoma"/>
              </a:rPr>
              <a:t>DI</a:t>
            </a:r>
            <a:r>
              <a:rPr sz="1500" spc="-9" dirty="0">
                <a:solidFill>
                  <a:srgbClr val="FFFFFF"/>
                </a:solidFill>
                <a:latin typeface="Tahoma"/>
                <a:cs typeface="Tahoma"/>
              </a:rPr>
              <a:t> </a:t>
            </a:r>
            <a:r>
              <a:rPr sz="1500" dirty="0">
                <a:solidFill>
                  <a:srgbClr val="FFFFFF"/>
                </a:solidFill>
                <a:latin typeface="Tahoma"/>
                <a:cs typeface="Tahoma"/>
              </a:rPr>
              <a:t>APP</a:t>
            </a:r>
            <a:r>
              <a:rPr sz="1500" spc="-26" dirty="0">
                <a:solidFill>
                  <a:srgbClr val="FFFFFF"/>
                </a:solidFill>
                <a:latin typeface="Tahoma"/>
                <a:cs typeface="Tahoma"/>
              </a:rPr>
              <a:t>R</a:t>
            </a:r>
            <a:r>
              <a:rPr sz="1500" spc="4" dirty="0">
                <a:solidFill>
                  <a:srgbClr val="FFFFFF"/>
                </a:solidFill>
                <a:latin typeface="Tahoma"/>
                <a:cs typeface="Tahoma"/>
              </a:rPr>
              <a:t>E</a:t>
            </a:r>
            <a:r>
              <a:rPr sz="1500" dirty="0">
                <a:solidFill>
                  <a:srgbClr val="FFFFFF"/>
                </a:solidFill>
                <a:latin typeface="Tahoma"/>
                <a:cs typeface="Tahoma"/>
              </a:rPr>
              <a:t>N</a:t>
            </a:r>
            <a:r>
              <a:rPr sz="1500" spc="-13"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M</a:t>
            </a:r>
            <a:r>
              <a:rPr sz="1500" spc="4" dirty="0">
                <a:solidFill>
                  <a:srgbClr val="FFFFFF"/>
                </a:solidFill>
                <a:latin typeface="Tahoma"/>
                <a:cs typeface="Tahoma"/>
              </a:rPr>
              <a:t>E</a:t>
            </a:r>
            <a:r>
              <a:rPr sz="1500" dirty="0">
                <a:solidFill>
                  <a:srgbClr val="FFFFFF"/>
                </a:solidFill>
                <a:latin typeface="Tahoma"/>
                <a:cs typeface="Tahoma"/>
              </a:rPr>
              <a:t>N</a:t>
            </a:r>
            <a:r>
              <a:rPr sz="1500" spc="-4" dirty="0">
                <a:solidFill>
                  <a:srgbClr val="FFFFFF"/>
                </a:solidFill>
                <a:latin typeface="Tahoma"/>
                <a:cs typeface="Tahoma"/>
              </a:rPr>
              <a:t>T</a:t>
            </a:r>
            <a:r>
              <a:rPr sz="1500" spc="-13" dirty="0">
                <a:solidFill>
                  <a:srgbClr val="FFFFFF"/>
                </a:solidFill>
                <a:latin typeface="Tahoma"/>
                <a:cs typeface="Tahoma"/>
              </a:rPr>
              <a:t>O</a:t>
            </a:r>
            <a:endParaRPr sz="1500" dirty="0">
              <a:latin typeface="Tahoma"/>
              <a:cs typeface="Tahoma"/>
            </a:endParaRPr>
          </a:p>
        </p:txBody>
      </p:sp>
      <p:sp>
        <p:nvSpPr>
          <p:cNvPr id="30" name="object 30"/>
          <p:cNvSpPr txBox="1"/>
          <p:nvPr/>
        </p:nvSpPr>
        <p:spPr>
          <a:xfrm>
            <a:off x="1475094" y="4864675"/>
            <a:ext cx="1008673" cy="461665"/>
          </a:xfrm>
          <a:prstGeom prst="rect">
            <a:avLst/>
          </a:prstGeom>
        </p:spPr>
        <p:txBody>
          <a:bodyPr vert="horz" wrap="square" lIns="0" tIns="0" rIns="0" bIns="0" rtlCol="0">
            <a:spAutoFit/>
          </a:bodyPr>
          <a:lstStyle/>
          <a:p>
            <a:pPr marL="11133" marR="4452" indent="229344"/>
            <a:r>
              <a:rPr sz="1500" dirty="0">
                <a:solidFill>
                  <a:srgbClr val="FFFFFF"/>
                </a:solidFill>
                <a:latin typeface="Tahoma"/>
                <a:cs typeface="Tahoma"/>
              </a:rPr>
              <a:t>NON </a:t>
            </a:r>
            <a:r>
              <a:rPr sz="1500" spc="-13" dirty="0">
                <a:solidFill>
                  <a:srgbClr val="FFFFFF"/>
                </a:solidFill>
                <a:latin typeface="Tahoma"/>
                <a:cs typeface="Tahoma"/>
              </a:rPr>
              <a:t>V</a:t>
            </a:r>
            <a:r>
              <a:rPr sz="1500" dirty="0">
                <a:solidFill>
                  <a:srgbClr val="FFFFFF"/>
                </a:solidFill>
                <a:latin typeface="Tahoma"/>
                <a:cs typeface="Tahoma"/>
              </a:rPr>
              <a:t>E</a:t>
            </a:r>
            <a:r>
              <a:rPr sz="1500" spc="-9" dirty="0">
                <a:solidFill>
                  <a:srgbClr val="FFFFFF"/>
                </a:solidFill>
                <a:latin typeface="Tahoma"/>
                <a:cs typeface="Tahoma"/>
              </a:rPr>
              <a:t>RBALI</a:t>
            </a:r>
            <a:endParaRPr sz="1500" dirty="0">
              <a:latin typeface="Tahoma"/>
              <a:cs typeface="Tahoma"/>
            </a:endParaRPr>
          </a:p>
        </p:txBody>
      </p:sp>
      <p:sp>
        <p:nvSpPr>
          <p:cNvPr id="31" name="object 31"/>
          <p:cNvSpPr txBox="1"/>
          <p:nvPr/>
        </p:nvSpPr>
        <p:spPr>
          <a:xfrm>
            <a:off x="3834398" y="4924608"/>
            <a:ext cx="1169650" cy="230832"/>
          </a:xfrm>
          <a:prstGeom prst="rect">
            <a:avLst/>
          </a:prstGeom>
        </p:spPr>
        <p:txBody>
          <a:bodyPr vert="horz" wrap="square" lIns="0" tIns="0" rIns="0" bIns="0" rtlCol="0">
            <a:spAutoFit/>
          </a:bodyPr>
          <a:lstStyle/>
          <a:p>
            <a:pPr marL="11133"/>
            <a:r>
              <a:rPr sz="1500" spc="-13" dirty="0">
                <a:solidFill>
                  <a:srgbClr val="FFFFFF"/>
                </a:solidFill>
                <a:latin typeface="Tahoma"/>
                <a:cs typeface="Tahoma"/>
              </a:rPr>
              <a:t>U</a:t>
            </a:r>
            <a:r>
              <a:rPr sz="1500" spc="-9"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T</a:t>
            </a:r>
            <a:r>
              <a:rPr sz="1500" dirty="0">
                <a:solidFill>
                  <a:srgbClr val="FFFFFF"/>
                </a:solidFill>
                <a:latin typeface="Tahoma"/>
                <a:cs typeface="Tahoma"/>
              </a:rPr>
              <a:t>I</a:t>
            </a:r>
            <a:r>
              <a:rPr sz="1500" spc="-9" dirty="0">
                <a:solidFill>
                  <a:srgbClr val="FFFFFF"/>
                </a:solidFill>
                <a:latin typeface="Tahoma"/>
                <a:cs typeface="Tahoma"/>
              </a:rPr>
              <a:t>VI</a:t>
            </a:r>
            <a:endParaRPr sz="1500" dirty="0">
              <a:latin typeface="Tahoma"/>
              <a:cs typeface="Tahoma"/>
            </a:endParaRPr>
          </a:p>
        </p:txBody>
      </p:sp>
      <p:sp>
        <p:nvSpPr>
          <p:cNvPr id="32" name="object 32"/>
          <p:cNvSpPr txBox="1"/>
          <p:nvPr/>
        </p:nvSpPr>
        <p:spPr>
          <a:xfrm>
            <a:off x="6084168" y="4869160"/>
            <a:ext cx="1409990" cy="230832"/>
          </a:xfrm>
          <a:prstGeom prst="rect">
            <a:avLst/>
          </a:prstGeom>
        </p:spPr>
        <p:txBody>
          <a:bodyPr vert="horz" wrap="square" lIns="0" tIns="0" rIns="0" bIns="0" rtlCol="0">
            <a:spAutoFit/>
          </a:bodyPr>
          <a:lstStyle/>
          <a:p>
            <a:pPr marL="11133"/>
            <a:r>
              <a:rPr sz="1500" dirty="0">
                <a:solidFill>
                  <a:srgbClr val="FFFFFF"/>
                </a:solidFill>
                <a:latin typeface="Tahoma"/>
                <a:cs typeface="Tahoma"/>
              </a:rPr>
              <a:t>CI</a:t>
            </a:r>
            <a:r>
              <a:rPr sz="1500" spc="4" dirty="0">
                <a:solidFill>
                  <a:srgbClr val="FFFFFF"/>
                </a:solidFill>
                <a:latin typeface="Tahoma"/>
                <a:cs typeface="Tahoma"/>
              </a:rPr>
              <a:t>NE</a:t>
            </a:r>
            <a:r>
              <a:rPr sz="1500" spc="-9" dirty="0">
                <a:solidFill>
                  <a:srgbClr val="FFFFFF"/>
                </a:solidFill>
                <a:latin typeface="Tahoma"/>
                <a:cs typeface="Tahoma"/>
              </a:rPr>
              <a:t>S</a:t>
            </a:r>
            <a:r>
              <a:rPr sz="1500" spc="-4" dirty="0">
                <a:solidFill>
                  <a:srgbClr val="FFFFFF"/>
                </a:solidFill>
                <a:latin typeface="Tahoma"/>
                <a:cs typeface="Tahoma"/>
              </a:rPr>
              <a:t>T</a:t>
            </a:r>
            <a:r>
              <a:rPr sz="1500" spc="4" dirty="0">
                <a:solidFill>
                  <a:srgbClr val="FFFFFF"/>
                </a:solidFill>
                <a:latin typeface="Tahoma"/>
                <a:cs typeface="Tahoma"/>
              </a:rPr>
              <a:t>E</a:t>
            </a:r>
            <a:r>
              <a:rPr sz="1500" spc="-9" dirty="0">
                <a:solidFill>
                  <a:srgbClr val="FFFFFF"/>
                </a:solidFill>
                <a:latin typeface="Tahoma"/>
                <a:cs typeface="Tahoma"/>
              </a:rPr>
              <a:t>S</a:t>
            </a:r>
            <a:r>
              <a:rPr sz="1500" dirty="0">
                <a:solidFill>
                  <a:srgbClr val="FFFFFF"/>
                </a:solidFill>
                <a:latin typeface="Tahoma"/>
                <a:cs typeface="Tahoma"/>
              </a:rPr>
              <a:t>I</a:t>
            </a:r>
            <a:r>
              <a:rPr sz="1500" spc="-9" dirty="0">
                <a:solidFill>
                  <a:srgbClr val="FFFFFF"/>
                </a:solidFill>
                <a:latin typeface="Tahoma"/>
                <a:cs typeface="Tahoma"/>
              </a:rPr>
              <a:t>CI</a:t>
            </a:r>
            <a:endParaRPr sz="1500" dirty="0">
              <a:latin typeface="Tahoma"/>
              <a:cs typeface="Tahoma"/>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36</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462438"/>
            <a:ext cx="8229600" cy="1252003"/>
          </a:xfrm>
          <a:prstGeom prst="rect">
            <a:avLst/>
          </a:prstGeom>
        </p:spPr>
        <p:txBody>
          <a:bodyPr vert="horz" wrap="square" lIns="0" tIns="96895" rIns="0" bIns="0" rtlCol="0">
            <a:spAutoFit/>
          </a:bodyPr>
          <a:lstStyle/>
          <a:p>
            <a:pPr marL="11133" marR="4452">
              <a:lnSpc>
                <a:spcPts val="3014"/>
              </a:lnSpc>
            </a:pPr>
            <a:r>
              <a:rPr sz="2400" spc="-4" dirty="0">
                <a:latin typeface="Tahoma"/>
                <a:cs typeface="Tahoma"/>
              </a:rPr>
              <a:t>S</a:t>
            </a:r>
            <a:r>
              <a:rPr sz="2400" spc="4" dirty="0">
                <a:latin typeface="Tahoma"/>
                <a:cs typeface="Tahoma"/>
              </a:rPr>
              <a:t>T</a:t>
            </a:r>
            <a:r>
              <a:rPr sz="2400" spc="-18" dirty="0">
                <a:latin typeface="Tahoma"/>
                <a:cs typeface="Tahoma"/>
              </a:rPr>
              <a:t>ILE</a:t>
            </a:r>
            <a:r>
              <a:rPr sz="2400" spc="-13" dirty="0">
                <a:latin typeface="Tahoma"/>
                <a:cs typeface="Tahoma"/>
              </a:rPr>
              <a:t> </a:t>
            </a:r>
            <a:r>
              <a:rPr sz="2400" spc="-18" dirty="0">
                <a:latin typeface="Tahoma"/>
                <a:cs typeface="Tahoma"/>
              </a:rPr>
              <a:t>D</a:t>
            </a:r>
            <a:r>
              <a:rPr sz="2400" dirty="0">
                <a:latin typeface="Tahoma"/>
                <a:cs typeface="Tahoma"/>
              </a:rPr>
              <a:t>I</a:t>
            </a:r>
            <a:r>
              <a:rPr sz="2400" spc="-9" dirty="0">
                <a:latin typeface="Tahoma"/>
                <a:cs typeface="Tahoma"/>
              </a:rPr>
              <a:t> </a:t>
            </a:r>
            <a:r>
              <a:rPr sz="2400" spc="-4" dirty="0">
                <a:latin typeface="Tahoma"/>
                <a:cs typeface="Tahoma"/>
              </a:rPr>
              <a:t>IN</a:t>
            </a:r>
            <a:r>
              <a:rPr sz="2400" dirty="0">
                <a:latin typeface="Tahoma"/>
                <a:cs typeface="Tahoma"/>
              </a:rPr>
              <a:t>S</a:t>
            </a:r>
            <a:r>
              <a:rPr sz="2400" spc="9" dirty="0">
                <a:latin typeface="Tahoma"/>
                <a:cs typeface="Tahoma"/>
              </a:rPr>
              <a:t>E</a:t>
            </a:r>
            <a:r>
              <a:rPr sz="2400" spc="-4" dirty="0">
                <a:latin typeface="Tahoma"/>
                <a:cs typeface="Tahoma"/>
              </a:rPr>
              <a:t>G</a:t>
            </a:r>
            <a:r>
              <a:rPr sz="2400" spc="4" dirty="0">
                <a:latin typeface="Tahoma"/>
                <a:cs typeface="Tahoma"/>
              </a:rPr>
              <a:t>N</a:t>
            </a:r>
            <a:r>
              <a:rPr sz="2400" spc="-18" dirty="0">
                <a:latin typeface="Tahoma"/>
                <a:cs typeface="Tahoma"/>
              </a:rPr>
              <a:t>AMENTO</a:t>
            </a:r>
            <a:r>
              <a:rPr sz="2400" dirty="0">
                <a:latin typeface="Tahoma"/>
                <a:cs typeface="Tahoma"/>
              </a:rPr>
              <a:t> </a:t>
            </a:r>
            <a:r>
              <a:rPr sz="2400" dirty="0" smtClean="0">
                <a:latin typeface="Tahoma"/>
                <a:cs typeface="Tahoma"/>
              </a:rPr>
              <a:t>/</a:t>
            </a:r>
            <a:r>
              <a:rPr lang="it-IT" sz="2400" dirty="0" smtClean="0">
                <a:latin typeface="Tahoma"/>
                <a:cs typeface="Tahoma"/>
              </a:rPr>
              <a:t/>
            </a:r>
            <a:br>
              <a:rPr lang="it-IT" sz="2400" dirty="0" smtClean="0">
                <a:latin typeface="Tahoma"/>
                <a:cs typeface="Tahoma"/>
              </a:rPr>
            </a:br>
            <a:r>
              <a:rPr lang="it-IT" sz="2400" dirty="0" smtClean="0">
                <a:latin typeface="Tahoma"/>
                <a:cs typeface="Tahoma"/>
              </a:rPr>
              <a:t/>
            </a:r>
            <a:br>
              <a:rPr lang="it-IT" sz="2400" dirty="0" smtClean="0">
                <a:latin typeface="Tahoma"/>
                <a:cs typeface="Tahoma"/>
              </a:rPr>
            </a:br>
            <a:r>
              <a:rPr sz="2400" spc="-18" dirty="0" smtClean="0">
                <a:latin typeface="Tahoma"/>
                <a:cs typeface="Tahoma"/>
              </a:rPr>
              <a:t> </a:t>
            </a:r>
            <a:r>
              <a:rPr sz="2400" spc="-13" dirty="0" smtClean="0">
                <a:latin typeface="Tahoma"/>
                <a:cs typeface="Tahoma"/>
              </a:rPr>
              <a:t>STILE </a:t>
            </a:r>
            <a:r>
              <a:rPr sz="2400" spc="-4" dirty="0" smtClean="0">
                <a:latin typeface="Tahoma"/>
                <a:cs typeface="Tahoma"/>
              </a:rPr>
              <a:t>DI </a:t>
            </a:r>
            <a:r>
              <a:rPr sz="2400" dirty="0" smtClean="0">
                <a:latin typeface="Tahoma"/>
                <a:cs typeface="Tahoma"/>
              </a:rPr>
              <a:t>APPRENDI</a:t>
            </a:r>
            <a:r>
              <a:rPr sz="2400" spc="-9" dirty="0" smtClean="0">
                <a:latin typeface="Tahoma"/>
                <a:cs typeface="Tahoma"/>
              </a:rPr>
              <a:t>ME</a:t>
            </a:r>
            <a:r>
              <a:rPr sz="2400" spc="4" dirty="0" smtClean="0">
                <a:latin typeface="Tahoma"/>
                <a:cs typeface="Tahoma"/>
              </a:rPr>
              <a:t>N</a:t>
            </a:r>
            <a:r>
              <a:rPr sz="2400" spc="-13" dirty="0" smtClean="0">
                <a:latin typeface="Tahoma"/>
                <a:cs typeface="Tahoma"/>
              </a:rPr>
              <a:t>T</a:t>
            </a:r>
            <a:r>
              <a:rPr sz="2400" spc="-22" dirty="0" smtClean="0">
                <a:latin typeface="Tahoma"/>
                <a:cs typeface="Tahoma"/>
              </a:rPr>
              <a:t>O</a:t>
            </a:r>
            <a:endParaRPr sz="2400" spc="-22" dirty="0">
              <a:latin typeface="Tahoma"/>
              <a:cs typeface="Tahoma"/>
            </a:endParaRPr>
          </a:p>
        </p:txBody>
      </p:sp>
      <p:sp>
        <p:nvSpPr>
          <p:cNvPr id="15" name="object 15"/>
          <p:cNvSpPr txBox="1"/>
          <p:nvPr/>
        </p:nvSpPr>
        <p:spPr>
          <a:xfrm>
            <a:off x="1353355" y="1853226"/>
            <a:ext cx="5438617" cy="4071371"/>
          </a:xfrm>
          <a:prstGeom prst="rect">
            <a:avLst/>
          </a:prstGeom>
        </p:spPr>
        <p:txBody>
          <a:bodyPr vert="horz" wrap="square" lIns="0" tIns="0" rIns="0" bIns="0" rtlCol="0">
            <a:spAutoFit/>
          </a:bodyPr>
          <a:lstStyle/>
          <a:p>
            <a:pPr marL="11133" marR="4452">
              <a:lnSpc>
                <a:spcPct val="103299"/>
              </a:lnSpc>
              <a:tabLst>
                <a:tab pos="2020118" algn="l"/>
                <a:tab pos="2918566" algn="l"/>
                <a:tab pos="4492801" algn="l"/>
              </a:tabLst>
            </a:pPr>
            <a:r>
              <a:rPr sz="2000" spc="-13" dirty="0">
                <a:latin typeface="Tahoma"/>
                <a:cs typeface="Tahoma"/>
              </a:rPr>
              <a:t>C</a:t>
            </a:r>
            <a:r>
              <a:rPr sz="2000" spc="-26" dirty="0">
                <a:latin typeface="Tahoma"/>
                <a:cs typeface="Tahoma"/>
              </a:rPr>
              <a:t>o</a:t>
            </a:r>
            <a:r>
              <a:rPr sz="2000" spc="-18" dirty="0">
                <a:latin typeface="Tahoma"/>
                <a:cs typeface="Tahoma"/>
              </a:rPr>
              <a:t>s</a:t>
            </a:r>
            <a:r>
              <a:rPr sz="2000" spc="-9" dirty="0">
                <a:latin typeface="Tahoma"/>
                <a:cs typeface="Tahoma"/>
              </a:rPr>
              <a:t>ì</a:t>
            </a:r>
            <a:r>
              <a:rPr sz="2000" spc="-13" dirty="0">
                <a:latin typeface="Tahoma"/>
                <a:cs typeface="Tahoma"/>
              </a:rPr>
              <a:t> </a:t>
            </a:r>
            <a:r>
              <a:rPr sz="2000" spc="13" dirty="0">
                <a:latin typeface="Tahoma"/>
                <a:cs typeface="Tahoma"/>
              </a:rPr>
              <a:t>c</a:t>
            </a:r>
            <a:r>
              <a:rPr sz="2000" spc="-22" dirty="0">
                <a:latin typeface="Tahoma"/>
                <a:cs typeface="Tahoma"/>
              </a:rPr>
              <a:t>o</a:t>
            </a:r>
            <a:r>
              <a:rPr sz="2000" spc="-13" dirty="0">
                <a:latin typeface="Tahoma"/>
                <a:cs typeface="Tahoma"/>
              </a:rPr>
              <a:t>m</a:t>
            </a:r>
            <a:r>
              <a:rPr sz="2000" dirty="0">
                <a:latin typeface="Tahoma"/>
                <a:cs typeface="Tahoma"/>
              </a:rPr>
              <a:t>e</a:t>
            </a:r>
            <a:r>
              <a:rPr sz="2000" spc="4" dirty="0">
                <a:latin typeface="Tahoma"/>
                <a:cs typeface="Tahoma"/>
              </a:rPr>
              <a:t> </a:t>
            </a:r>
            <a:r>
              <a:rPr sz="2000" spc="-9"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gli</a:t>
            </a:r>
            <a:r>
              <a:rPr sz="2000" spc="-13"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9" dirty="0">
                <a:latin typeface="Tahoma"/>
                <a:cs typeface="Tahoma"/>
              </a:rPr>
              <a:t>g</a:t>
            </a:r>
            <a:r>
              <a:rPr sz="2000" spc="-13" dirty="0">
                <a:latin typeface="Tahoma"/>
                <a:cs typeface="Tahoma"/>
              </a:rPr>
              <a:t>n</a:t>
            </a:r>
            <a:r>
              <a:rPr sz="2000" spc="-18" dirty="0">
                <a:latin typeface="Tahoma"/>
                <a:cs typeface="Tahoma"/>
              </a:rPr>
              <a:t>i</a:t>
            </a:r>
            <a:r>
              <a:rPr sz="2000" spc="4"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i</a:t>
            </a:r>
            <a:r>
              <a:rPr sz="2000" dirty="0">
                <a:latin typeface="Tahoma"/>
                <a:cs typeface="Tahoma"/>
              </a:rPr>
              <a:t> e</a:t>
            </a:r>
            <a:r>
              <a:rPr sz="2000" spc="-4" dirty="0">
                <a:latin typeface="Tahoma"/>
                <a:cs typeface="Tahoma"/>
              </a:rPr>
              <a:t> </a:t>
            </a:r>
            <a:r>
              <a:rPr sz="2000" spc="-9" dirty="0">
                <a:latin typeface="Tahoma"/>
                <a:cs typeface="Tahoma"/>
              </a:rPr>
              <a:t>di a</a:t>
            </a:r>
            <a:r>
              <a:rPr sz="2000" spc="4" dirty="0">
                <a:latin typeface="Tahoma"/>
                <a:cs typeface="Tahoma"/>
              </a:rPr>
              <a:t>pp</a:t>
            </a:r>
            <a:r>
              <a:rPr sz="2000" spc="-9" dirty="0">
                <a:latin typeface="Tahoma"/>
                <a:cs typeface="Tahoma"/>
              </a:rPr>
              <a:t>r</a:t>
            </a:r>
            <a:r>
              <a:rPr sz="2000" spc="4" dirty="0">
                <a:latin typeface="Tahoma"/>
                <a:cs typeface="Tahoma"/>
              </a:rPr>
              <a:t>e</a:t>
            </a:r>
            <a:r>
              <a:rPr sz="2000" dirty="0">
                <a:latin typeface="Tahoma"/>
                <a:cs typeface="Tahoma"/>
              </a:rPr>
              <a:t>ndim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o</a:t>
            </a:r>
            <a:r>
              <a:rPr sz="2000" dirty="0">
                <a:latin typeface="Tahoma"/>
                <a:cs typeface="Tahoma"/>
              </a:rPr>
              <a:t>,	</a:t>
            </a:r>
            <a:r>
              <a:rPr sz="2000" spc="-9" dirty="0">
                <a:latin typeface="Tahoma"/>
                <a:cs typeface="Tahoma"/>
              </a:rPr>
              <a:t>a</a:t>
            </a:r>
            <a:r>
              <a:rPr sz="2000" dirty="0">
                <a:latin typeface="Tahoma"/>
                <a:cs typeface="Tahoma"/>
              </a:rPr>
              <a:t>nc</a:t>
            </a:r>
            <a:r>
              <a:rPr sz="2000" spc="-9" dirty="0">
                <a:latin typeface="Tahoma"/>
                <a:cs typeface="Tahoma"/>
              </a:rPr>
              <a:t>h</a:t>
            </a:r>
            <a:r>
              <a:rPr sz="2000" dirty="0">
                <a:latin typeface="Tahoma"/>
                <a:cs typeface="Tahoma"/>
              </a:rPr>
              <a:t>e	l</a:t>
            </a:r>
            <a:r>
              <a:rPr sz="2000" spc="-13" dirty="0">
                <a:latin typeface="Tahoma"/>
                <a:cs typeface="Tahoma"/>
              </a:rPr>
              <a:t>’</a:t>
            </a:r>
            <a:r>
              <a:rPr sz="2000" dirty="0">
                <a:latin typeface="Tahoma"/>
                <a:cs typeface="Tahoma"/>
              </a:rPr>
              <a:t>i</a:t>
            </a:r>
            <a:r>
              <a:rPr sz="2000" spc="-9" dirty="0">
                <a:latin typeface="Tahoma"/>
                <a:cs typeface="Tahoma"/>
              </a:rPr>
              <a:t>n</a:t>
            </a:r>
            <a:r>
              <a:rPr sz="2000" dirty="0">
                <a:latin typeface="Tahoma"/>
                <a:cs typeface="Tahoma"/>
              </a:rPr>
              <a:t>se</a:t>
            </a:r>
            <a:r>
              <a:rPr sz="2000" spc="4" dirty="0">
                <a:latin typeface="Tahoma"/>
                <a:cs typeface="Tahoma"/>
              </a:rPr>
              <a:t>g</a:t>
            </a:r>
            <a:r>
              <a:rPr sz="2000" dirty="0">
                <a:latin typeface="Tahoma"/>
                <a:cs typeface="Tahoma"/>
              </a:rPr>
              <a:t>n</a:t>
            </a:r>
            <a:r>
              <a:rPr sz="2000" spc="18"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9" dirty="0">
                <a:latin typeface="Tahoma"/>
                <a:cs typeface="Tahoma"/>
              </a:rPr>
              <a:t>r</a:t>
            </a:r>
            <a:r>
              <a:rPr sz="2000" spc="-13" dirty="0">
                <a:latin typeface="Tahoma"/>
                <a:cs typeface="Tahoma"/>
              </a:rPr>
              <a:t>à</a:t>
            </a:r>
            <a:r>
              <a:rPr sz="2000" spc="-9" dirty="0">
                <a:latin typeface="Tahoma"/>
                <a:cs typeface="Tahoma"/>
              </a:rPr>
              <a:t> pr</a:t>
            </a:r>
            <a:r>
              <a:rPr sz="2000" spc="4" dirty="0">
                <a:latin typeface="Tahoma"/>
                <a:cs typeface="Tahoma"/>
              </a:rPr>
              <a:t>e</a:t>
            </a:r>
            <a:r>
              <a:rPr sz="2000" spc="-9" dirty="0">
                <a:latin typeface="Tahoma"/>
                <a:cs typeface="Tahoma"/>
              </a:rPr>
              <a:t>di</a:t>
            </a:r>
            <a:r>
              <a:rPr sz="2000" spc="-22" dirty="0">
                <a:latin typeface="Tahoma"/>
                <a:cs typeface="Tahoma"/>
              </a:rPr>
              <a:t>l</a:t>
            </a:r>
            <a:r>
              <a:rPr sz="2000" spc="-9" dirty="0">
                <a:latin typeface="Tahoma"/>
                <a:cs typeface="Tahoma"/>
              </a:rPr>
              <a:t>iger</a:t>
            </a:r>
            <a:r>
              <a:rPr sz="2000" dirty="0">
                <a:latin typeface="Tahoma"/>
                <a:cs typeface="Tahoma"/>
              </a:rPr>
              <a:t>e</a:t>
            </a:r>
            <a:r>
              <a:rPr sz="2000" spc="4" dirty="0">
                <a:latin typeface="Tahoma"/>
                <a:cs typeface="Tahoma"/>
              </a:rPr>
              <a:t> </a:t>
            </a:r>
            <a:r>
              <a:rPr sz="2000" spc="-9" dirty="0">
                <a:latin typeface="Tahoma"/>
                <a:cs typeface="Tahoma"/>
              </a:rPr>
              <a:t>di</a:t>
            </a:r>
            <a:r>
              <a:rPr sz="2000" spc="-26" dirty="0">
                <a:latin typeface="Tahoma"/>
                <a:cs typeface="Tahoma"/>
              </a:rPr>
              <a:t>v</a:t>
            </a:r>
            <a:r>
              <a:rPr sz="2000" spc="4" dirty="0">
                <a:latin typeface="Tahoma"/>
                <a:cs typeface="Tahoma"/>
              </a:rPr>
              <a:t>e</a:t>
            </a:r>
            <a:r>
              <a:rPr sz="2000" spc="-9" dirty="0">
                <a:latin typeface="Tahoma"/>
                <a:cs typeface="Tahoma"/>
              </a:rPr>
              <a:t>r</a:t>
            </a:r>
            <a:r>
              <a:rPr sz="2000" spc="-4" dirty="0">
                <a:latin typeface="Tahoma"/>
                <a:cs typeface="Tahoma"/>
              </a:rPr>
              <a:t>s</a:t>
            </a:r>
            <a:r>
              <a:rPr sz="2000" dirty="0">
                <a:latin typeface="Tahoma"/>
                <a:cs typeface="Tahoma"/>
              </a:rPr>
              <a:t>e</a:t>
            </a:r>
            <a:r>
              <a:rPr sz="2000" spc="-4" dirty="0">
                <a:latin typeface="Tahoma"/>
                <a:cs typeface="Tahoma"/>
              </a:rPr>
              <a:t> </a:t>
            </a:r>
            <a:r>
              <a:rPr sz="2000" spc="-22" dirty="0">
                <a:latin typeface="Tahoma"/>
                <a:cs typeface="Tahoma"/>
              </a:rPr>
              <a:t>s</a:t>
            </a:r>
            <a:r>
              <a:rPr sz="2000" spc="-13" dirty="0">
                <a:latin typeface="Tahoma"/>
                <a:cs typeface="Tahoma"/>
              </a:rPr>
              <a:t>t</a:t>
            </a:r>
            <a:r>
              <a:rPr sz="2000" spc="-9" dirty="0">
                <a:latin typeface="Tahoma"/>
                <a:cs typeface="Tahoma"/>
              </a:rPr>
              <a:t>ra</a:t>
            </a:r>
            <a:r>
              <a:rPr sz="2000" spc="-13" dirty="0">
                <a:latin typeface="Tahoma"/>
                <a:cs typeface="Tahoma"/>
              </a:rPr>
              <a:t>t</a:t>
            </a:r>
            <a:r>
              <a:rPr sz="2000" spc="4" dirty="0">
                <a:latin typeface="Tahoma"/>
                <a:cs typeface="Tahoma"/>
              </a:rPr>
              <a:t>e</a:t>
            </a:r>
            <a:r>
              <a:rPr sz="2000" spc="-9" dirty="0">
                <a:latin typeface="Tahoma"/>
                <a:cs typeface="Tahoma"/>
              </a:rPr>
              <a:t>gie</a:t>
            </a:r>
            <a:r>
              <a:rPr sz="2000" spc="-4" dirty="0">
                <a:latin typeface="Tahoma"/>
                <a:cs typeface="Tahoma"/>
              </a:rPr>
              <a:t> </a:t>
            </a:r>
            <a:r>
              <a:rPr sz="2000" spc="-9" dirty="0">
                <a:latin typeface="Tahoma"/>
                <a:cs typeface="Tahoma"/>
              </a:rPr>
              <a:t>di</a:t>
            </a:r>
            <a:r>
              <a:rPr sz="2000" dirty="0">
                <a:latin typeface="Tahoma"/>
                <a:cs typeface="Tahoma"/>
              </a:rPr>
              <a:t> </a:t>
            </a:r>
            <a:r>
              <a:rPr sz="2000" spc="-22" dirty="0">
                <a:latin typeface="Tahoma"/>
                <a:cs typeface="Tahoma"/>
              </a:rPr>
              <a:t>i</a:t>
            </a:r>
            <a:r>
              <a:rPr sz="2000" spc="-13" dirty="0">
                <a:latin typeface="Tahoma"/>
                <a:cs typeface="Tahoma"/>
              </a:rPr>
              <a:t>n</a:t>
            </a:r>
            <a:r>
              <a:rPr sz="2000" spc="-22" dirty="0">
                <a:latin typeface="Tahoma"/>
                <a:cs typeface="Tahoma"/>
              </a:rPr>
              <a:t>s</a:t>
            </a:r>
            <a:r>
              <a:rPr sz="2000" spc="4" dirty="0">
                <a:latin typeface="Tahoma"/>
                <a:cs typeface="Tahoma"/>
              </a:rPr>
              <a:t>e</a:t>
            </a:r>
            <a:r>
              <a:rPr sz="2000" spc="-9"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a:t>
            </a:r>
            <a:r>
              <a:rPr sz="2000" spc="-4" dirty="0">
                <a:latin typeface="Tahoma"/>
                <a:cs typeface="Tahoma"/>
              </a:rPr>
              <a:t>che </a:t>
            </a:r>
            <a:r>
              <a:rPr sz="2000" dirty="0">
                <a:latin typeface="Tahoma"/>
                <a:cs typeface="Tahoma"/>
              </a:rPr>
              <a:t>u</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i</a:t>
            </a:r>
            <a:r>
              <a:rPr sz="2000" spc="-4" dirty="0">
                <a:latin typeface="Tahoma"/>
                <a:cs typeface="Tahoma"/>
              </a:rPr>
              <a:t>zz</a:t>
            </a:r>
            <a:r>
              <a:rPr sz="2000" dirty="0">
                <a:latin typeface="Tahoma"/>
                <a:cs typeface="Tahoma"/>
              </a:rPr>
              <a:t>e</a:t>
            </a:r>
            <a:r>
              <a:rPr sz="2000" spc="-9" dirty="0">
                <a:latin typeface="Tahoma"/>
                <a:cs typeface="Tahoma"/>
              </a:rPr>
              <a:t>r</a:t>
            </a:r>
            <a:r>
              <a:rPr sz="2000" spc="-13" dirty="0">
                <a:latin typeface="Tahoma"/>
                <a:cs typeface="Tahoma"/>
              </a:rPr>
              <a:t>à</a:t>
            </a:r>
            <a:r>
              <a:rPr sz="2000" spc="-9" dirty="0">
                <a:latin typeface="Tahoma"/>
                <a:cs typeface="Tahoma"/>
              </a:rPr>
              <a:t> </a:t>
            </a:r>
            <a:r>
              <a:rPr sz="2000" spc="-13" dirty="0">
                <a:latin typeface="Tahoma"/>
                <a:cs typeface="Tahoma"/>
              </a:rPr>
              <a:t>m</a:t>
            </a:r>
            <a:r>
              <a:rPr sz="2000" spc="-22" dirty="0">
                <a:latin typeface="Tahoma"/>
                <a:cs typeface="Tahoma"/>
              </a:rPr>
              <a:t>a</a:t>
            </a:r>
            <a:r>
              <a:rPr sz="2000" spc="-9" dirty="0">
                <a:latin typeface="Tahoma"/>
                <a:cs typeface="Tahoma"/>
              </a:rPr>
              <a:t>ggi</a:t>
            </a:r>
            <a:r>
              <a:rPr sz="2000" spc="-31" dirty="0">
                <a:latin typeface="Tahoma"/>
                <a:cs typeface="Tahoma"/>
              </a:rPr>
              <a:t>o</a:t>
            </a:r>
            <a:r>
              <a:rPr sz="2000" spc="-9" dirty="0">
                <a:latin typeface="Tahoma"/>
                <a:cs typeface="Tahoma"/>
              </a:rPr>
              <a:t>r</a:t>
            </a:r>
            <a:r>
              <a:rPr sz="2000" spc="4" dirty="0">
                <a:latin typeface="Tahoma"/>
                <a:cs typeface="Tahoma"/>
              </a:rPr>
              <a:t>me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d</a:t>
            </a:r>
            <a:r>
              <a:rPr sz="2000" spc="-13" dirty="0">
                <a:latin typeface="Tahoma"/>
                <a:cs typeface="Tahoma"/>
              </a:rPr>
              <a:t>u</a:t>
            </a:r>
            <a:r>
              <a:rPr sz="2000" spc="-22" dirty="0">
                <a:latin typeface="Tahoma"/>
                <a:cs typeface="Tahoma"/>
              </a:rPr>
              <a:t>ra</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le</a:t>
            </a:r>
            <a:r>
              <a:rPr sz="2000" spc="-4" dirty="0">
                <a:latin typeface="Tahoma"/>
                <a:cs typeface="Tahoma"/>
              </a:rPr>
              <a:t> </a:t>
            </a:r>
            <a:r>
              <a:rPr sz="2000" spc="-9" dirty="0">
                <a:latin typeface="Tahoma"/>
                <a:cs typeface="Tahoma"/>
              </a:rPr>
              <a:t>le</a:t>
            </a:r>
            <a:r>
              <a:rPr sz="2000" spc="-18" dirty="0">
                <a:latin typeface="Tahoma"/>
                <a:cs typeface="Tahoma"/>
              </a:rPr>
              <a:t>zio</a:t>
            </a:r>
            <a:r>
              <a:rPr sz="2000" spc="-9" dirty="0">
                <a:latin typeface="Tahoma"/>
                <a:cs typeface="Tahoma"/>
              </a:rPr>
              <a:t>ni </a:t>
            </a:r>
            <a:r>
              <a:rPr sz="2000" dirty="0">
                <a:latin typeface="Tahoma"/>
                <a:cs typeface="Tahoma"/>
              </a:rPr>
              <a:t>e nell</a:t>
            </a:r>
            <a:r>
              <a:rPr sz="2000" spc="-13" dirty="0">
                <a:latin typeface="Tahoma"/>
                <a:cs typeface="Tahoma"/>
              </a:rPr>
              <a:t>’</a:t>
            </a:r>
            <a:r>
              <a:rPr sz="2000" spc="-9" dirty="0">
                <a:latin typeface="Tahoma"/>
                <a:cs typeface="Tahoma"/>
              </a:rPr>
              <a:t>a</a:t>
            </a:r>
            <a:r>
              <a:rPr sz="2000" spc="4" dirty="0">
                <a:latin typeface="Tahoma"/>
                <a:cs typeface="Tahoma"/>
              </a:rPr>
              <a:t>pp</a:t>
            </a:r>
            <a:r>
              <a:rPr sz="2000" spc="-9" dirty="0">
                <a:latin typeface="Tahoma"/>
                <a:cs typeface="Tahoma"/>
              </a:rPr>
              <a:t>ro</a:t>
            </a:r>
            <a:r>
              <a:rPr sz="2000" dirty="0">
                <a:latin typeface="Tahoma"/>
                <a:cs typeface="Tahoma"/>
              </a:rPr>
              <a:t>cc</a:t>
            </a:r>
            <a:r>
              <a:rPr sz="2000" spc="9" dirty="0">
                <a:latin typeface="Tahoma"/>
                <a:cs typeface="Tahoma"/>
              </a:rPr>
              <a:t>i</a:t>
            </a:r>
            <a:r>
              <a:rPr sz="2000" dirty="0">
                <a:latin typeface="Tahoma"/>
                <a:cs typeface="Tahoma"/>
              </a:rPr>
              <a:t>o</a:t>
            </a:r>
            <a:r>
              <a:rPr sz="2000" spc="-9" dirty="0">
                <a:latin typeface="Tahoma"/>
                <a:cs typeface="Tahoma"/>
              </a:rPr>
              <a:t> a</a:t>
            </a:r>
            <a:r>
              <a:rPr sz="2000" spc="9" dirty="0">
                <a:latin typeface="Tahoma"/>
                <a:cs typeface="Tahoma"/>
              </a:rPr>
              <a:t>l</a:t>
            </a:r>
            <a:r>
              <a:rPr sz="2000" dirty="0">
                <a:latin typeface="Tahoma"/>
                <a:cs typeface="Tahoma"/>
              </a:rPr>
              <a:t>la m</a:t>
            </a:r>
            <a:r>
              <a:rPr sz="2000" spc="-9" dirty="0">
                <a:latin typeface="Tahoma"/>
                <a:cs typeface="Tahoma"/>
              </a:rPr>
              <a:t>at</a:t>
            </a:r>
            <a:r>
              <a:rPr sz="2000" spc="4" dirty="0">
                <a:latin typeface="Tahoma"/>
                <a:cs typeface="Tahoma"/>
              </a:rPr>
              <a:t>e</a:t>
            </a:r>
            <a:r>
              <a:rPr sz="2000" spc="-9" dirty="0">
                <a:latin typeface="Tahoma"/>
                <a:cs typeface="Tahoma"/>
              </a:rPr>
              <a:t>r</a:t>
            </a:r>
            <a:r>
              <a:rPr sz="2000" dirty="0">
                <a:latin typeface="Tahoma"/>
                <a:cs typeface="Tahoma"/>
              </a:rPr>
              <a:t>i</a:t>
            </a:r>
            <a:r>
              <a:rPr sz="2000" spc="-13" dirty="0">
                <a:latin typeface="Tahoma"/>
                <a:cs typeface="Tahoma"/>
              </a:rPr>
              <a:t>a</a:t>
            </a:r>
            <a:r>
              <a:rPr sz="2000" dirty="0">
                <a:latin typeface="Tahoma"/>
                <a:cs typeface="Tahoma"/>
              </a:rPr>
              <a:t>, con</a:t>
            </a:r>
            <a:r>
              <a:rPr sz="2000" spc="-9" dirty="0">
                <a:latin typeface="Tahoma"/>
                <a:cs typeface="Tahoma"/>
              </a:rPr>
              <a:t> </a:t>
            </a:r>
            <a:r>
              <a:rPr sz="2000" spc="9" dirty="0">
                <a:latin typeface="Tahoma"/>
                <a:cs typeface="Tahoma"/>
              </a:rPr>
              <a:t>u</a:t>
            </a:r>
            <a:r>
              <a:rPr sz="2000" dirty="0">
                <a:latin typeface="Tahoma"/>
                <a:cs typeface="Tahoma"/>
              </a:rPr>
              <a:t>na</a:t>
            </a:r>
            <a:r>
              <a:rPr sz="2000" spc="-13" dirty="0">
                <a:latin typeface="Tahoma"/>
                <a:cs typeface="Tahoma"/>
              </a:rPr>
              <a:t> </a:t>
            </a:r>
            <a:r>
              <a:rPr sz="2000" spc="4" dirty="0">
                <a:latin typeface="Tahoma"/>
                <a:cs typeface="Tahoma"/>
              </a:rPr>
              <a:t>m</a:t>
            </a:r>
            <a:r>
              <a:rPr sz="2000" spc="-9" dirty="0">
                <a:latin typeface="Tahoma"/>
                <a:cs typeface="Tahoma"/>
              </a:rPr>
              <a:t>o</a:t>
            </a:r>
            <a:r>
              <a:rPr sz="2000" spc="4" dirty="0">
                <a:latin typeface="Tahoma"/>
                <a:cs typeface="Tahoma"/>
              </a:rPr>
              <a:t>d</a:t>
            </a:r>
            <a:r>
              <a:rPr sz="2000" spc="-9" dirty="0">
                <a:latin typeface="Tahoma"/>
                <a:cs typeface="Tahoma"/>
              </a:rPr>
              <a:t>a</a:t>
            </a:r>
            <a:r>
              <a:rPr sz="2000" dirty="0">
                <a:latin typeface="Tahoma"/>
                <a:cs typeface="Tahoma"/>
              </a:rPr>
              <a:t>l</a:t>
            </a:r>
            <a:r>
              <a:rPr sz="2000" spc="-13" dirty="0">
                <a:latin typeface="Tahoma"/>
                <a:cs typeface="Tahoma"/>
              </a:rPr>
              <a:t>i</a:t>
            </a:r>
            <a:r>
              <a:rPr sz="2000" spc="4" dirty="0">
                <a:latin typeface="Tahoma"/>
                <a:cs typeface="Tahoma"/>
              </a:rPr>
              <a:t>t</a:t>
            </a:r>
            <a:r>
              <a:rPr sz="2000" dirty="0">
                <a:latin typeface="Tahoma"/>
                <a:cs typeface="Tahoma"/>
              </a:rPr>
              <a:t>à </a:t>
            </a:r>
            <a:r>
              <a:rPr sz="2000" spc="-18" dirty="0">
                <a:latin typeface="Tahoma"/>
                <a:cs typeface="Tahoma"/>
              </a:rPr>
              <a:t>verbal</a:t>
            </a:r>
            <a:r>
              <a:rPr sz="2000" dirty="0">
                <a:latin typeface="Tahoma"/>
                <a:cs typeface="Tahoma"/>
              </a:rPr>
              <a:t>e</a:t>
            </a:r>
            <a:r>
              <a:rPr sz="2000" spc="4" dirty="0">
                <a:latin typeface="Tahoma"/>
                <a:cs typeface="Tahoma"/>
              </a:rPr>
              <a:t> </a:t>
            </a:r>
            <a:r>
              <a:rPr sz="2000" spc="-13" dirty="0">
                <a:latin typeface="Tahoma"/>
                <a:cs typeface="Tahoma"/>
              </a:rPr>
              <a:t>o</a:t>
            </a:r>
            <a:r>
              <a:rPr sz="2000" spc="-9" dirty="0">
                <a:latin typeface="Tahoma"/>
                <a:cs typeface="Tahoma"/>
              </a:rPr>
              <a:t> </a:t>
            </a:r>
            <a:r>
              <a:rPr sz="2000" spc="-18" dirty="0">
                <a:latin typeface="Tahoma"/>
                <a:cs typeface="Tahoma"/>
              </a:rPr>
              <a:t>v</a:t>
            </a:r>
            <a:r>
              <a:rPr sz="2000" spc="-22" dirty="0">
                <a:latin typeface="Tahoma"/>
                <a:cs typeface="Tahoma"/>
              </a:rPr>
              <a:t>i</a:t>
            </a:r>
            <a:r>
              <a:rPr sz="2000" spc="-18" dirty="0">
                <a:latin typeface="Tahoma"/>
                <a:cs typeface="Tahoma"/>
              </a:rPr>
              <a:t>s</a:t>
            </a:r>
            <a:r>
              <a:rPr sz="2000" spc="-4" dirty="0">
                <a:latin typeface="Tahoma"/>
                <a:cs typeface="Tahoma"/>
              </a:rPr>
              <a:t>u</a:t>
            </a:r>
            <a:r>
              <a:rPr sz="2000" spc="-22" dirty="0">
                <a:latin typeface="Tahoma"/>
                <a:cs typeface="Tahoma"/>
              </a:rPr>
              <a:t>a</a:t>
            </a:r>
            <a:r>
              <a:rPr sz="2000" spc="-9" dirty="0">
                <a:latin typeface="Tahoma"/>
                <a:cs typeface="Tahoma"/>
              </a:rPr>
              <a:t>le,</a:t>
            </a:r>
            <a:r>
              <a:rPr sz="2000" spc="-4" dirty="0">
                <a:latin typeface="Tahoma"/>
                <a:cs typeface="Tahoma"/>
              </a:rPr>
              <a:t> g</a:t>
            </a:r>
            <a:r>
              <a:rPr sz="2000" spc="-9" dirty="0">
                <a:latin typeface="Tahoma"/>
                <a:cs typeface="Tahoma"/>
              </a:rPr>
              <a:t>l</a:t>
            </a:r>
            <a:r>
              <a:rPr sz="2000" spc="-31" dirty="0">
                <a:latin typeface="Tahoma"/>
                <a:cs typeface="Tahoma"/>
              </a:rPr>
              <a:t>o</a:t>
            </a:r>
            <a:r>
              <a:rPr sz="2000" spc="-9" dirty="0">
                <a:latin typeface="Tahoma"/>
                <a:cs typeface="Tahoma"/>
              </a:rPr>
              <a:t>b</a:t>
            </a:r>
            <a:r>
              <a:rPr sz="2000" spc="-22" dirty="0">
                <a:latin typeface="Tahoma"/>
                <a:cs typeface="Tahoma"/>
              </a:rPr>
              <a:t>a</a:t>
            </a:r>
            <a:r>
              <a:rPr sz="2000" spc="-9" dirty="0">
                <a:latin typeface="Tahoma"/>
                <a:cs typeface="Tahoma"/>
              </a:rPr>
              <a:t>le</a:t>
            </a:r>
            <a:r>
              <a:rPr sz="2000" spc="-4" dirty="0">
                <a:latin typeface="Tahoma"/>
                <a:cs typeface="Tahoma"/>
              </a:rPr>
              <a:t> </a:t>
            </a:r>
            <a:r>
              <a:rPr sz="2000" spc="-13" dirty="0">
                <a:latin typeface="Tahoma"/>
                <a:cs typeface="Tahoma"/>
              </a:rPr>
              <a:t>o</a:t>
            </a:r>
            <a:r>
              <a:rPr sz="2000" dirty="0">
                <a:latin typeface="Tahoma"/>
                <a:cs typeface="Tahoma"/>
              </a:rPr>
              <a:t> </a:t>
            </a:r>
            <a:r>
              <a:rPr sz="2000" spc="-26" dirty="0">
                <a:latin typeface="Tahoma"/>
                <a:cs typeface="Tahoma"/>
              </a:rPr>
              <a:t>a</a:t>
            </a:r>
            <a:r>
              <a:rPr sz="2000" spc="-13" dirty="0">
                <a:latin typeface="Tahoma"/>
                <a:cs typeface="Tahoma"/>
              </a:rPr>
              <a:t>n</a:t>
            </a:r>
            <a:r>
              <a:rPr sz="2000" spc="-9" dirty="0">
                <a:latin typeface="Tahoma"/>
                <a:cs typeface="Tahoma"/>
              </a:rPr>
              <a:t>al</a:t>
            </a:r>
            <a:r>
              <a:rPr sz="2000" spc="-22" dirty="0">
                <a:latin typeface="Tahoma"/>
                <a:cs typeface="Tahoma"/>
              </a:rPr>
              <a:t>i</a:t>
            </a:r>
            <a:r>
              <a:rPr sz="2000" spc="4" dirty="0">
                <a:latin typeface="Tahoma"/>
                <a:cs typeface="Tahoma"/>
              </a:rPr>
              <a:t>t</a:t>
            </a:r>
            <a:r>
              <a:rPr sz="2000" spc="-9" dirty="0">
                <a:latin typeface="Tahoma"/>
                <a:cs typeface="Tahoma"/>
              </a:rPr>
              <a:t>i</a:t>
            </a:r>
            <a:r>
              <a:rPr sz="2000" spc="-22" dirty="0">
                <a:latin typeface="Tahoma"/>
                <a:cs typeface="Tahoma"/>
              </a:rPr>
              <a:t>ca</a:t>
            </a:r>
            <a:r>
              <a:rPr sz="2000" spc="-9" dirty="0">
                <a:latin typeface="Tahoma"/>
                <a:cs typeface="Tahoma"/>
              </a:rPr>
              <a:t>,</a:t>
            </a:r>
            <a:r>
              <a:rPr sz="2000" dirty="0">
                <a:latin typeface="Tahoma"/>
                <a:cs typeface="Tahoma"/>
              </a:rPr>
              <a:t> </a:t>
            </a:r>
            <a:r>
              <a:rPr sz="2000" spc="-18" dirty="0">
                <a:latin typeface="Tahoma"/>
                <a:cs typeface="Tahoma"/>
              </a:rPr>
              <a:t>s</a:t>
            </a:r>
            <a:r>
              <a:rPr sz="2000" dirty="0">
                <a:latin typeface="Tahoma"/>
                <a:cs typeface="Tahoma"/>
              </a:rPr>
              <a:t>i</a:t>
            </a:r>
            <a:r>
              <a:rPr sz="2000" spc="9" dirty="0">
                <a:latin typeface="Tahoma"/>
                <a:cs typeface="Tahoma"/>
              </a:rPr>
              <a:t>s</a:t>
            </a:r>
            <a:r>
              <a:rPr sz="2000" spc="-13" dirty="0">
                <a:latin typeface="Tahoma"/>
                <a:cs typeface="Tahoma"/>
              </a:rPr>
              <a:t>t</a:t>
            </a:r>
            <a:r>
              <a:rPr sz="2000" spc="4" dirty="0">
                <a:latin typeface="Tahoma"/>
                <a:cs typeface="Tahoma"/>
              </a:rPr>
              <a:t>e</a:t>
            </a:r>
            <a:r>
              <a:rPr sz="2000" spc="-13" dirty="0">
                <a:latin typeface="Tahoma"/>
                <a:cs typeface="Tahoma"/>
              </a:rPr>
              <a:t>m</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13" dirty="0">
                <a:latin typeface="Tahoma"/>
                <a:cs typeface="Tahoma"/>
              </a:rPr>
              <a:t>a</a:t>
            </a:r>
            <a:r>
              <a:rPr sz="2000" spc="-9" dirty="0">
                <a:latin typeface="Tahoma"/>
                <a:cs typeface="Tahoma"/>
              </a:rPr>
              <a:t> o i</a:t>
            </a:r>
            <a:r>
              <a:rPr sz="2000" spc="-22" dirty="0">
                <a:latin typeface="Tahoma"/>
                <a:cs typeface="Tahoma"/>
              </a:rPr>
              <a:t>n</a:t>
            </a:r>
            <a:r>
              <a:rPr sz="2000" spc="-13" dirty="0">
                <a:latin typeface="Tahoma"/>
                <a:cs typeface="Tahoma"/>
              </a:rPr>
              <a:t>t</a:t>
            </a:r>
            <a:r>
              <a:rPr sz="2000" spc="-4" dirty="0">
                <a:latin typeface="Tahoma"/>
                <a:cs typeface="Tahoma"/>
              </a:rPr>
              <a:t>u</a:t>
            </a:r>
            <a:r>
              <a:rPr sz="2000" spc="-9" dirty="0">
                <a:latin typeface="Tahoma"/>
                <a:cs typeface="Tahoma"/>
              </a:rPr>
              <a:t>i</a:t>
            </a:r>
            <a:r>
              <a:rPr sz="2000" spc="-22" dirty="0">
                <a:latin typeface="Tahoma"/>
                <a:cs typeface="Tahoma"/>
              </a:rPr>
              <a:t>t</a:t>
            </a:r>
            <a:r>
              <a:rPr sz="2000" dirty="0">
                <a:latin typeface="Tahoma"/>
                <a:cs typeface="Tahoma"/>
              </a:rPr>
              <a:t>i</a:t>
            </a:r>
            <a:r>
              <a:rPr sz="2000" spc="-18" dirty="0">
                <a:latin typeface="Tahoma"/>
                <a:cs typeface="Tahoma"/>
              </a:rPr>
              <a:t>v</a:t>
            </a:r>
            <a:r>
              <a:rPr sz="2000" spc="-26" dirty="0">
                <a:latin typeface="Tahoma"/>
                <a:cs typeface="Tahoma"/>
              </a:rPr>
              <a:t>a</a:t>
            </a:r>
            <a:r>
              <a:rPr sz="2000" spc="-9" dirty="0">
                <a:latin typeface="Tahoma"/>
                <a:cs typeface="Tahoma"/>
              </a:rPr>
              <a:t>,</a:t>
            </a:r>
            <a:r>
              <a:rPr sz="2000" dirty="0">
                <a:latin typeface="Tahoma"/>
                <a:cs typeface="Tahoma"/>
              </a:rPr>
              <a:t> </a:t>
            </a:r>
            <a:r>
              <a:rPr sz="2000" spc="-13" dirty="0">
                <a:latin typeface="Tahoma"/>
                <a:cs typeface="Tahoma"/>
              </a:rPr>
              <a:t>im</a:t>
            </a:r>
            <a:r>
              <a:rPr sz="2000" spc="-9" dirty="0">
                <a:latin typeface="Tahoma"/>
                <a:cs typeface="Tahoma"/>
              </a:rPr>
              <a:t>p</a:t>
            </a:r>
            <a:r>
              <a:rPr sz="2000" spc="-13" dirty="0">
                <a:latin typeface="Tahoma"/>
                <a:cs typeface="Tahoma"/>
              </a:rPr>
              <a:t>u</a:t>
            </a:r>
            <a:r>
              <a:rPr sz="2000" spc="-18" dirty="0">
                <a:latin typeface="Tahoma"/>
                <a:cs typeface="Tahoma"/>
              </a:rPr>
              <a:t>ls</a:t>
            </a:r>
            <a:r>
              <a:rPr sz="2000" spc="-22" dirty="0">
                <a:latin typeface="Tahoma"/>
                <a:cs typeface="Tahoma"/>
              </a:rPr>
              <a:t>i</a:t>
            </a:r>
            <a:r>
              <a:rPr sz="2000" spc="9" dirty="0">
                <a:latin typeface="Tahoma"/>
                <a:cs typeface="Tahoma"/>
              </a:rPr>
              <a:t>v</a:t>
            </a:r>
            <a:r>
              <a:rPr sz="2000" spc="-13" dirty="0">
                <a:latin typeface="Tahoma"/>
                <a:cs typeface="Tahoma"/>
              </a:rPr>
              <a:t>a</a:t>
            </a:r>
            <a:r>
              <a:rPr sz="2000" spc="-9" dirty="0">
                <a:latin typeface="Tahoma"/>
                <a:cs typeface="Tahoma"/>
              </a:rPr>
              <a:t> </a:t>
            </a:r>
            <a:r>
              <a:rPr sz="2000" spc="-13" dirty="0">
                <a:latin typeface="Tahoma"/>
                <a:cs typeface="Tahoma"/>
              </a:rPr>
              <a:t>o</a:t>
            </a:r>
            <a:r>
              <a:rPr sz="2000" spc="-9" dirty="0">
                <a:latin typeface="Tahoma"/>
                <a:cs typeface="Tahoma"/>
              </a:rPr>
              <a:t> r</a:t>
            </a:r>
            <a:r>
              <a:rPr sz="2000" dirty="0">
                <a:latin typeface="Tahoma"/>
                <a:cs typeface="Tahoma"/>
              </a:rPr>
              <a:t>ifles</a:t>
            </a:r>
            <a:r>
              <a:rPr sz="2000" spc="4" dirty="0">
                <a:latin typeface="Tahoma"/>
                <a:cs typeface="Tahoma"/>
              </a:rPr>
              <a:t>s</a:t>
            </a:r>
            <a:r>
              <a:rPr sz="2000" spc="-9" dirty="0">
                <a:latin typeface="Tahoma"/>
                <a:cs typeface="Tahoma"/>
              </a:rPr>
              <a:t>i</a:t>
            </a:r>
            <a:r>
              <a:rPr sz="2000" spc="-26" dirty="0">
                <a:latin typeface="Tahoma"/>
                <a:cs typeface="Tahoma"/>
              </a:rPr>
              <a:t>v</a:t>
            </a:r>
            <a:r>
              <a:rPr sz="2000" spc="-13" dirty="0">
                <a:latin typeface="Tahoma"/>
                <a:cs typeface="Tahoma"/>
              </a:rPr>
              <a:t>a</a:t>
            </a:r>
            <a:endParaRPr sz="2000" dirty="0">
              <a:latin typeface="Tahoma"/>
              <a:cs typeface="Tahoma"/>
            </a:endParaRPr>
          </a:p>
          <a:p>
            <a:pPr marL="11133" marR="498209">
              <a:lnSpc>
                <a:spcPct val="101800"/>
              </a:lnSpc>
              <a:spcBef>
                <a:spcPts val="675"/>
              </a:spcBef>
            </a:pPr>
            <a:r>
              <a:rPr sz="2000" spc="-26" dirty="0">
                <a:latin typeface="Tahoma"/>
                <a:cs typeface="Tahoma"/>
              </a:rPr>
              <a:t>O</a:t>
            </a:r>
            <a:r>
              <a:rPr sz="2000" spc="-9" dirty="0">
                <a:latin typeface="Tahoma"/>
                <a:cs typeface="Tahoma"/>
              </a:rPr>
              <a:t>gni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a:t>
            </a:r>
            <a:r>
              <a:rPr sz="2000" spc="13" dirty="0">
                <a:latin typeface="Tahoma"/>
                <a:cs typeface="Tahoma"/>
              </a:rPr>
              <a:t> </a:t>
            </a:r>
            <a:r>
              <a:rPr sz="2000" spc="-13" dirty="0">
                <a:latin typeface="Tahoma"/>
                <a:cs typeface="Tahoma"/>
              </a:rPr>
              <a:t>t</a:t>
            </a:r>
            <a:r>
              <a:rPr sz="2000" spc="22" dirty="0">
                <a:latin typeface="Tahoma"/>
                <a:cs typeface="Tahoma"/>
              </a:rPr>
              <a:t>e</a:t>
            </a:r>
            <a:r>
              <a:rPr sz="2000" spc="-13" dirty="0">
                <a:latin typeface="Tahoma"/>
                <a:cs typeface="Tahoma"/>
              </a:rPr>
              <a:t>nde</a:t>
            </a:r>
            <a:r>
              <a:rPr sz="2000" spc="9" dirty="0">
                <a:latin typeface="Tahoma"/>
                <a:cs typeface="Tahoma"/>
              </a:rPr>
              <a:t> </a:t>
            </a:r>
            <a:r>
              <a:rPr sz="2000" spc="-13" dirty="0">
                <a:latin typeface="Tahoma"/>
                <a:cs typeface="Tahoma"/>
              </a:rPr>
              <a:t>a</a:t>
            </a:r>
            <a:r>
              <a:rPr sz="2000" spc="-9" dirty="0">
                <a:latin typeface="Tahoma"/>
                <a:cs typeface="Tahoma"/>
              </a:rPr>
              <a:t> ripr</a:t>
            </a:r>
            <a:r>
              <a:rPr sz="2000" spc="-31" dirty="0">
                <a:latin typeface="Tahoma"/>
                <a:cs typeface="Tahoma"/>
              </a:rPr>
              <a:t>o</a:t>
            </a:r>
            <a:r>
              <a:rPr sz="2000" spc="-9" dirty="0">
                <a:latin typeface="Tahoma"/>
                <a:cs typeface="Tahoma"/>
              </a:rPr>
              <a:t>d</a:t>
            </a:r>
            <a:r>
              <a:rPr sz="2000" spc="-13" dirty="0">
                <a:latin typeface="Tahoma"/>
                <a:cs typeface="Tahoma"/>
              </a:rPr>
              <a:t>u</a:t>
            </a:r>
            <a:r>
              <a:rPr sz="2000" spc="-22" dirty="0">
                <a:latin typeface="Tahoma"/>
                <a:cs typeface="Tahoma"/>
              </a:rPr>
              <a:t>r</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il</a:t>
            </a:r>
            <a:r>
              <a:rPr sz="2000" spc="-13" dirty="0">
                <a:latin typeface="Tahoma"/>
                <a:cs typeface="Tahoma"/>
              </a:rPr>
              <a:t> </a:t>
            </a:r>
            <a:r>
              <a:rPr sz="2000" spc="9" dirty="0">
                <a:latin typeface="Tahoma"/>
                <a:cs typeface="Tahoma"/>
              </a:rPr>
              <a:t>p</a:t>
            </a:r>
            <a:r>
              <a:rPr sz="2000" spc="-9" dirty="0">
                <a:latin typeface="Tahoma"/>
                <a:cs typeface="Tahoma"/>
              </a:rPr>
              <a:t>r</a:t>
            </a:r>
            <a:r>
              <a:rPr sz="2000" spc="-22" dirty="0">
                <a:latin typeface="Tahoma"/>
                <a:cs typeface="Tahoma"/>
              </a:rPr>
              <a:t>o</a:t>
            </a:r>
            <a:r>
              <a:rPr sz="2000" spc="-9" dirty="0">
                <a:latin typeface="Tahoma"/>
                <a:cs typeface="Tahoma"/>
              </a:rPr>
              <a:t>pr</a:t>
            </a:r>
            <a:r>
              <a:rPr sz="2000" dirty="0">
                <a:latin typeface="Tahoma"/>
                <a:cs typeface="Tahoma"/>
              </a:rPr>
              <a:t>i</a:t>
            </a:r>
            <a:r>
              <a:rPr sz="2000" spc="-13" dirty="0">
                <a:latin typeface="Tahoma"/>
                <a:cs typeface="Tahoma"/>
              </a:rPr>
              <a:t>o</a:t>
            </a:r>
            <a:r>
              <a:rPr sz="2000" spc="-9"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e</a:t>
            </a:r>
            <a:r>
              <a:rPr sz="2000" spc="4" dirty="0">
                <a:latin typeface="Tahoma"/>
                <a:cs typeface="Tahoma"/>
              </a:rPr>
              <a:t> </a:t>
            </a:r>
            <a:r>
              <a:rPr sz="2000" spc="-9" dirty="0">
                <a:latin typeface="Tahoma"/>
                <a:cs typeface="Tahoma"/>
              </a:rPr>
              <a:t>di</a:t>
            </a:r>
            <a:r>
              <a:rPr sz="2000" dirty="0">
                <a:latin typeface="Tahoma"/>
                <a:cs typeface="Tahoma"/>
              </a:rPr>
              <a:t> </a:t>
            </a:r>
            <a:r>
              <a:rPr sz="2000" spc="-26" dirty="0">
                <a:latin typeface="Tahoma"/>
                <a:cs typeface="Tahoma"/>
              </a:rPr>
              <a:t>a</a:t>
            </a:r>
            <a:r>
              <a:rPr sz="2000" spc="-9" dirty="0">
                <a:latin typeface="Tahoma"/>
                <a:cs typeface="Tahoma"/>
              </a:rPr>
              <a:t>ppr</a:t>
            </a:r>
            <a:r>
              <a:rPr sz="2000" spc="4" dirty="0">
                <a:latin typeface="Tahoma"/>
                <a:cs typeface="Tahoma"/>
              </a:rPr>
              <a:t>e</a:t>
            </a:r>
            <a:r>
              <a:rPr sz="2000" spc="-13" dirty="0">
                <a:latin typeface="Tahoma"/>
                <a:cs typeface="Tahoma"/>
              </a:rPr>
              <a:t>ndime</a:t>
            </a:r>
            <a:r>
              <a:rPr sz="2000" spc="-22" dirty="0">
                <a:latin typeface="Tahoma"/>
                <a:cs typeface="Tahoma"/>
              </a:rPr>
              <a:t>n</a:t>
            </a:r>
            <a:r>
              <a:rPr sz="2000" spc="-13" dirty="0">
                <a:latin typeface="Tahoma"/>
                <a:cs typeface="Tahoma"/>
              </a:rPr>
              <a:t>to</a:t>
            </a:r>
            <a:r>
              <a:rPr sz="2000" spc="-9" dirty="0">
                <a:latin typeface="Tahoma"/>
                <a:cs typeface="Tahoma"/>
              </a:rPr>
              <a:t> nel</a:t>
            </a:r>
            <a:r>
              <a:rPr sz="2000" spc="-4" dirty="0">
                <a:latin typeface="Tahoma"/>
                <a:cs typeface="Tahoma"/>
              </a:rPr>
              <a:t> </a:t>
            </a:r>
            <a:r>
              <a:rPr sz="2000" spc="-18" dirty="0">
                <a:latin typeface="Tahoma"/>
                <a:cs typeface="Tahoma"/>
              </a:rPr>
              <a:t>s</a:t>
            </a:r>
            <a:r>
              <a:rPr sz="2000" spc="-4" dirty="0">
                <a:latin typeface="Tahoma"/>
                <a:cs typeface="Tahoma"/>
              </a:rPr>
              <a:t>u</a:t>
            </a:r>
            <a:r>
              <a:rPr sz="2000" spc="-13" dirty="0">
                <a:latin typeface="Tahoma"/>
                <a:cs typeface="Tahoma"/>
              </a:rPr>
              <a:t>o</a:t>
            </a:r>
            <a:r>
              <a:rPr sz="2000" spc="-9" dirty="0">
                <a:latin typeface="Tahoma"/>
                <a:cs typeface="Tahoma"/>
              </a:rPr>
              <a:t> </a:t>
            </a:r>
            <a:r>
              <a:rPr sz="2000" spc="-13" dirty="0">
                <a:latin typeface="Tahoma"/>
                <a:cs typeface="Tahoma"/>
              </a:rPr>
              <a:t>stil</a:t>
            </a:r>
            <a:r>
              <a:rPr sz="2000" dirty="0">
                <a:latin typeface="Tahoma"/>
                <a:cs typeface="Tahoma"/>
              </a:rPr>
              <a:t>e</a:t>
            </a:r>
            <a:r>
              <a:rPr sz="2000" spc="4" dirty="0">
                <a:latin typeface="Tahoma"/>
                <a:cs typeface="Tahoma"/>
              </a:rPr>
              <a:t> </a:t>
            </a:r>
            <a:r>
              <a:rPr sz="2000" spc="-9" dirty="0">
                <a:latin typeface="Tahoma"/>
                <a:cs typeface="Tahoma"/>
              </a:rPr>
              <a:t>di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22" dirty="0">
                <a:latin typeface="Tahoma"/>
                <a:cs typeface="Tahoma"/>
              </a:rPr>
              <a:t>o</a:t>
            </a:r>
            <a:r>
              <a:rPr sz="2000" spc="-9" dirty="0">
                <a:latin typeface="Tahoma"/>
                <a:cs typeface="Tahoma"/>
              </a:rPr>
              <a:t>.</a:t>
            </a:r>
            <a:endParaRPr sz="2000" dirty="0">
              <a:latin typeface="Tahoma"/>
              <a:cs typeface="Tahoma"/>
            </a:endParaRPr>
          </a:p>
          <a:p>
            <a:pPr marL="11133" marR="723656">
              <a:lnSpc>
                <a:spcPts val="2402"/>
              </a:lnSpc>
              <a:spcBef>
                <a:spcPts val="828"/>
              </a:spcBef>
              <a:tabLst>
                <a:tab pos="1374392" algn="l"/>
                <a:tab pos="3280951" algn="l"/>
              </a:tabLst>
            </a:pPr>
            <a:r>
              <a:rPr sz="2000" dirty="0">
                <a:latin typeface="Tahoma"/>
                <a:cs typeface="Tahoma"/>
              </a:rPr>
              <a:t>L</a:t>
            </a:r>
            <a:r>
              <a:rPr sz="2000" spc="-13" dirty="0">
                <a:latin typeface="Tahoma"/>
                <a:cs typeface="Tahoma"/>
              </a:rPr>
              <a:t>’</a:t>
            </a:r>
            <a:r>
              <a:rPr sz="2000" spc="-9" dirty="0">
                <a:latin typeface="Tahoma"/>
                <a:cs typeface="Tahoma"/>
              </a:rPr>
              <a:t>OU</a:t>
            </a:r>
            <a:r>
              <a:rPr sz="2000" spc="9" dirty="0">
                <a:latin typeface="Tahoma"/>
                <a:cs typeface="Tahoma"/>
              </a:rPr>
              <a:t>T</a:t>
            </a:r>
            <a:r>
              <a:rPr sz="2000" spc="-9" dirty="0">
                <a:latin typeface="Tahoma"/>
                <a:cs typeface="Tahoma"/>
              </a:rPr>
              <a:t>PU</a:t>
            </a:r>
            <a:r>
              <a:rPr sz="2000" dirty="0">
                <a:latin typeface="Tahoma"/>
                <a:cs typeface="Tahoma"/>
              </a:rPr>
              <a:t>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i</a:t>
            </a:r>
            <a:r>
              <a:rPr sz="2000" dirty="0">
                <a:latin typeface="Tahoma"/>
                <a:cs typeface="Tahoma"/>
              </a:rPr>
              <a:t>n</a:t>
            </a:r>
            <a:r>
              <a:rPr sz="2000" spc="-9" dirty="0">
                <a:latin typeface="Tahoma"/>
                <a:cs typeface="Tahoma"/>
              </a:rPr>
              <a:t>s</a:t>
            </a:r>
            <a:r>
              <a:rPr sz="2000" spc="22" dirty="0">
                <a:latin typeface="Tahoma"/>
                <a:cs typeface="Tahoma"/>
              </a:rPr>
              <a:t>e</a:t>
            </a:r>
            <a:r>
              <a:rPr sz="2000" spc="4" dirty="0">
                <a:latin typeface="Tahoma"/>
                <a:cs typeface="Tahoma"/>
              </a:rPr>
              <a:t>g</a:t>
            </a:r>
            <a:r>
              <a:rPr sz="2000" dirty="0">
                <a:latin typeface="Tahoma"/>
                <a:cs typeface="Tahoma"/>
              </a:rPr>
              <a:t>n</a:t>
            </a:r>
            <a:r>
              <a:rPr sz="2000" spc="-13"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4" dirty="0">
                <a:latin typeface="Tahoma"/>
                <a:cs typeface="Tahoma"/>
              </a:rPr>
              <a:t>d</a:t>
            </a:r>
            <a:r>
              <a:rPr sz="2000" dirty="0">
                <a:latin typeface="Tahoma"/>
                <a:cs typeface="Tahoma"/>
              </a:rPr>
              <a:t>i</a:t>
            </a:r>
            <a:r>
              <a:rPr sz="2000" spc="-13" dirty="0">
                <a:latin typeface="Tahoma"/>
                <a:cs typeface="Tahoma"/>
              </a:rPr>
              <a:t>v</a:t>
            </a:r>
            <a:r>
              <a:rPr sz="2000" dirty="0">
                <a:latin typeface="Tahoma"/>
                <a:cs typeface="Tahoma"/>
              </a:rPr>
              <a:t>iene</a:t>
            </a:r>
            <a:r>
              <a:rPr sz="2000" spc="4"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i</a:t>
            </a:r>
            <a:r>
              <a:rPr sz="2000" spc="4" dirty="0">
                <a:latin typeface="Tahoma"/>
                <a:cs typeface="Tahoma"/>
              </a:rPr>
              <a:t>np</a:t>
            </a:r>
            <a:r>
              <a:rPr sz="2000" dirty="0">
                <a:latin typeface="Tahoma"/>
                <a:cs typeface="Tahoma"/>
              </a:rPr>
              <a:t>ut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a</a:t>
            </a:r>
            <a:r>
              <a:rPr sz="2000" dirty="0">
                <a:latin typeface="Tahoma"/>
                <a:cs typeface="Tahoma"/>
              </a:rPr>
              <a:t>l</a:t>
            </a:r>
            <a:r>
              <a:rPr sz="2000" spc="-13" dirty="0">
                <a:latin typeface="Tahoma"/>
                <a:cs typeface="Tahoma"/>
              </a:rPr>
              <a:t>l</a:t>
            </a:r>
            <a:r>
              <a:rPr sz="2000" dirty="0">
                <a:latin typeface="Tahoma"/>
                <a:cs typeface="Tahoma"/>
              </a:rPr>
              <a:t>iev</a:t>
            </a:r>
            <a:r>
              <a:rPr sz="2000" spc="-13" dirty="0">
                <a:latin typeface="Tahoma"/>
                <a:cs typeface="Tahoma"/>
              </a:rPr>
              <a:t>o</a:t>
            </a:r>
            <a:r>
              <a:rPr sz="2000" dirty="0">
                <a:latin typeface="Tahoma"/>
                <a:cs typeface="Tahoma"/>
              </a:rPr>
              <a: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37</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598760"/>
            <a:ext cx="8229600" cy="1179995"/>
          </a:xfrm>
          <a:prstGeom prst="rect">
            <a:avLst/>
          </a:prstGeom>
        </p:spPr>
        <p:txBody>
          <a:bodyPr vert="horz" wrap="square" lIns="0" tIns="498023" rIns="0" bIns="0" rtlCol="0">
            <a:spAutoFit/>
          </a:bodyPr>
          <a:lstStyle/>
          <a:p>
            <a:pPr marL="11133"/>
            <a:r>
              <a:rPr spc="-4" dirty="0">
                <a:latin typeface="Tahoma"/>
                <a:cs typeface="Tahoma"/>
              </a:rPr>
              <a:t>ES</a:t>
            </a:r>
            <a:r>
              <a:rPr spc="-9" dirty="0">
                <a:latin typeface="Tahoma"/>
                <a:cs typeface="Tahoma"/>
              </a:rPr>
              <a:t>E</a:t>
            </a:r>
            <a:r>
              <a:rPr spc="-18" dirty="0">
                <a:latin typeface="Tahoma"/>
                <a:cs typeface="Tahoma"/>
              </a:rPr>
              <a:t>MPI</a:t>
            </a:r>
            <a:r>
              <a:rPr spc="-9" dirty="0">
                <a:latin typeface="Tahoma"/>
                <a:cs typeface="Tahoma"/>
              </a:rPr>
              <a:t> </a:t>
            </a:r>
            <a:r>
              <a:rPr spc="-22" dirty="0">
                <a:latin typeface="Tahoma"/>
                <a:cs typeface="Tahoma"/>
              </a:rPr>
              <a:t>SU</a:t>
            </a:r>
            <a:r>
              <a:rPr spc="-13" dirty="0">
                <a:latin typeface="Tahoma"/>
                <a:cs typeface="Tahoma"/>
              </a:rPr>
              <a:t>I</a:t>
            </a:r>
            <a:r>
              <a:rPr spc="-9" dirty="0">
                <a:latin typeface="Tahoma"/>
                <a:cs typeface="Tahoma"/>
              </a:rPr>
              <a:t> </a:t>
            </a:r>
            <a:r>
              <a:rPr spc="-4" dirty="0">
                <a:latin typeface="Tahoma"/>
                <a:cs typeface="Tahoma"/>
              </a:rPr>
              <a:t>D</a:t>
            </a:r>
            <a:r>
              <a:rPr spc="9" dirty="0">
                <a:latin typeface="Tahoma"/>
                <a:cs typeface="Tahoma"/>
              </a:rPr>
              <a:t>S</a:t>
            </a:r>
            <a:r>
              <a:rPr spc="-18" dirty="0">
                <a:latin typeface="Tahoma"/>
                <a:cs typeface="Tahoma"/>
              </a:rPr>
              <a:t>A</a:t>
            </a:r>
          </a:p>
        </p:txBody>
      </p:sp>
      <p:sp>
        <p:nvSpPr>
          <p:cNvPr id="15" name="object 15"/>
          <p:cNvSpPr txBox="1"/>
          <p:nvPr/>
        </p:nvSpPr>
        <p:spPr>
          <a:xfrm>
            <a:off x="1353356" y="2257811"/>
            <a:ext cx="6675028" cy="3043397"/>
          </a:xfrm>
          <a:prstGeom prst="rect">
            <a:avLst/>
          </a:prstGeom>
        </p:spPr>
        <p:txBody>
          <a:bodyPr vert="horz" wrap="square" lIns="0" tIns="0" rIns="0" bIns="0" rtlCol="0">
            <a:spAutoFit/>
          </a:bodyPr>
          <a:lstStyle/>
          <a:p>
            <a:pPr marL="11133" marR="4452">
              <a:lnSpc>
                <a:spcPct val="103299"/>
              </a:lnSpc>
            </a:pPr>
            <a:r>
              <a:rPr sz="2400" spc="-9" dirty="0">
                <a:latin typeface="Tahoma"/>
                <a:cs typeface="Tahoma"/>
              </a:rPr>
              <a:t>P</a:t>
            </a:r>
            <a:r>
              <a:rPr sz="2400" spc="4" dirty="0">
                <a:latin typeface="Tahoma"/>
                <a:cs typeface="Tahoma"/>
              </a:rPr>
              <a:t>e</a:t>
            </a:r>
            <a:r>
              <a:rPr sz="2400" dirty="0">
                <a:latin typeface="Tahoma"/>
                <a:cs typeface="Tahoma"/>
              </a:rPr>
              <a:t>r</a:t>
            </a:r>
            <a:r>
              <a:rPr sz="2400" spc="-9" dirty="0">
                <a:latin typeface="Tahoma"/>
                <a:cs typeface="Tahoma"/>
              </a:rPr>
              <a:t> </a:t>
            </a:r>
            <a:r>
              <a:rPr sz="2400" spc="4" dirty="0">
                <a:latin typeface="Tahoma"/>
                <a:cs typeface="Tahoma"/>
              </a:rPr>
              <a:t>e</a:t>
            </a:r>
            <a:r>
              <a:rPr sz="2400" spc="-4" dirty="0">
                <a:latin typeface="Tahoma"/>
                <a:cs typeface="Tahoma"/>
              </a:rPr>
              <a:t>se</a:t>
            </a:r>
            <a:r>
              <a:rPr sz="2400" spc="4" dirty="0">
                <a:latin typeface="Tahoma"/>
                <a:cs typeface="Tahoma"/>
              </a:rPr>
              <a:t>m</a:t>
            </a:r>
            <a:r>
              <a:rPr sz="2400" spc="-9" dirty="0">
                <a:latin typeface="Tahoma"/>
                <a:cs typeface="Tahoma"/>
              </a:rPr>
              <a:t>pi</a:t>
            </a:r>
            <a:r>
              <a:rPr sz="2400" spc="-31" dirty="0">
                <a:latin typeface="Tahoma"/>
                <a:cs typeface="Tahoma"/>
              </a:rPr>
              <a:t>o</a:t>
            </a:r>
            <a:r>
              <a:rPr sz="2400" spc="-9" dirty="0">
                <a:latin typeface="Tahoma"/>
                <a:cs typeface="Tahoma"/>
              </a:rPr>
              <a:t>,</a:t>
            </a:r>
            <a:r>
              <a:rPr sz="2400" dirty="0">
                <a:latin typeface="Tahoma"/>
                <a:cs typeface="Tahoma"/>
              </a:rPr>
              <a:t> </a:t>
            </a:r>
            <a:r>
              <a:rPr sz="2400" spc="-9" dirty="0">
                <a:latin typeface="Tahoma"/>
                <a:cs typeface="Tahoma"/>
              </a:rPr>
              <a:t>lo</a:t>
            </a:r>
            <a:r>
              <a:rPr sz="2400" spc="-13" dirty="0">
                <a:latin typeface="Tahoma"/>
                <a:cs typeface="Tahoma"/>
              </a:rPr>
              <a:t> </a:t>
            </a:r>
            <a:r>
              <a:rPr sz="2400" spc="-4" dirty="0">
                <a:latin typeface="Tahoma"/>
                <a:cs typeface="Tahoma"/>
              </a:rPr>
              <a:t>s</a:t>
            </a:r>
            <a:r>
              <a:rPr sz="2400" spc="-13"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a:t>
            </a:r>
            <a:r>
              <a:rPr sz="2400" spc="22"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n</a:t>
            </a:r>
            <a:r>
              <a:rPr sz="2400" spc="-22"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dirty="0">
                <a:latin typeface="Tahoma"/>
                <a:cs typeface="Tahoma"/>
              </a:rPr>
              <a:t>è</a:t>
            </a:r>
            <a:r>
              <a:rPr sz="2400" spc="4" dirty="0">
                <a:latin typeface="Tahoma"/>
                <a:cs typeface="Tahoma"/>
              </a:rPr>
              <a:t> </a:t>
            </a:r>
            <a:r>
              <a:rPr sz="2400" spc="-9" dirty="0">
                <a:latin typeface="Tahoma"/>
                <a:cs typeface="Tahoma"/>
              </a:rPr>
              <a:t>q</a:t>
            </a:r>
            <a:r>
              <a:rPr sz="2400" spc="-13" dirty="0">
                <a:latin typeface="Tahoma"/>
                <a:cs typeface="Tahoma"/>
              </a:rPr>
              <a:t>ue</a:t>
            </a:r>
            <a:r>
              <a:rPr sz="2400" spc="-31" dirty="0">
                <a:latin typeface="Tahoma"/>
                <a:cs typeface="Tahoma"/>
              </a:rPr>
              <a:t>l</a:t>
            </a:r>
            <a:r>
              <a:rPr sz="2400" spc="-9" dirty="0">
                <a:latin typeface="Tahoma"/>
                <a:cs typeface="Tahoma"/>
              </a:rPr>
              <a:t>lo</a:t>
            </a:r>
            <a:r>
              <a:rPr sz="2400" spc="-18" dirty="0">
                <a:latin typeface="Tahoma"/>
                <a:cs typeface="Tahoma"/>
              </a:rPr>
              <a:t> </a:t>
            </a:r>
            <a:r>
              <a:rPr sz="2400" spc="-9" dirty="0">
                <a:latin typeface="Tahoma"/>
                <a:cs typeface="Tahoma"/>
              </a:rPr>
              <a:t>più i</a:t>
            </a:r>
            <a:r>
              <a:rPr sz="2400" spc="-22" dirty="0">
                <a:latin typeface="Tahoma"/>
                <a:cs typeface="Tahoma"/>
              </a:rPr>
              <a:t>n</a:t>
            </a:r>
            <a:r>
              <a:rPr sz="2400" spc="-4" dirty="0">
                <a:latin typeface="Tahoma"/>
                <a:cs typeface="Tahoma"/>
              </a:rPr>
              <a:t>c</a:t>
            </a:r>
            <a:r>
              <a:rPr sz="2400" spc="-9" dirty="0">
                <a:latin typeface="Tahoma"/>
                <a:cs typeface="Tahoma"/>
              </a:rPr>
              <a:t>o</a:t>
            </a:r>
            <a:r>
              <a:rPr sz="2400" spc="4" dirty="0">
                <a:latin typeface="Tahoma"/>
                <a:cs typeface="Tahoma"/>
              </a:rPr>
              <a:t>r</a:t>
            </a:r>
            <a:r>
              <a:rPr sz="2400" spc="-22" dirty="0">
                <a:latin typeface="Tahoma"/>
                <a:cs typeface="Tahoma"/>
              </a:rPr>
              <a:t>a</a:t>
            </a:r>
            <a:r>
              <a:rPr sz="2400" spc="-9" dirty="0">
                <a:latin typeface="Tahoma"/>
                <a:cs typeface="Tahoma"/>
              </a:rPr>
              <a:t>ggi</a:t>
            </a:r>
            <a:r>
              <a:rPr sz="2400" spc="-26" dirty="0">
                <a:latin typeface="Tahoma"/>
                <a:cs typeface="Tahoma"/>
              </a:rPr>
              <a:t>a</a:t>
            </a:r>
            <a:r>
              <a:rPr sz="2400" spc="-13" dirty="0">
                <a:latin typeface="Tahoma"/>
                <a:cs typeface="Tahoma"/>
              </a:rPr>
              <a:t>to</a:t>
            </a:r>
            <a:r>
              <a:rPr sz="2400" spc="-9" dirty="0">
                <a:latin typeface="Tahoma"/>
                <a:cs typeface="Tahoma"/>
              </a:rPr>
              <a:t> q</a:t>
            </a:r>
            <a:r>
              <a:rPr sz="2400" spc="-13" dirty="0">
                <a:latin typeface="Tahoma"/>
                <a:cs typeface="Tahoma"/>
              </a:rPr>
              <a:t>uot</a:t>
            </a:r>
            <a:r>
              <a:rPr sz="2400" spc="-9" dirty="0">
                <a:latin typeface="Tahoma"/>
                <a:cs typeface="Tahoma"/>
              </a:rPr>
              <a:t>id</a:t>
            </a:r>
            <a:r>
              <a:rPr sz="2400" dirty="0">
                <a:latin typeface="Tahoma"/>
                <a:cs typeface="Tahoma"/>
              </a:rPr>
              <a:t>i</a:t>
            </a:r>
            <a:r>
              <a:rPr sz="2400" spc="-22" dirty="0">
                <a:latin typeface="Tahoma"/>
                <a:cs typeface="Tahoma"/>
              </a:rPr>
              <a:t>a</a:t>
            </a:r>
            <a:r>
              <a:rPr sz="2400" spc="-13" dirty="0">
                <a:latin typeface="Tahoma"/>
                <a:cs typeface="Tahoma"/>
              </a:rPr>
              <a:t>n</a:t>
            </a:r>
            <a:r>
              <a:rPr sz="2400" spc="-26" dirty="0">
                <a:latin typeface="Tahoma"/>
                <a:cs typeface="Tahoma"/>
              </a:rPr>
              <a:t>a</a:t>
            </a:r>
            <a:r>
              <a:rPr sz="2400" spc="-13" dirty="0">
                <a:latin typeface="Tahoma"/>
                <a:cs typeface="Tahoma"/>
              </a:rPr>
              <a:t>m</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9" dirty="0">
                <a:latin typeface="Tahoma"/>
                <a:cs typeface="Tahoma"/>
              </a:rPr>
              <a:t>d</a:t>
            </a:r>
            <a:r>
              <a:rPr sz="2400" spc="9" dirty="0">
                <a:latin typeface="Tahoma"/>
                <a:cs typeface="Tahoma"/>
              </a:rPr>
              <a:t>a</a:t>
            </a:r>
            <a:r>
              <a:rPr sz="2400" spc="-9" dirty="0">
                <a:latin typeface="Tahoma"/>
                <a:cs typeface="Tahoma"/>
              </a:rPr>
              <a:t>gli</a:t>
            </a:r>
            <a:r>
              <a:rPr sz="2400" spc="-13" dirty="0">
                <a:latin typeface="Tahoma"/>
                <a:cs typeface="Tahoma"/>
              </a:rPr>
              <a:t> </a:t>
            </a:r>
            <a:r>
              <a:rPr sz="2400" spc="-9" dirty="0">
                <a:latin typeface="Tahoma"/>
                <a:cs typeface="Tahoma"/>
              </a:rPr>
              <a:t>i</a:t>
            </a:r>
            <a:r>
              <a:rPr sz="2400" spc="-22" dirty="0">
                <a:latin typeface="Tahoma"/>
                <a:cs typeface="Tahoma"/>
              </a:rPr>
              <a:t>n</a:t>
            </a:r>
            <a:r>
              <a:rPr sz="2400" spc="-4" dirty="0">
                <a:latin typeface="Tahoma"/>
                <a:cs typeface="Tahoma"/>
              </a:rPr>
              <a:t>se</a:t>
            </a:r>
            <a:r>
              <a:rPr sz="2400" spc="4" dirty="0">
                <a:latin typeface="Tahoma"/>
                <a:cs typeface="Tahoma"/>
              </a:rPr>
              <a:t>g</a:t>
            </a:r>
            <a:r>
              <a:rPr sz="2400" spc="-13" dirty="0">
                <a:latin typeface="Tahoma"/>
                <a:cs typeface="Tahoma"/>
              </a:rPr>
              <a:t>n</a:t>
            </a:r>
            <a:r>
              <a:rPr sz="2400" spc="-26" dirty="0">
                <a:latin typeface="Tahoma"/>
                <a:cs typeface="Tahoma"/>
              </a:rPr>
              <a:t>a</a:t>
            </a:r>
            <a:r>
              <a:rPr sz="2400" dirty="0">
                <a:latin typeface="Tahoma"/>
                <a:cs typeface="Tahoma"/>
              </a:rPr>
              <a:t>n</a:t>
            </a:r>
            <a:r>
              <a:rPr sz="2400" spc="-13" dirty="0">
                <a:latin typeface="Tahoma"/>
                <a:cs typeface="Tahoma"/>
              </a:rPr>
              <a:t>t</a:t>
            </a:r>
            <a:r>
              <a:rPr sz="2400" spc="-9" dirty="0">
                <a:latin typeface="Tahoma"/>
                <a:cs typeface="Tahoma"/>
              </a:rPr>
              <a:t>i</a:t>
            </a:r>
            <a:r>
              <a:rPr sz="2400" dirty="0">
                <a:latin typeface="Tahoma"/>
                <a:cs typeface="Tahoma"/>
              </a:rPr>
              <a:t> </a:t>
            </a:r>
            <a:r>
              <a:rPr sz="2400" spc="-13" dirty="0">
                <a:latin typeface="Tahoma"/>
                <a:cs typeface="Tahoma"/>
              </a:rPr>
              <a:t>a</a:t>
            </a:r>
            <a:r>
              <a:rPr sz="2400" spc="-9" dirty="0">
                <a:latin typeface="Tahoma"/>
                <a:cs typeface="Tahoma"/>
              </a:rPr>
              <a:t> di</a:t>
            </a:r>
            <a:r>
              <a:rPr sz="2400" spc="-26" dirty="0">
                <a:latin typeface="Tahoma"/>
                <a:cs typeface="Tahoma"/>
              </a:rPr>
              <a:t>s</a:t>
            </a:r>
            <a:r>
              <a:rPr sz="2400" spc="-4" dirty="0">
                <a:latin typeface="Tahoma"/>
                <a:cs typeface="Tahoma"/>
              </a:rPr>
              <a:t>c</a:t>
            </a:r>
            <a:r>
              <a:rPr sz="2400" spc="-9" dirty="0">
                <a:latin typeface="Tahoma"/>
                <a:cs typeface="Tahoma"/>
              </a:rPr>
              <a:t>api</a:t>
            </a:r>
            <a:r>
              <a:rPr sz="2400" spc="-22" dirty="0">
                <a:latin typeface="Tahoma"/>
                <a:cs typeface="Tahoma"/>
              </a:rPr>
              <a:t>t</a:t>
            </a:r>
            <a:r>
              <a:rPr sz="2400" spc="-13" dirty="0">
                <a:latin typeface="Tahoma"/>
                <a:cs typeface="Tahoma"/>
              </a:rPr>
              <a:t>o</a:t>
            </a:r>
            <a:r>
              <a:rPr sz="2400" spc="-9" dirty="0">
                <a:latin typeface="Tahoma"/>
                <a:cs typeface="Tahoma"/>
              </a:rPr>
              <a:t> di</a:t>
            </a:r>
            <a:r>
              <a:rPr sz="2400" dirty="0">
                <a:latin typeface="Tahoma"/>
                <a:cs typeface="Tahoma"/>
              </a:rPr>
              <a:t> </a:t>
            </a:r>
            <a:r>
              <a:rPr sz="2400" spc="-13" dirty="0">
                <a:latin typeface="Tahoma"/>
                <a:cs typeface="Tahoma"/>
              </a:rPr>
              <a:t>qu</a:t>
            </a:r>
            <a:r>
              <a:rPr sz="2400" spc="-9" dirty="0">
                <a:latin typeface="Tahoma"/>
                <a:cs typeface="Tahoma"/>
              </a:rPr>
              <a:t>el</a:t>
            </a:r>
            <a:r>
              <a:rPr sz="2400" spc="-22" dirty="0">
                <a:latin typeface="Tahoma"/>
                <a:cs typeface="Tahoma"/>
              </a:rPr>
              <a:t>l</a:t>
            </a:r>
            <a:r>
              <a:rPr sz="2400" spc="-13" dirty="0">
                <a:latin typeface="Tahoma"/>
                <a:cs typeface="Tahoma"/>
              </a:rPr>
              <a:t>o</a:t>
            </a:r>
            <a:r>
              <a:rPr sz="2400" spc="-9" dirty="0">
                <a:latin typeface="Tahoma"/>
                <a:cs typeface="Tahoma"/>
              </a:rPr>
              <a:t> </a:t>
            </a:r>
            <a:r>
              <a:rPr sz="2400" spc="9" dirty="0">
                <a:latin typeface="Tahoma"/>
                <a:cs typeface="Tahoma"/>
              </a:rPr>
              <a:t>d</a:t>
            </a:r>
            <a:r>
              <a:rPr sz="2400" spc="-9" dirty="0">
                <a:latin typeface="Tahoma"/>
                <a:cs typeface="Tahoma"/>
              </a:rPr>
              <a:t>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spc="4" dirty="0">
                <a:latin typeface="Tahoma"/>
                <a:cs typeface="Tahoma"/>
              </a:rPr>
              <a:t>e</a:t>
            </a:r>
            <a:r>
              <a:rPr sz="2400" spc="-9" dirty="0">
                <a:latin typeface="Tahoma"/>
                <a:cs typeface="Tahoma"/>
              </a:rPr>
              <a:t>:</a:t>
            </a:r>
            <a:r>
              <a:rPr sz="2400" dirty="0">
                <a:latin typeface="Tahoma"/>
                <a:cs typeface="Tahoma"/>
              </a:rPr>
              <a:t> </a:t>
            </a:r>
            <a:endParaRPr lang="it-IT" sz="2400" dirty="0" smtClean="0">
              <a:latin typeface="Tahoma"/>
              <a:cs typeface="Tahoma"/>
            </a:endParaRPr>
          </a:p>
          <a:p>
            <a:pPr marL="11133" marR="4452">
              <a:lnSpc>
                <a:spcPct val="103299"/>
              </a:lnSpc>
            </a:pPr>
            <a:r>
              <a:rPr sz="2400" spc="-4" dirty="0" err="1" smtClean="0">
                <a:latin typeface="Tahoma"/>
                <a:cs typeface="Tahoma"/>
              </a:rPr>
              <a:t>r</a:t>
            </a:r>
            <a:r>
              <a:rPr sz="2400" spc="-9" dirty="0" err="1" smtClean="0">
                <a:latin typeface="Tahoma"/>
                <a:cs typeface="Tahoma"/>
              </a:rPr>
              <a:t>ag</a:t>
            </a:r>
            <a:r>
              <a:rPr sz="2400" spc="-22" dirty="0" err="1" smtClean="0">
                <a:latin typeface="Tahoma"/>
                <a:cs typeface="Tahoma"/>
              </a:rPr>
              <a:t>a</a:t>
            </a:r>
            <a:r>
              <a:rPr sz="2400" spc="-4" dirty="0" err="1" smtClean="0">
                <a:latin typeface="Tahoma"/>
                <a:cs typeface="Tahoma"/>
              </a:rPr>
              <a:t>zz</a:t>
            </a:r>
            <a:r>
              <a:rPr sz="2400" dirty="0" err="1" smtClean="0">
                <a:latin typeface="Tahoma"/>
                <a:cs typeface="Tahoma"/>
              </a:rPr>
              <a:t>i</a:t>
            </a:r>
            <a:r>
              <a:rPr sz="2400" spc="-9" dirty="0" smtClean="0">
                <a:latin typeface="Tahoma"/>
                <a:cs typeface="Tahoma"/>
              </a:rPr>
              <a:t> </a:t>
            </a:r>
            <a:r>
              <a:rPr sz="2400" spc="13"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9" dirty="0">
                <a:latin typeface="Tahoma"/>
                <a:cs typeface="Tahoma"/>
              </a:rPr>
              <a:t>s</a:t>
            </a:r>
            <a:r>
              <a:rPr sz="2400" spc="4"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 </a:t>
            </a:r>
            <a:r>
              <a:rPr sz="2400" spc="-9" dirty="0">
                <a:latin typeface="Tahoma"/>
                <a:cs typeface="Tahoma"/>
              </a:rPr>
              <a:t>di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m</a:t>
            </a:r>
            <a:r>
              <a:rPr sz="2400" dirty="0">
                <a:latin typeface="Tahoma"/>
                <a:cs typeface="Tahoma"/>
              </a:rPr>
              <a:t>e</a:t>
            </a:r>
            <a:r>
              <a:rPr sz="2400" spc="4" dirty="0">
                <a:latin typeface="Tahoma"/>
                <a:cs typeface="Tahoma"/>
              </a:rPr>
              <a:t> </a:t>
            </a:r>
            <a:r>
              <a:rPr sz="2400" spc="-22" dirty="0">
                <a:latin typeface="Tahoma"/>
                <a:cs typeface="Tahoma"/>
              </a:rPr>
              <a:t>a</a:t>
            </a:r>
            <a:r>
              <a:rPr sz="2400" spc="-9" dirty="0">
                <a:latin typeface="Tahoma"/>
                <a:cs typeface="Tahoma"/>
              </a:rPr>
              <a:t>l</a:t>
            </a:r>
            <a:r>
              <a:rPr sz="2400" spc="-22" dirty="0">
                <a:latin typeface="Tahoma"/>
                <a:cs typeface="Tahoma"/>
              </a:rPr>
              <a:t>c</a:t>
            </a:r>
            <a:r>
              <a:rPr sz="2400" spc="-13" dirty="0">
                <a:latin typeface="Tahoma"/>
                <a:cs typeface="Tahoma"/>
              </a:rPr>
              <a:t>uni </a:t>
            </a:r>
            <a:r>
              <a:rPr sz="2400" spc="-9" dirty="0">
                <a:latin typeface="Tahoma"/>
                <a:cs typeface="Tahoma"/>
              </a:rPr>
              <a:t>di</a:t>
            </a:r>
            <a:r>
              <a:rPr sz="2400" spc="-26" dirty="0">
                <a:latin typeface="Tahoma"/>
                <a:cs typeface="Tahoma"/>
              </a:rPr>
              <a:t>s</a:t>
            </a:r>
            <a:r>
              <a:rPr sz="2400" dirty="0">
                <a:latin typeface="Tahoma"/>
                <a:cs typeface="Tahoma"/>
              </a:rPr>
              <a:t>les</a:t>
            </a:r>
            <a:r>
              <a:rPr sz="2400" spc="-13" dirty="0">
                <a:latin typeface="Tahoma"/>
                <a:cs typeface="Tahoma"/>
              </a:rPr>
              <a:t>s</a:t>
            </a:r>
            <a:r>
              <a:rPr sz="2400" spc="-9" dirty="0">
                <a:latin typeface="Tahoma"/>
                <a:cs typeface="Tahoma"/>
              </a:rPr>
              <a:t>i</a:t>
            </a:r>
            <a:r>
              <a:rPr sz="2400" spc="-4" dirty="0">
                <a:latin typeface="Tahoma"/>
                <a:cs typeface="Tahoma"/>
              </a:rPr>
              <a:t>c</a:t>
            </a:r>
            <a:r>
              <a:rPr sz="2400" spc="-9" dirty="0">
                <a:latin typeface="Tahoma"/>
                <a:cs typeface="Tahoma"/>
              </a:rPr>
              <a:t>i,</a:t>
            </a:r>
            <a:r>
              <a:rPr sz="2400" spc="-4" dirty="0">
                <a:latin typeface="Tahoma"/>
                <a:cs typeface="Tahoma"/>
              </a:rPr>
              <a:t> </a:t>
            </a:r>
            <a:r>
              <a:rPr sz="2400" spc="-22" dirty="0">
                <a:latin typeface="Tahoma"/>
                <a:cs typeface="Tahoma"/>
              </a:rPr>
              <a:t>no</a:t>
            </a:r>
            <a:r>
              <a:rPr sz="2400" spc="-13" dirty="0">
                <a:latin typeface="Tahoma"/>
                <a:cs typeface="Tahoma"/>
              </a:rPr>
              <a:t>n</a:t>
            </a:r>
            <a:r>
              <a:rPr sz="2400" dirty="0">
                <a:latin typeface="Tahoma"/>
                <a:cs typeface="Tahoma"/>
              </a:rPr>
              <a:t> </a:t>
            </a:r>
            <a:r>
              <a:rPr sz="2400" spc="4" dirty="0" err="1">
                <a:latin typeface="Tahoma"/>
                <a:cs typeface="Tahoma"/>
              </a:rPr>
              <a:t>ve</a:t>
            </a:r>
            <a:r>
              <a:rPr sz="2400" spc="-13" dirty="0" err="1">
                <a:latin typeface="Tahoma"/>
                <a:cs typeface="Tahoma"/>
              </a:rPr>
              <a:t>ngo</a:t>
            </a:r>
            <a:r>
              <a:rPr sz="2400" spc="-22" dirty="0" err="1">
                <a:latin typeface="Tahoma"/>
                <a:cs typeface="Tahoma"/>
              </a:rPr>
              <a:t>n</a:t>
            </a:r>
            <a:r>
              <a:rPr sz="2400" spc="-13" dirty="0" err="1">
                <a:latin typeface="Tahoma"/>
                <a:cs typeface="Tahoma"/>
              </a:rPr>
              <a:t>o</a:t>
            </a:r>
            <a:r>
              <a:rPr sz="2400" spc="-9" dirty="0">
                <a:latin typeface="Tahoma"/>
                <a:cs typeface="Tahoma"/>
              </a:rPr>
              <a:t> </a:t>
            </a:r>
            <a:r>
              <a:rPr sz="2400" spc="-18" dirty="0" err="1" smtClean="0">
                <a:latin typeface="Tahoma"/>
                <a:cs typeface="Tahoma"/>
              </a:rPr>
              <a:t>v</a:t>
            </a:r>
            <a:r>
              <a:rPr sz="2400" spc="-26" dirty="0" err="1" smtClean="0">
                <a:latin typeface="Tahoma"/>
                <a:cs typeface="Tahoma"/>
              </a:rPr>
              <a:t>a</a:t>
            </a:r>
            <a:r>
              <a:rPr sz="2400" spc="-9" dirty="0" err="1" smtClean="0">
                <a:latin typeface="Tahoma"/>
                <a:cs typeface="Tahoma"/>
              </a:rPr>
              <a:t>lor</a:t>
            </a:r>
            <a:r>
              <a:rPr sz="2400" spc="-22" dirty="0" err="1" smtClean="0">
                <a:latin typeface="Tahoma"/>
                <a:cs typeface="Tahoma"/>
              </a:rPr>
              <a:t>i</a:t>
            </a:r>
            <a:r>
              <a:rPr sz="2400" spc="-4" dirty="0" err="1" smtClean="0">
                <a:latin typeface="Tahoma"/>
                <a:cs typeface="Tahoma"/>
              </a:rPr>
              <a:t>z</a:t>
            </a:r>
            <a:r>
              <a:rPr sz="2400" spc="13" dirty="0" err="1" smtClean="0">
                <a:latin typeface="Tahoma"/>
                <a:cs typeface="Tahoma"/>
              </a:rPr>
              <a:t>z</a:t>
            </a:r>
            <a:r>
              <a:rPr sz="2400" spc="-22" dirty="0" err="1" smtClean="0">
                <a:latin typeface="Tahoma"/>
                <a:cs typeface="Tahoma"/>
              </a:rPr>
              <a:t>a</a:t>
            </a:r>
            <a:r>
              <a:rPr sz="2400" spc="-13" dirty="0" err="1" smtClean="0">
                <a:latin typeface="Tahoma"/>
                <a:cs typeface="Tahoma"/>
              </a:rPr>
              <a:t>t</a:t>
            </a:r>
            <a:r>
              <a:rPr sz="2400" spc="-9" dirty="0" err="1" smtClean="0">
                <a:latin typeface="Tahoma"/>
                <a:cs typeface="Tahoma"/>
              </a:rPr>
              <a:t>i</a:t>
            </a:r>
            <a:r>
              <a:rPr lang="it-IT" sz="2400" spc="-9" dirty="0" smtClean="0">
                <a:latin typeface="Tahoma"/>
                <a:cs typeface="Tahoma"/>
              </a:rPr>
              <a:t>;</a:t>
            </a:r>
          </a:p>
          <a:p>
            <a:pPr marL="11133" marR="4452">
              <a:lnSpc>
                <a:spcPct val="103299"/>
              </a:lnSpc>
            </a:pPr>
            <a:r>
              <a:rPr sz="2400" spc="9" dirty="0" smtClean="0">
                <a:latin typeface="Tahoma"/>
                <a:cs typeface="Tahoma"/>
              </a:rPr>
              <a:t> </a:t>
            </a:r>
            <a:r>
              <a:rPr sz="2400" spc="-9" dirty="0">
                <a:latin typeface="Tahoma"/>
                <a:cs typeface="Tahoma"/>
              </a:rPr>
              <a:t>le</a:t>
            </a:r>
            <a:r>
              <a:rPr sz="2400" spc="-4" dirty="0">
                <a:latin typeface="Tahoma"/>
                <a:cs typeface="Tahoma"/>
              </a:rPr>
              <a:t> </a:t>
            </a:r>
            <a:r>
              <a:rPr sz="2400" dirty="0">
                <a:latin typeface="Tahoma"/>
                <a:cs typeface="Tahoma"/>
              </a:rPr>
              <a:t>a</a:t>
            </a:r>
            <a:r>
              <a:rPr sz="2400" spc="-13" dirty="0">
                <a:latin typeface="Tahoma"/>
                <a:cs typeface="Tahoma"/>
              </a:rPr>
              <a:t>t</a:t>
            </a:r>
            <a:r>
              <a:rPr sz="2400" spc="4" dirty="0">
                <a:latin typeface="Tahoma"/>
                <a:cs typeface="Tahoma"/>
              </a:rPr>
              <a:t>t</a:t>
            </a:r>
            <a:r>
              <a:rPr sz="2400" spc="-9" dirty="0">
                <a:latin typeface="Tahoma"/>
                <a:cs typeface="Tahoma"/>
              </a:rPr>
              <a:t>i</a:t>
            </a:r>
            <a:r>
              <a:rPr sz="2400" spc="-22" dirty="0">
                <a:latin typeface="Tahoma"/>
                <a:cs typeface="Tahoma"/>
              </a:rPr>
              <a:t>t</a:t>
            </a:r>
            <a:r>
              <a:rPr sz="2400" spc="-13" dirty="0">
                <a:latin typeface="Tahoma"/>
                <a:cs typeface="Tahoma"/>
              </a:rPr>
              <a:t>ud</a:t>
            </a:r>
            <a:r>
              <a:rPr sz="2400" dirty="0">
                <a:latin typeface="Tahoma"/>
                <a:cs typeface="Tahoma"/>
              </a:rPr>
              <a:t>i</a:t>
            </a:r>
            <a:r>
              <a:rPr sz="2400" spc="-9" dirty="0">
                <a:latin typeface="Tahoma"/>
                <a:cs typeface="Tahoma"/>
              </a:rPr>
              <a:t>ni di</a:t>
            </a:r>
            <a:r>
              <a:rPr sz="2400" dirty="0">
                <a:latin typeface="Tahoma"/>
                <a:cs typeface="Tahoma"/>
              </a:rPr>
              <a:t> </a:t>
            </a:r>
            <a:r>
              <a:rPr sz="2400" spc="-4" dirty="0">
                <a:latin typeface="Tahoma"/>
                <a:cs typeface="Tahoma"/>
              </a:rPr>
              <a:t>fless</a:t>
            </a:r>
            <a:r>
              <a:rPr sz="2400" spc="-13" dirty="0">
                <a:latin typeface="Tahoma"/>
                <a:cs typeface="Tahoma"/>
              </a:rPr>
              <a:t>i</a:t>
            </a:r>
            <a:r>
              <a:rPr sz="2400" spc="-9" dirty="0">
                <a:latin typeface="Tahoma"/>
                <a:cs typeface="Tahoma"/>
              </a:rPr>
              <a:t>bi</a:t>
            </a:r>
            <a:r>
              <a:rPr sz="2400" spc="-22" dirty="0">
                <a:latin typeface="Tahoma"/>
                <a:cs typeface="Tahoma"/>
              </a:rPr>
              <a:t>l</a:t>
            </a:r>
            <a:r>
              <a:rPr sz="2400" spc="-9" dirty="0">
                <a:latin typeface="Tahoma"/>
                <a:cs typeface="Tahoma"/>
              </a:rPr>
              <a:t>ità</a:t>
            </a:r>
            <a:r>
              <a:rPr sz="2400" spc="-4" dirty="0">
                <a:latin typeface="Tahoma"/>
                <a:cs typeface="Tahoma"/>
              </a:rPr>
              <a:t> </a:t>
            </a:r>
            <a:r>
              <a:rPr sz="2400" dirty="0">
                <a:latin typeface="Tahoma"/>
                <a:cs typeface="Tahoma"/>
              </a:rPr>
              <a:t>e </a:t>
            </a:r>
            <a:r>
              <a:rPr sz="2400" spc="-4" dirty="0">
                <a:latin typeface="Tahoma"/>
                <a:cs typeface="Tahoma"/>
              </a:rPr>
              <a:t>c</a:t>
            </a:r>
            <a:r>
              <a:rPr sz="2400" spc="4" dirty="0">
                <a:latin typeface="Tahoma"/>
                <a:cs typeface="Tahoma"/>
              </a:rPr>
              <a:t>re</a:t>
            </a:r>
            <a:r>
              <a:rPr sz="2400" spc="-22" dirty="0">
                <a:latin typeface="Tahoma"/>
                <a:cs typeface="Tahoma"/>
              </a:rPr>
              <a:t>a</a:t>
            </a:r>
            <a:r>
              <a:rPr sz="2400" spc="-13" dirty="0">
                <a:latin typeface="Tahoma"/>
                <a:cs typeface="Tahoma"/>
              </a:rPr>
              <a:t>t</a:t>
            </a:r>
            <a:r>
              <a:rPr sz="2400" spc="-9" dirty="0">
                <a:latin typeface="Tahoma"/>
                <a:cs typeface="Tahoma"/>
              </a:rPr>
              <a:t>i</a:t>
            </a:r>
            <a:r>
              <a:rPr sz="2400" spc="-26" dirty="0">
                <a:latin typeface="Tahoma"/>
                <a:cs typeface="Tahoma"/>
              </a:rPr>
              <a:t>v</a:t>
            </a:r>
            <a:r>
              <a:rPr sz="2400" dirty="0">
                <a:latin typeface="Tahoma"/>
                <a:cs typeface="Tahoma"/>
              </a:rPr>
              <a:t>i</a:t>
            </a:r>
            <a:r>
              <a:rPr sz="2400" spc="-13" dirty="0">
                <a:latin typeface="Tahoma"/>
                <a:cs typeface="Tahoma"/>
              </a:rPr>
              <a:t>tà</a:t>
            </a:r>
            <a:r>
              <a:rPr sz="2400" spc="-9" dirty="0">
                <a:latin typeface="Tahoma"/>
                <a:cs typeface="Tahoma"/>
              </a:rPr>
              <a:t> p</a:t>
            </a:r>
            <a:r>
              <a:rPr sz="2400" spc="-22" dirty="0">
                <a:latin typeface="Tahoma"/>
                <a:cs typeface="Tahoma"/>
              </a:rPr>
              <a:t>o</a:t>
            </a:r>
            <a:r>
              <a:rPr sz="2400" spc="-4" dirty="0">
                <a:latin typeface="Tahoma"/>
                <a:cs typeface="Tahoma"/>
              </a:rPr>
              <a:t>s</a:t>
            </a:r>
            <a:r>
              <a:rPr sz="2400" spc="-13" dirty="0">
                <a:latin typeface="Tahoma"/>
                <a:cs typeface="Tahoma"/>
              </a:rPr>
              <a:t>s</a:t>
            </a:r>
            <a:r>
              <a:rPr sz="2400" spc="-22" dirty="0">
                <a:latin typeface="Tahoma"/>
                <a:cs typeface="Tahoma"/>
              </a:rPr>
              <a:t>o</a:t>
            </a:r>
            <a:r>
              <a:rPr sz="2400" spc="-4" dirty="0">
                <a:latin typeface="Tahoma"/>
                <a:cs typeface="Tahoma"/>
              </a:rPr>
              <a:t>n</a:t>
            </a:r>
            <a:r>
              <a:rPr sz="2400" spc="-13" dirty="0">
                <a:latin typeface="Tahoma"/>
                <a:cs typeface="Tahoma"/>
              </a:rPr>
              <a:t>o</a:t>
            </a:r>
            <a:r>
              <a:rPr sz="2400" spc="-9" dirty="0">
                <a:latin typeface="Tahoma"/>
                <a:cs typeface="Tahoma"/>
              </a:rPr>
              <a:t> </a:t>
            </a:r>
            <a:r>
              <a:rPr sz="2400" spc="4" dirty="0">
                <a:latin typeface="Tahoma"/>
                <a:cs typeface="Tahoma"/>
              </a:rPr>
              <a:t>e</a:t>
            </a:r>
            <a:r>
              <a:rPr sz="2400" spc="-4" dirty="0">
                <a:latin typeface="Tahoma"/>
                <a:cs typeface="Tahoma"/>
              </a:rPr>
              <a:t>s</a:t>
            </a:r>
            <a:r>
              <a:rPr sz="2400" spc="-13" dirty="0">
                <a:latin typeface="Tahoma"/>
                <a:cs typeface="Tahoma"/>
              </a:rPr>
              <a:t>s</a:t>
            </a:r>
            <a:r>
              <a:rPr sz="2400" spc="4" dirty="0">
                <a:latin typeface="Tahoma"/>
                <a:cs typeface="Tahoma"/>
              </a:rPr>
              <a:t>e</a:t>
            </a:r>
            <a:r>
              <a:rPr sz="2400" spc="-9" dirty="0">
                <a:latin typeface="Tahoma"/>
                <a:cs typeface="Tahoma"/>
              </a:rPr>
              <a:t>r</a:t>
            </a:r>
            <a:r>
              <a:rPr sz="2400" dirty="0">
                <a:latin typeface="Tahoma"/>
                <a:cs typeface="Tahoma"/>
              </a:rPr>
              <a:t>e</a:t>
            </a:r>
            <a:r>
              <a:rPr sz="2400" spc="4" dirty="0">
                <a:latin typeface="Tahoma"/>
                <a:cs typeface="Tahoma"/>
              </a:rPr>
              <a:t> </a:t>
            </a:r>
            <a:r>
              <a:rPr sz="2400" spc="-13" dirty="0">
                <a:latin typeface="Tahoma"/>
                <a:cs typeface="Tahoma"/>
              </a:rPr>
              <a:t>ign</a:t>
            </a:r>
            <a:r>
              <a:rPr sz="2400" spc="-26" dirty="0">
                <a:latin typeface="Tahoma"/>
                <a:cs typeface="Tahoma"/>
              </a:rPr>
              <a:t>o</a:t>
            </a:r>
            <a:r>
              <a:rPr sz="2400" spc="-9" dirty="0">
                <a:latin typeface="Tahoma"/>
                <a:cs typeface="Tahoma"/>
              </a:rPr>
              <a:t>rar</a:t>
            </a:r>
            <a:r>
              <a:rPr sz="2400" spc="4" dirty="0">
                <a:latin typeface="Tahoma"/>
                <a:cs typeface="Tahoma"/>
              </a:rPr>
              <a:t>e</a:t>
            </a:r>
            <a:r>
              <a:rPr sz="2400" spc="-9" dirty="0">
                <a:latin typeface="Tahoma"/>
                <a:cs typeface="Tahoma"/>
              </a:rPr>
              <a:t>,</a:t>
            </a:r>
            <a:r>
              <a:rPr sz="2400" dirty="0">
                <a:latin typeface="Tahoma"/>
                <a:cs typeface="Tahoma"/>
              </a:rPr>
              <a:t> </a:t>
            </a:r>
            <a:r>
              <a:rPr sz="2400" spc="-13" dirty="0">
                <a:latin typeface="Tahoma"/>
                <a:cs typeface="Tahoma"/>
              </a:rPr>
              <a:t>o</a:t>
            </a:r>
            <a:r>
              <a:rPr sz="2400" dirty="0">
                <a:latin typeface="Tahoma"/>
                <a:cs typeface="Tahoma"/>
              </a:rPr>
              <a:t> </a:t>
            </a:r>
            <a:r>
              <a:rPr sz="2400" spc="-26" dirty="0">
                <a:latin typeface="Tahoma"/>
                <a:cs typeface="Tahoma"/>
              </a:rPr>
              <a:t>a</a:t>
            </a:r>
            <a:r>
              <a:rPr sz="2400" spc="-9" dirty="0">
                <a:latin typeface="Tahoma"/>
                <a:cs typeface="Tahoma"/>
              </a:rPr>
              <a:t>ddi</a:t>
            </a:r>
            <a:r>
              <a:rPr sz="2400" spc="-22" dirty="0">
                <a:latin typeface="Tahoma"/>
                <a:cs typeface="Tahoma"/>
              </a:rPr>
              <a:t>r</a:t>
            </a:r>
            <a:r>
              <a:rPr sz="2400" dirty="0">
                <a:latin typeface="Tahoma"/>
                <a:cs typeface="Tahoma"/>
              </a:rPr>
              <a:t>ittura </a:t>
            </a:r>
            <a:r>
              <a:rPr sz="2400" spc="-9" dirty="0">
                <a:latin typeface="Tahoma"/>
                <a:cs typeface="Tahoma"/>
              </a:rPr>
              <a:t>ri</a:t>
            </a:r>
            <a:r>
              <a:rPr sz="2400" spc="-22" dirty="0">
                <a:latin typeface="Tahoma"/>
                <a:cs typeface="Tahoma"/>
              </a:rPr>
              <a:t>t</a:t>
            </a:r>
            <a:r>
              <a:rPr sz="2400" spc="4" dirty="0">
                <a:latin typeface="Tahoma"/>
                <a:cs typeface="Tahoma"/>
              </a:rPr>
              <a:t>e</a:t>
            </a:r>
            <a:r>
              <a:rPr sz="2400" spc="-13" dirty="0">
                <a:latin typeface="Tahoma"/>
                <a:cs typeface="Tahoma"/>
              </a:rPr>
              <a:t>nu</a:t>
            </a:r>
            <a:r>
              <a:rPr sz="2400" spc="-26" dirty="0">
                <a:latin typeface="Tahoma"/>
                <a:cs typeface="Tahoma"/>
              </a:rPr>
              <a:t>t</a:t>
            </a:r>
            <a:r>
              <a:rPr sz="2400" dirty="0">
                <a:latin typeface="Tahoma"/>
                <a:cs typeface="Tahoma"/>
              </a:rPr>
              <a:t>e </a:t>
            </a:r>
            <a:r>
              <a:rPr sz="2400" spc="-9" dirty="0">
                <a:latin typeface="Tahoma"/>
                <a:cs typeface="Tahoma"/>
              </a:rPr>
              <a:t>i</a:t>
            </a:r>
            <a:r>
              <a:rPr sz="2400" spc="-22" dirty="0">
                <a:latin typeface="Tahoma"/>
                <a:cs typeface="Tahoma"/>
              </a:rPr>
              <a:t>n</a:t>
            </a:r>
            <a:r>
              <a:rPr sz="2400" spc="-4" dirty="0">
                <a:latin typeface="Tahoma"/>
                <a:cs typeface="Tahoma"/>
              </a:rPr>
              <a:t>c</a:t>
            </a:r>
            <a:r>
              <a:rPr sz="2400" spc="-9" dirty="0">
                <a:latin typeface="Tahoma"/>
                <a:cs typeface="Tahoma"/>
              </a:rPr>
              <a:t>o</a:t>
            </a:r>
            <a:r>
              <a:rPr sz="2400" spc="-13" dirty="0">
                <a:latin typeface="Tahoma"/>
                <a:cs typeface="Tahoma"/>
              </a:rPr>
              <a:t>mp</a:t>
            </a:r>
            <a:r>
              <a:rPr sz="2400" spc="-22" dirty="0">
                <a:latin typeface="Tahoma"/>
                <a:cs typeface="Tahoma"/>
              </a:rPr>
              <a:t>a</a:t>
            </a:r>
            <a:r>
              <a:rPr sz="2400" spc="-13" dirty="0">
                <a:latin typeface="Tahoma"/>
                <a:cs typeface="Tahoma"/>
              </a:rPr>
              <a:t>t</a:t>
            </a:r>
            <a:r>
              <a:rPr sz="2400" spc="-9" dirty="0">
                <a:latin typeface="Tahoma"/>
                <a:cs typeface="Tahoma"/>
              </a:rPr>
              <a:t>ibi</a:t>
            </a:r>
            <a:r>
              <a:rPr sz="2400" spc="-4" dirty="0">
                <a:latin typeface="Tahoma"/>
                <a:cs typeface="Tahoma"/>
              </a:rPr>
              <a:t>l</a:t>
            </a:r>
            <a:r>
              <a:rPr sz="2400" spc="-9" dirty="0">
                <a:latin typeface="Tahoma"/>
                <a:cs typeface="Tahoma"/>
              </a:rPr>
              <a:t>i</a:t>
            </a:r>
            <a:r>
              <a:rPr sz="2400" dirty="0">
                <a:latin typeface="Tahoma"/>
                <a:cs typeface="Tahoma"/>
              </a:rPr>
              <a:t> </a:t>
            </a:r>
            <a:r>
              <a:rPr sz="2400" spc="-9"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4" dirty="0">
                <a:latin typeface="Tahoma"/>
                <a:cs typeface="Tahoma"/>
              </a:rPr>
              <a:t>i</a:t>
            </a:r>
            <a:r>
              <a:rPr sz="2400" spc="-9" dirty="0">
                <a:latin typeface="Tahoma"/>
                <a:cs typeface="Tahoma"/>
              </a:rPr>
              <a:t>l</a:t>
            </a:r>
            <a:r>
              <a:rPr sz="2400" spc="9" dirty="0">
                <a:latin typeface="Tahoma"/>
                <a:cs typeface="Tahoma"/>
              </a:rPr>
              <a:t> </a:t>
            </a:r>
            <a:r>
              <a:rPr sz="2400" spc="-9" dirty="0">
                <a:latin typeface="Tahoma"/>
                <a:cs typeface="Tahoma"/>
              </a:rPr>
              <a:t>pr</a:t>
            </a:r>
            <a:r>
              <a:rPr sz="2400" spc="-22" dirty="0">
                <a:latin typeface="Tahoma"/>
                <a:cs typeface="Tahoma"/>
              </a:rPr>
              <a:t>o</a:t>
            </a:r>
            <a:r>
              <a:rPr sz="2400" spc="-4" dirty="0">
                <a:latin typeface="Tahoma"/>
                <a:cs typeface="Tahoma"/>
              </a:rPr>
              <a:t>c</a:t>
            </a:r>
            <a:r>
              <a:rPr sz="2400" spc="4" dirty="0">
                <a:latin typeface="Tahoma"/>
                <a:cs typeface="Tahoma"/>
              </a:rPr>
              <a:t>e</a:t>
            </a:r>
            <a:r>
              <a:rPr sz="2400" spc="-4" dirty="0">
                <a:latin typeface="Tahoma"/>
                <a:cs typeface="Tahoma"/>
              </a:rPr>
              <a:t>s</a:t>
            </a:r>
            <a:r>
              <a:rPr sz="2400" spc="-13" dirty="0">
                <a:latin typeface="Tahoma"/>
                <a:cs typeface="Tahoma"/>
              </a:rPr>
              <a:t>so</a:t>
            </a:r>
            <a:r>
              <a:rPr sz="2400" spc="-9" dirty="0">
                <a:latin typeface="Tahoma"/>
                <a:cs typeface="Tahoma"/>
              </a:rPr>
              <a:t> </a:t>
            </a:r>
            <a:r>
              <a:rPr sz="2400" spc="4" dirty="0">
                <a:latin typeface="Tahoma"/>
                <a:cs typeface="Tahoma"/>
              </a:rPr>
              <a:t>e</a:t>
            </a:r>
            <a:r>
              <a:rPr sz="2400" spc="-9" dirty="0">
                <a:latin typeface="Tahoma"/>
                <a:cs typeface="Tahoma"/>
              </a:rPr>
              <a:t>d</a:t>
            </a:r>
            <a:r>
              <a:rPr sz="2400" spc="-13" dirty="0">
                <a:latin typeface="Tahoma"/>
                <a:cs typeface="Tahoma"/>
              </a:rPr>
              <a:t>uc</a:t>
            </a:r>
            <a:r>
              <a:rPr sz="2400" spc="-26" dirty="0">
                <a:latin typeface="Tahoma"/>
                <a:cs typeface="Tahoma"/>
              </a:rPr>
              <a:t>a</a:t>
            </a:r>
            <a:r>
              <a:rPr sz="2400" spc="-13" dirty="0">
                <a:latin typeface="Tahoma"/>
                <a:cs typeface="Tahoma"/>
              </a:rPr>
              <a:t>t</a:t>
            </a:r>
            <a:r>
              <a:rPr sz="2400" dirty="0">
                <a:latin typeface="Tahoma"/>
                <a:cs typeface="Tahoma"/>
              </a:rPr>
              <a:t>i</a:t>
            </a:r>
            <a:r>
              <a:rPr sz="2400" spc="-4" dirty="0">
                <a:latin typeface="Tahoma"/>
                <a:cs typeface="Tahoma"/>
              </a:rPr>
              <a:t>v</a:t>
            </a:r>
            <a:r>
              <a:rPr sz="2400" spc="13" dirty="0">
                <a:latin typeface="Tahoma"/>
                <a:cs typeface="Tahoma"/>
              </a:rPr>
              <a:t>o</a:t>
            </a:r>
            <a:r>
              <a:rPr sz="2400" spc="-9" dirty="0">
                <a:latin typeface="Tahoma"/>
                <a:cs typeface="Tahoma"/>
              </a:rPr>
              <a:t>.</a:t>
            </a:r>
            <a:endParaRPr sz="2400" dirty="0">
              <a:latin typeface="Tahoma"/>
              <a:cs typeface="Tahoma"/>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733040" y="300830"/>
            <a:ext cx="78191" cy="6248848"/>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2745915" y="1380964"/>
            <a:ext cx="3591898" cy="1962076"/>
          </a:xfrm>
          <a:prstGeom prst="rect">
            <a:avLst/>
          </a:prstGeom>
        </p:spPr>
        <p:txBody>
          <a:bodyPr vert="horz" wrap="square" lIns="0" tIns="0" rIns="0" bIns="0" rtlCol="0">
            <a:spAutoFit/>
          </a:bodyPr>
          <a:lstStyle/>
          <a:p>
            <a:pPr marL="11133" marR="4452">
              <a:lnSpc>
                <a:spcPct val="102200"/>
              </a:lnSpc>
            </a:pPr>
            <a:r>
              <a:rPr sz="2500" spc="-18" dirty="0">
                <a:solidFill>
                  <a:srgbClr val="565F6C"/>
                </a:solidFill>
                <a:latin typeface="Tahoma"/>
                <a:cs typeface="Tahoma"/>
              </a:rPr>
              <a:t>RAPPORTO</a:t>
            </a:r>
            <a:r>
              <a:rPr sz="2500" spc="4" dirty="0">
                <a:solidFill>
                  <a:srgbClr val="565F6C"/>
                </a:solidFill>
                <a:latin typeface="Tahoma"/>
                <a:cs typeface="Tahoma"/>
              </a:rPr>
              <a:t> </a:t>
            </a:r>
            <a:r>
              <a:rPr sz="2500" spc="-18" dirty="0">
                <a:solidFill>
                  <a:srgbClr val="565F6C"/>
                </a:solidFill>
                <a:latin typeface="Tahoma"/>
                <a:cs typeface="Tahoma"/>
              </a:rPr>
              <a:t>T</a:t>
            </a:r>
            <a:r>
              <a:rPr sz="2500" spc="-39" dirty="0">
                <a:solidFill>
                  <a:srgbClr val="565F6C"/>
                </a:solidFill>
                <a:latin typeface="Tahoma"/>
                <a:cs typeface="Tahoma"/>
              </a:rPr>
              <a:t>R</a:t>
            </a:r>
            <a:r>
              <a:rPr sz="2500" spc="-18" dirty="0">
                <a:solidFill>
                  <a:srgbClr val="565F6C"/>
                </a:solidFill>
                <a:latin typeface="Tahoma"/>
                <a:cs typeface="Tahoma"/>
              </a:rPr>
              <a:t>A</a:t>
            </a:r>
            <a:r>
              <a:rPr sz="2500" dirty="0">
                <a:solidFill>
                  <a:srgbClr val="565F6C"/>
                </a:solidFill>
                <a:latin typeface="Tahoma"/>
                <a:cs typeface="Tahoma"/>
              </a:rPr>
              <a:t> </a:t>
            </a:r>
            <a:r>
              <a:rPr sz="2500" spc="-18" dirty="0">
                <a:solidFill>
                  <a:srgbClr val="565F6C"/>
                </a:solidFill>
                <a:latin typeface="Tahoma"/>
                <a:cs typeface="Tahoma"/>
              </a:rPr>
              <a:t>STIL</a:t>
            </a:r>
            <a:r>
              <a:rPr sz="2500" spc="-13" dirty="0">
                <a:solidFill>
                  <a:srgbClr val="565F6C"/>
                </a:solidFill>
                <a:latin typeface="Tahoma"/>
                <a:cs typeface="Tahoma"/>
              </a:rPr>
              <a:t>I</a:t>
            </a:r>
            <a:r>
              <a:rPr sz="2500" spc="-9" dirty="0">
                <a:solidFill>
                  <a:srgbClr val="565F6C"/>
                </a:solidFill>
                <a:latin typeface="Tahoma"/>
                <a:cs typeface="Tahoma"/>
              </a:rPr>
              <a:t> </a:t>
            </a:r>
            <a:r>
              <a:rPr sz="2500" spc="-4" dirty="0">
                <a:solidFill>
                  <a:srgbClr val="565F6C"/>
                </a:solidFill>
                <a:latin typeface="Tahoma"/>
                <a:cs typeface="Tahoma"/>
              </a:rPr>
              <a:t>DI IN</a:t>
            </a:r>
            <a:r>
              <a:rPr sz="2500" dirty="0">
                <a:solidFill>
                  <a:srgbClr val="565F6C"/>
                </a:solidFill>
                <a:latin typeface="Tahoma"/>
                <a:cs typeface="Tahoma"/>
              </a:rPr>
              <a:t>S</a:t>
            </a:r>
            <a:r>
              <a:rPr sz="2500" spc="-22" dirty="0">
                <a:solidFill>
                  <a:srgbClr val="565F6C"/>
                </a:solidFill>
                <a:latin typeface="Tahoma"/>
                <a:cs typeface="Tahoma"/>
              </a:rPr>
              <a:t>EGNAMENTO,</a:t>
            </a:r>
            <a:r>
              <a:rPr sz="2500" spc="-13" dirty="0">
                <a:solidFill>
                  <a:srgbClr val="565F6C"/>
                </a:solidFill>
                <a:latin typeface="Tahoma"/>
                <a:cs typeface="Tahoma"/>
              </a:rPr>
              <a:t> </a:t>
            </a:r>
            <a:r>
              <a:rPr sz="2500" spc="-4" dirty="0">
                <a:solidFill>
                  <a:srgbClr val="565F6C"/>
                </a:solidFill>
                <a:latin typeface="Tahoma"/>
                <a:cs typeface="Tahoma"/>
              </a:rPr>
              <a:t>S</a:t>
            </a:r>
            <a:r>
              <a:rPr sz="2500" spc="4" dirty="0">
                <a:solidFill>
                  <a:srgbClr val="565F6C"/>
                </a:solidFill>
                <a:latin typeface="Tahoma"/>
                <a:cs typeface="Tahoma"/>
              </a:rPr>
              <a:t>T</a:t>
            </a:r>
            <a:r>
              <a:rPr sz="2500" spc="-18" dirty="0">
                <a:solidFill>
                  <a:srgbClr val="565F6C"/>
                </a:solidFill>
                <a:latin typeface="Tahoma"/>
                <a:cs typeface="Tahoma"/>
              </a:rPr>
              <a:t>RATEGIE</a:t>
            </a:r>
            <a:r>
              <a:rPr sz="2500" spc="-22" dirty="0">
                <a:solidFill>
                  <a:srgbClr val="565F6C"/>
                </a:solidFill>
                <a:latin typeface="Tahoma"/>
                <a:cs typeface="Tahoma"/>
              </a:rPr>
              <a:t> </a:t>
            </a:r>
            <a:r>
              <a:rPr sz="2500" spc="-4" dirty="0">
                <a:solidFill>
                  <a:srgbClr val="565F6C"/>
                </a:solidFill>
                <a:latin typeface="Tahoma"/>
                <a:cs typeface="Tahoma"/>
              </a:rPr>
              <a:t>IMPIEGAT</a:t>
            </a:r>
            <a:r>
              <a:rPr sz="2500" dirty="0">
                <a:solidFill>
                  <a:srgbClr val="565F6C"/>
                </a:solidFill>
                <a:latin typeface="Tahoma"/>
                <a:cs typeface="Tahoma"/>
              </a:rPr>
              <a:t>E E </a:t>
            </a:r>
            <a:r>
              <a:rPr sz="2500" spc="-18" dirty="0">
                <a:solidFill>
                  <a:srgbClr val="565F6C"/>
                </a:solidFill>
                <a:latin typeface="Tahoma"/>
                <a:cs typeface="Tahoma"/>
              </a:rPr>
              <a:t>CARATT</a:t>
            </a:r>
            <a:r>
              <a:rPr sz="2500" spc="-22" dirty="0">
                <a:solidFill>
                  <a:srgbClr val="565F6C"/>
                </a:solidFill>
                <a:latin typeface="Tahoma"/>
                <a:cs typeface="Tahoma"/>
              </a:rPr>
              <a:t>ERI</a:t>
            </a:r>
            <a:r>
              <a:rPr sz="2500" spc="-4" dirty="0">
                <a:solidFill>
                  <a:srgbClr val="565F6C"/>
                </a:solidFill>
                <a:latin typeface="Tahoma"/>
                <a:cs typeface="Tahoma"/>
              </a:rPr>
              <a:t>S</a:t>
            </a:r>
            <a:r>
              <a:rPr sz="2500" spc="4" dirty="0">
                <a:solidFill>
                  <a:srgbClr val="565F6C"/>
                </a:solidFill>
                <a:latin typeface="Tahoma"/>
                <a:cs typeface="Tahoma"/>
              </a:rPr>
              <a:t>T</a:t>
            </a:r>
            <a:r>
              <a:rPr sz="2500" spc="-22" dirty="0">
                <a:solidFill>
                  <a:srgbClr val="565F6C"/>
                </a:solidFill>
                <a:latin typeface="Tahoma"/>
                <a:cs typeface="Tahoma"/>
              </a:rPr>
              <a:t>I</a:t>
            </a:r>
            <a:r>
              <a:rPr sz="2500" spc="-18" dirty="0">
                <a:solidFill>
                  <a:srgbClr val="565F6C"/>
                </a:solidFill>
                <a:latin typeface="Tahoma"/>
                <a:cs typeface="Tahoma"/>
              </a:rPr>
              <a:t>CHE</a:t>
            </a:r>
            <a:r>
              <a:rPr sz="2500" spc="-9" dirty="0">
                <a:solidFill>
                  <a:srgbClr val="565F6C"/>
                </a:solidFill>
                <a:latin typeface="Tahoma"/>
                <a:cs typeface="Tahoma"/>
              </a:rPr>
              <a:t> </a:t>
            </a:r>
            <a:r>
              <a:rPr sz="2500" dirty="0">
                <a:solidFill>
                  <a:srgbClr val="565F6C"/>
                </a:solidFill>
                <a:latin typeface="Tahoma"/>
                <a:cs typeface="Tahoma"/>
              </a:rPr>
              <a:t>D</a:t>
            </a:r>
            <a:r>
              <a:rPr sz="2500" spc="-13" dirty="0">
                <a:solidFill>
                  <a:srgbClr val="565F6C"/>
                </a:solidFill>
                <a:latin typeface="Tahoma"/>
                <a:cs typeface="Tahoma"/>
              </a:rPr>
              <a:t>E</a:t>
            </a:r>
            <a:r>
              <a:rPr sz="2500" dirty="0">
                <a:solidFill>
                  <a:srgbClr val="565F6C"/>
                </a:solidFill>
                <a:latin typeface="Tahoma"/>
                <a:cs typeface="Tahoma"/>
              </a:rPr>
              <a:t>LL’ALUNNO</a:t>
            </a:r>
            <a:r>
              <a:rPr sz="2500" spc="4" dirty="0">
                <a:solidFill>
                  <a:srgbClr val="565F6C"/>
                </a:solidFill>
                <a:latin typeface="Tahoma"/>
                <a:cs typeface="Tahoma"/>
              </a:rPr>
              <a:t> </a:t>
            </a:r>
            <a:r>
              <a:rPr sz="2500" spc="-13" dirty="0">
                <a:solidFill>
                  <a:srgbClr val="565F6C"/>
                </a:solidFill>
                <a:latin typeface="Tahoma"/>
                <a:cs typeface="Tahoma"/>
              </a:rPr>
              <a:t>C</a:t>
            </a:r>
            <a:r>
              <a:rPr sz="2500" dirty="0">
                <a:solidFill>
                  <a:srgbClr val="565F6C"/>
                </a:solidFill>
                <a:latin typeface="Tahoma"/>
                <a:cs typeface="Tahoma"/>
              </a:rPr>
              <a:t>ON</a:t>
            </a:r>
            <a:r>
              <a:rPr sz="2500" spc="4" dirty="0">
                <a:solidFill>
                  <a:srgbClr val="565F6C"/>
                </a:solidFill>
                <a:latin typeface="Tahoma"/>
                <a:cs typeface="Tahoma"/>
              </a:rPr>
              <a:t> </a:t>
            </a:r>
            <a:r>
              <a:rPr sz="2500" spc="-13" dirty="0">
                <a:solidFill>
                  <a:srgbClr val="565F6C"/>
                </a:solidFill>
                <a:latin typeface="Tahoma"/>
                <a:cs typeface="Tahoma"/>
              </a:rPr>
              <a:t>D</a:t>
            </a:r>
            <a:r>
              <a:rPr sz="2500" dirty="0">
                <a:solidFill>
                  <a:srgbClr val="565F6C"/>
                </a:solidFill>
                <a:latin typeface="Tahoma"/>
                <a:cs typeface="Tahoma"/>
              </a:rPr>
              <a:t>SA</a:t>
            </a:r>
            <a:endParaRPr sz="2500" dirty="0">
              <a:latin typeface="Tahoma"/>
              <a:cs typeface="Tahoma"/>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39</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55976" y="1844824"/>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960046" y="3105117"/>
            <a:ext cx="550052" cy="258760"/>
          </a:xfrm>
          <a:custGeom>
            <a:avLst/>
            <a:gdLst/>
            <a:ahLst/>
            <a:cxnLst/>
            <a:rect l="l" t="t" r="r" b="b"/>
            <a:pathLst>
              <a:path w="643254" h="285114">
                <a:moveTo>
                  <a:pt x="499745" y="0"/>
                </a:moveTo>
                <a:lnTo>
                  <a:pt x="499745" y="69850"/>
                </a:lnTo>
                <a:lnTo>
                  <a:pt x="0" y="69850"/>
                </a:lnTo>
                <a:lnTo>
                  <a:pt x="0" y="213360"/>
                </a:lnTo>
                <a:lnTo>
                  <a:pt x="499745" y="213360"/>
                </a:lnTo>
                <a:lnTo>
                  <a:pt x="499745" y="285115"/>
                </a:lnTo>
                <a:lnTo>
                  <a:pt x="643255" y="141605"/>
                </a:lnTo>
                <a:lnTo>
                  <a:pt x="499745" y="0"/>
                </a:lnTo>
                <a:close/>
              </a:path>
            </a:pathLst>
          </a:custGeom>
          <a:solidFill>
            <a:srgbClr val="FF8537"/>
          </a:solidFill>
        </p:spPr>
        <p:txBody>
          <a:bodyPr wrap="square" lIns="0" tIns="0" rIns="0" bIns="0" rtlCol="0"/>
          <a:lstStyle/>
          <a:p>
            <a:endParaRPr/>
          </a:p>
        </p:txBody>
      </p:sp>
      <p:sp>
        <p:nvSpPr>
          <p:cNvPr id="15" name="object 15"/>
          <p:cNvSpPr/>
          <p:nvPr/>
        </p:nvSpPr>
        <p:spPr>
          <a:xfrm>
            <a:off x="3960046" y="3105117"/>
            <a:ext cx="550052" cy="258760"/>
          </a:xfrm>
          <a:custGeom>
            <a:avLst/>
            <a:gdLst/>
            <a:ahLst/>
            <a:cxnLst/>
            <a:rect l="l" t="t" r="r" b="b"/>
            <a:pathLst>
              <a:path w="643254" h="285114">
                <a:moveTo>
                  <a:pt x="499745" y="0"/>
                </a:moveTo>
                <a:lnTo>
                  <a:pt x="499745" y="69850"/>
                </a:lnTo>
                <a:lnTo>
                  <a:pt x="0" y="69850"/>
                </a:lnTo>
                <a:lnTo>
                  <a:pt x="0" y="213360"/>
                </a:lnTo>
                <a:lnTo>
                  <a:pt x="499745" y="213360"/>
                </a:lnTo>
                <a:lnTo>
                  <a:pt x="499745" y="285115"/>
                </a:lnTo>
                <a:lnTo>
                  <a:pt x="643255" y="141605"/>
                </a:lnTo>
                <a:lnTo>
                  <a:pt x="499745"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3960046" y="5243200"/>
            <a:ext cx="550052" cy="259912"/>
          </a:xfrm>
          <a:custGeom>
            <a:avLst/>
            <a:gdLst/>
            <a:ahLst/>
            <a:cxnLst/>
            <a:rect l="l" t="t" r="r" b="b"/>
            <a:pathLst>
              <a:path w="643254" h="286385">
                <a:moveTo>
                  <a:pt x="499745" y="0"/>
                </a:moveTo>
                <a:lnTo>
                  <a:pt x="499745" y="71755"/>
                </a:lnTo>
                <a:lnTo>
                  <a:pt x="0" y="71755"/>
                </a:lnTo>
                <a:lnTo>
                  <a:pt x="0" y="214630"/>
                </a:lnTo>
                <a:lnTo>
                  <a:pt x="499745" y="214630"/>
                </a:lnTo>
                <a:lnTo>
                  <a:pt x="499745" y="286385"/>
                </a:lnTo>
                <a:lnTo>
                  <a:pt x="643255" y="143510"/>
                </a:lnTo>
                <a:lnTo>
                  <a:pt x="499745" y="0"/>
                </a:lnTo>
                <a:close/>
              </a:path>
            </a:pathLst>
          </a:custGeom>
          <a:solidFill>
            <a:srgbClr val="FF8537"/>
          </a:solidFill>
        </p:spPr>
        <p:txBody>
          <a:bodyPr wrap="square" lIns="0" tIns="0" rIns="0" bIns="0" rtlCol="0"/>
          <a:lstStyle/>
          <a:p>
            <a:endParaRPr/>
          </a:p>
        </p:txBody>
      </p:sp>
      <p:sp>
        <p:nvSpPr>
          <p:cNvPr id="17" name="object 17"/>
          <p:cNvSpPr/>
          <p:nvPr/>
        </p:nvSpPr>
        <p:spPr>
          <a:xfrm>
            <a:off x="3960046" y="5243200"/>
            <a:ext cx="550052" cy="259912"/>
          </a:xfrm>
          <a:custGeom>
            <a:avLst/>
            <a:gdLst/>
            <a:ahLst/>
            <a:cxnLst/>
            <a:rect l="l" t="t" r="r" b="b"/>
            <a:pathLst>
              <a:path w="643254" h="286385">
                <a:moveTo>
                  <a:pt x="499745" y="0"/>
                </a:moveTo>
                <a:lnTo>
                  <a:pt x="499745" y="71755"/>
                </a:lnTo>
                <a:lnTo>
                  <a:pt x="0" y="71755"/>
                </a:lnTo>
                <a:lnTo>
                  <a:pt x="0" y="214630"/>
                </a:lnTo>
                <a:lnTo>
                  <a:pt x="499745" y="214630"/>
                </a:lnTo>
                <a:lnTo>
                  <a:pt x="499745" y="286385"/>
                </a:lnTo>
                <a:lnTo>
                  <a:pt x="643255" y="143510"/>
                </a:lnTo>
                <a:lnTo>
                  <a:pt x="499745" y="0"/>
                </a:lnTo>
                <a:close/>
              </a:path>
            </a:pathLst>
          </a:custGeom>
          <a:ln w="25400">
            <a:solidFill>
              <a:srgbClr val="BA6025"/>
            </a:solidFill>
          </a:ln>
        </p:spPr>
        <p:txBody>
          <a:bodyPr wrap="square" lIns="0" tIns="0" rIns="0" bIns="0" rtlCol="0"/>
          <a:lstStyle/>
          <a:p>
            <a:endParaRPr/>
          </a:p>
        </p:txBody>
      </p:sp>
      <p:sp>
        <p:nvSpPr>
          <p:cNvPr id="18" name="object 18"/>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9" name="object 19"/>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20" name="object 20"/>
          <p:cNvSpPr txBox="1">
            <a:spLocks noGrp="1"/>
          </p:cNvSpPr>
          <p:nvPr>
            <p:ph type="title"/>
          </p:nvPr>
        </p:nvSpPr>
        <p:spPr>
          <a:xfrm>
            <a:off x="395536" y="260648"/>
            <a:ext cx="8229600" cy="750881"/>
          </a:xfrm>
          <a:prstGeom prst="rect">
            <a:avLst/>
          </a:prstGeom>
        </p:spPr>
        <p:txBody>
          <a:bodyPr vert="horz" wrap="square" lIns="0" tIns="194979" rIns="0" bIns="0" rtlCol="0">
            <a:spAutoFit/>
          </a:bodyPr>
          <a:lstStyle/>
          <a:p>
            <a:pPr marL="11133"/>
            <a:r>
              <a:rPr spc="-18" dirty="0"/>
              <a:t>VERBA</a:t>
            </a:r>
            <a:r>
              <a:rPr spc="-26" dirty="0"/>
              <a:t>L</a:t>
            </a:r>
            <a:r>
              <a:rPr dirty="0">
                <a:latin typeface="Tahoma"/>
                <a:cs typeface="Tahoma"/>
              </a:rPr>
              <a:t>E</a:t>
            </a:r>
          </a:p>
        </p:txBody>
      </p:sp>
      <p:sp>
        <p:nvSpPr>
          <p:cNvPr id="21" name="object 21"/>
          <p:cNvSpPr txBox="1"/>
          <p:nvPr/>
        </p:nvSpPr>
        <p:spPr>
          <a:xfrm>
            <a:off x="1144954" y="1789677"/>
            <a:ext cx="2922989"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22" name="object 22"/>
          <p:cNvSpPr txBox="1"/>
          <p:nvPr/>
        </p:nvSpPr>
        <p:spPr>
          <a:xfrm>
            <a:off x="1335979" y="2545021"/>
            <a:ext cx="2310978" cy="1902059"/>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13" dirty="0">
                <a:latin typeface="Tahoma"/>
                <a:cs typeface="Tahoma"/>
              </a:rPr>
              <a:t>u</a:t>
            </a:r>
            <a:r>
              <a:rPr sz="2000" spc="-9" dirty="0">
                <a:latin typeface="Tahoma"/>
                <a:cs typeface="Tahoma"/>
              </a:rPr>
              <a:t>s</a:t>
            </a:r>
            <a:r>
              <a:rPr sz="2000" spc="-13" dirty="0">
                <a:latin typeface="Tahoma"/>
                <a:cs typeface="Tahoma"/>
              </a:rPr>
              <a:t>a</a:t>
            </a:r>
            <a:r>
              <a:rPr sz="2000" spc="-9" dirty="0">
                <a:latin typeface="Tahoma"/>
                <a:cs typeface="Tahoma"/>
              </a:rPr>
              <a:t> le</a:t>
            </a:r>
            <a:r>
              <a:rPr sz="2000" spc="-4" dirty="0">
                <a:latin typeface="Tahoma"/>
                <a:cs typeface="Tahoma"/>
              </a:rPr>
              <a:t> </a:t>
            </a:r>
            <a:r>
              <a:rPr sz="2000" spc="-9" dirty="0">
                <a:latin typeface="Tahoma"/>
                <a:cs typeface="Tahoma"/>
              </a:rPr>
              <a:t>p</a:t>
            </a:r>
            <a:r>
              <a:rPr sz="2000" spc="-22" dirty="0">
                <a:latin typeface="Tahoma"/>
                <a:cs typeface="Tahoma"/>
              </a:rPr>
              <a:t>a</a:t>
            </a:r>
            <a:r>
              <a:rPr sz="2000" spc="-9" dirty="0">
                <a:latin typeface="Tahoma"/>
                <a:cs typeface="Tahoma"/>
              </a:rPr>
              <a:t>r</a:t>
            </a:r>
            <a:r>
              <a:rPr sz="2000" spc="-22" dirty="0">
                <a:latin typeface="Tahoma"/>
                <a:cs typeface="Tahoma"/>
              </a:rPr>
              <a:t>o</a:t>
            </a:r>
            <a:r>
              <a:rPr sz="2000" spc="-9" dirty="0">
                <a:latin typeface="Tahoma"/>
                <a:cs typeface="Tahoma"/>
              </a:rPr>
              <a:t>le</a:t>
            </a:r>
            <a:r>
              <a:rPr sz="2000" spc="-4" dirty="0">
                <a:latin typeface="Tahoma"/>
                <a:cs typeface="Tahoma"/>
              </a:rPr>
              <a:t> </a:t>
            </a:r>
            <a:r>
              <a:rPr sz="2000" spc="-9" dirty="0">
                <a:latin typeface="Tahoma"/>
                <a:cs typeface="Tahoma"/>
              </a:rPr>
              <a:t>in</a:t>
            </a:r>
            <a:r>
              <a:rPr sz="2000" spc="-4" dirty="0">
                <a:latin typeface="Tahoma"/>
                <a:cs typeface="Tahoma"/>
              </a:rPr>
              <a:t> </a:t>
            </a:r>
            <a:r>
              <a:rPr sz="2000" spc="-18" dirty="0">
                <a:latin typeface="Tahoma"/>
                <a:cs typeface="Tahoma"/>
              </a:rPr>
              <a:t>m</a:t>
            </a:r>
            <a:r>
              <a:rPr sz="2000" spc="-22" dirty="0">
                <a:latin typeface="Tahoma"/>
                <a:cs typeface="Tahoma"/>
              </a:rPr>
              <a:t>o</a:t>
            </a:r>
            <a:r>
              <a:rPr sz="2000" spc="-9" dirty="0">
                <a:latin typeface="Tahoma"/>
                <a:cs typeface="Tahoma"/>
              </a:rPr>
              <a:t>d</a:t>
            </a:r>
            <a:r>
              <a:rPr sz="2000" spc="-13" dirty="0">
                <a:latin typeface="Tahoma"/>
                <a:cs typeface="Tahoma"/>
              </a:rPr>
              <a:t>o</a:t>
            </a:r>
            <a:r>
              <a:rPr sz="2000" spc="-9" dirty="0">
                <a:latin typeface="Tahoma"/>
                <a:cs typeface="Tahoma"/>
              </a:rPr>
              <a:t> pr</a:t>
            </a:r>
            <a:r>
              <a:rPr sz="2000" spc="4" dirty="0">
                <a:latin typeface="Tahoma"/>
                <a:cs typeface="Tahoma"/>
              </a:rPr>
              <a:t>e</a:t>
            </a:r>
            <a:r>
              <a:rPr sz="2000" spc="-9" dirty="0">
                <a:latin typeface="Tahoma"/>
                <a:cs typeface="Tahoma"/>
              </a:rPr>
              <a:t>p</a:t>
            </a:r>
            <a:r>
              <a:rPr sz="2000" spc="-22" dirty="0">
                <a:latin typeface="Tahoma"/>
                <a:cs typeface="Tahoma"/>
              </a:rPr>
              <a:t>o</a:t>
            </a:r>
            <a:r>
              <a:rPr sz="2000" spc="-13" dirty="0">
                <a:latin typeface="Tahoma"/>
                <a:cs typeface="Tahoma"/>
              </a:rPr>
              <a:t>nd</a:t>
            </a:r>
            <a:r>
              <a:rPr sz="2000" spc="-4" dirty="0">
                <a:latin typeface="Tahoma"/>
                <a:cs typeface="Tahoma"/>
              </a:rPr>
              <a:t>e</a:t>
            </a:r>
            <a:r>
              <a:rPr sz="2000" spc="-9" dirty="0">
                <a:latin typeface="Tahoma"/>
                <a:cs typeface="Tahoma"/>
              </a:rPr>
              <a:t>r</a:t>
            </a:r>
            <a:r>
              <a:rPr sz="2000" spc="-22"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dirty="0">
                <a:latin typeface="Tahoma"/>
                <a:cs typeface="Tahoma"/>
              </a:rPr>
              <a:t>e</a:t>
            </a:r>
            <a:r>
              <a:rPr sz="2000" spc="4" dirty="0">
                <a:latin typeface="Tahoma"/>
                <a:cs typeface="Tahoma"/>
              </a:rPr>
              <a:t> f</a:t>
            </a:r>
            <a:r>
              <a:rPr sz="2000" spc="-13" dirty="0">
                <a:latin typeface="Tahoma"/>
                <a:cs typeface="Tahoma"/>
              </a:rPr>
              <a:t>a</a:t>
            </a:r>
            <a:r>
              <a:rPr sz="2000" spc="-9" dirty="0">
                <a:latin typeface="Tahoma"/>
                <a:cs typeface="Tahoma"/>
              </a:rPr>
              <a:t> 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13" dirty="0">
                <a:latin typeface="Tahoma"/>
                <a:cs typeface="Tahoma"/>
              </a:rPr>
              <a:t>a 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s</a:t>
            </a:r>
            <a:r>
              <a:rPr sz="2000" spc="-4" dirty="0">
                <a:latin typeface="Tahoma"/>
                <a:cs typeface="Tahoma"/>
              </a:rPr>
              <a:t>c</a:t>
            </a:r>
            <a:r>
              <a:rPr sz="2000" spc="-9" dirty="0">
                <a:latin typeface="Tahoma"/>
                <a:cs typeface="Tahoma"/>
              </a:rPr>
              <a:t>r</a:t>
            </a:r>
            <a:r>
              <a:rPr sz="2000" dirty="0">
                <a:latin typeface="Tahoma"/>
                <a:cs typeface="Tahoma"/>
              </a:rPr>
              <a:t>i</a:t>
            </a:r>
            <a:r>
              <a:rPr sz="2000" spc="-13" dirty="0">
                <a:latin typeface="Tahoma"/>
                <a:cs typeface="Tahoma"/>
              </a:rPr>
              <a:t>tto</a:t>
            </a:r>
            <a:endParaRPr sz="2000" dirty="0">
              <a:latin typeface="Tahoma"/>
              <a:cs typeface="Tahoma"/>
            </a:endParaRPr>
          </a:p>
        </p:txBody>
      </p:sp>
      <p:sp>
        <p:nvSpPr>
          <p:cNvPr id="23" name="object 23"/>
          <p:cNvSpPr txBox="1"/>
          <p:nvPr/>
        </p:nvSpPr>
        <p:spPr>
          <a:xfrm>
            <a:off x="1338152" y="5070144"/>
            <a:ext cx="2205094" cy="923330"/>
          </a:xfrm>
          <a:prstGeom prst="rect">
            <a:avLst/>
          </a:prstGeom>
        </p:spPr>
        <p:txBody>
          <a:bodyPr vert="horz" wrap="square" lIns="0" tIns="0" rIns="0" bIns="0" rtlCol="0">
            <a:spAutoFit/>
          </a:bodyPr>
          <a:lstStyle/>
          <a:p>
            <a:pPr marL="26720" marR="4452" indent="-15588">
              <a:lnSpc>
                <a:spcPts val="2402"/>
              </a:lnSpc>
            </a:pPr>
            <a:r>
              <a:rPr sz="2000" spc="-22" dirty="0">
                <a:latin typeface="Tahoma"/>
                <a:cs typeface="Tahoma"/>
              </a:rPr>
              <a:t>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26" dirty="0">
                <a:latin typeface="Tahoma"/>
                <a:cs typeface="Tahoma"/>
              </a:rPr>
              <a:t>a</a:t>
            </a:r>
            <a:r>
              <a:rPr sz="2000" spc="-9" dirty="0">
                <a:latin typeface="Tahoma"/>
                <a:cs typeface="Tahoma"/>
              </a:rPr>
              <a:t>l</a:t>
            </a:r>
            <a:r>
              <a:rPr sz="2000" dirty="0">
                <a:latin typeface="Tahoma"/>
                <a:cs typeface="Tahoma"/>
              </a:rPr>
              <a:t> </a:t>
            </a:r>
            <a:r>
              <a:rPr sz="2000" spc="-13" dirty="0">
                <a:latin typeface="Tahoma"/>
                <a:cs typeface="Tahoma"/>
              </a:rPr>
              <a:t>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a:t>
            </a:r>
            <a:r>
              <a:rPr sz="2000" spc="-4" dirty="0">
                <a:latin typeface="Tahoma"/>
                <a:cs typeface="Tahoma"/>
              </a:rPr>
              <a:t>sc</a:t>
            </a:r>
            <a:r>
              <a:rPr sz="2000" spc="-13" dirty="0">
                <a:latin typeface="Tahoma"/>
                <a:cs typeface="Tahoma"/>
              </a:rPr>
              <a:t>r</a:t>
            </a:r>
            <a:r>
              <a:rPr sz="2000" dirty="0">
                <a:latin typeface="Tahoma"/>
                <a:cs typeface="Tahoma"/>
              </a:rPr>
              <a:t>i</a:t>
            </a:r>
            <a:r>
              <a:rPr sz="2000" spc="-13" dirty="0">
                <a:latin typeface="Tahoma"/>
                <a:cs typeface="Tahoma"/>
              </a:rPr>
              <a:t>tto</a:t>
            </a:r>
            <a:r>
              <a:rPr sz="2000" spc="-9" dirty="0">
                <a:latin typeface="Tahoma"/>
                <a:cs typeface="Tahoma"/>
              </a:rPr>
              <a:t> 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r</a:t>
            </a:r>
            <a:r>
              <a:rPr sz="2000" spc="-9" dirty="0">
                <a:latin typeface="Tahoma"/>
                <a:cs typeface="Tahoma"/>
              </a:rPr>
              <a:t>i</a:t>
            </a:r>
            <a:r>
              <a:rPr sz="2000" spc="-22" dirty="0">
                <a:latin typeface="Tahoma"/>
                <a:cs typeface="Tahoma"/>
              </a:rPr>
              <a:t>c</a:t>
            </a:r>
            <a:r>
              <a:rPr sz="2000" spc="-9" dirty="0">
                <a:latin typeface="Tahoma"/>
                <a:cs typeface="Tahoma"/>
              </a:rPr>
              <a:t>ord</a:t>
            </a:r>
            <a:r>
              <a:rPr sz="2000" spc="-22" dirty="0">
                <a:latin typeface="Tahoma"/>
                <a:cs typeface="Tahoma"/>
              </a:rPr>
              <a:t>a</a:t>
            </a:r>
            <a:r>
              <a:rPr sz="2000" spc="-9" dirty="0">
                <a:latin typeface="Tahoma"/>
                <a:cs typeface="Tahoma"/>
              </a:rPr>
              <a:t>r</a:t>
            </a:r>
            <a:r>
              <a:rPr sz="2000" dirty="0">
                <a:latin typeface="Tahoma"/>
                <a:cs typeface="Tahoma"/>
              </a:rPr>
              <a:t>e</a:t>
            </a:r>
          </a:p>
        </p:txBody>
      </p:sp>
      <p:sp>
        <p:nvSpPr>
          <p:cNvPr id="24" name="object 24"/>
          <p:cNvSpPr txBox="1"/>
          <p:nvPr/>
        </p:nvSpPr>
        <p:spPr>
          <a:xfrm>
            <a:off x="4464487" y="1927989"/>
            <a:ext cx="1557304" cy="553998"/>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5" name="object 25"/>
          <p:cNvSpPr txBox="1"/>
          <p:nvPr/>
        </p:nvSpPr>
        <p:spPr>
          <a:xfrm>
            <a:off x="4644008" y="2852936"/>
            <a:ext cx="2123645" cy="1144929"/>
          </a:xfrm>
          <a:prstGeom prst="rect">
            <a:avLst/>
          </a:prstGeom>
        </p:spPr>
        <p:txBody>
          <a:bodyPr vert="horz" wrap="square" lIns="0" tIns="0" rIns="0" bIns="0" rtlCol="0">
            <a:spAutoFit/>
          </a:bodyPr>
          <a:lstStyle/>
          <a:p>
            <a:pPr marL="26163" marR="4452" indent="-15588">
              <a:lnSpc>
                <a:spcPct val="92800"/>
              </a:lnSpc>
            </a:pPr>
            <a:r>
              <a:rPr sz="2000" spc="-9" dirty="0">
                <a:latin typeface="Tahoma"/>
                <a:cs typeface="Tahoma"/>
              </a:rPr>
              <a:t>P</a:t>
            </a:r>
            <a:r>
              <a:rPr sz="2000" spc="-13" dirty="0">
                <a:latin typeface="Tahoma"/>
                <a:cs typeface="Tahoma"/>
              </a:rPr>
              <a:t>uò </a:t>
            </a:r>
            <a:r>
              <a:rPr sz="2000" spc="-4" dirty="0">
                <a:latin typeface="Tahoma"/>
                <a:cs typeface="Tahoma"/>
              </a:rPr>
              <a:t>sfr</a:t>
            </a:r>
            <a:r>
              <a:rPr sz="2000" spc="4" dirty="0">
                <a:latin typeface="Tahoma"/>
                <a:cs typeface="Tahoma"/>
              </a:rPr>
              <a:t>u</a:t>
            </a:r>
            <a:r>
              <a:rPr sz="2000" spc="-13" dirty="0">
                <a:latin typeface="Tahoma"/>
                <a:cs typeface="Tahoma"/>
              </a:rPr>
              <a:t>t</a:t>
            </a:r>
            <a:r>
              <a:rPr sz="2000" spc="4" dirty="0">
                <a:latin typeface="Tahoma"/>
                <a:cs typeface="Tahoma"/>
              </a:rPr>
              <a:t>t</a:t>
            </a:r>
            <a:r>
              <a:rPr sz="2000" spc="-22" dirty="0">
                <a:latin typeface="Tahoma"/>
                <a:cs typeface="Tahoma"/>
              </a:rPr>
              <a:t>a</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le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or</a:t>
            </a:r>
            <a:r>
              <a:rPr sz="2000" spc="-22" dirty="0">
                <a:latin typeface="Tahoma"/>
                <a:cs typeface="Tahoma"/>
              </a:rPr>
              <a:t>a</a:t>
            </a:r>
            <a:r>
              <a:rPr sz="2000" dirty="0">
                <a:latin typeface="Tahoma"/>
                <a:cs typeface="Tahoma"/>
              </a:rPr>
              <a:t>l</a:t>
            </a:r>
            <a:r>
              <a:rPr sz="2000" spc="-9" dirty="0">
                <a:latin typeface="Tahoma"/>
                <a:cs typeface="Tahoma"/>
              </a:rPr>
              <a:t>i </a:t>
            </a:r>
            <a:r>
              <a:rPr sz="2000" spc="-22" dirty="0">
                <a:latin typeface="Tahoma"/>
                <a:cs typeface="Tahoma"/>
              </a:rPr>
              <a:t>a</a:t>
            </a:r>
            <a:r>
              <a:rPr sz="2000" spc="-13" dirty="0">
                <a:latin typeface="Tahoma"/>
                <a:cs typeface="Tahoma"/>
              </a:rPr>
              <a:t>t</a:t>
            </a:r>
            <a:r>
              <a:rPr sz="2000" spc="4" dirty="0">
                <a:latin typeface="Tahoma"/>
                <a:cs typeface="Tahoma"/>
              </a:rPr>
              <a:t>t</a:t>
            </a:r>
            <a:r>
              <a:rPr sz="2000" spc="-9" dirty="0">
                <a:latin typeface="Tahoma"/>
                <a:cs typeface="Tahoma"/>
              </a:rPr>
              <a:t>r</a:t>
            </a:r>
            <a:r>
              <a:rPr sz="2000" spc="-22" dirty="0">
                <a:latin typeface="Tahoma"/>
                <a:cs typeface="Tahoma"/>
              </a:rPr>
              <a:t>a</a:t>
            </a:r>
            <a:r>
              <a:rPr sz="2000" spc="-4" dirty="0">
                <a:latin typeface="Tahoma"/>
                <a:cs typeface="Tahoma"/>
              </a:rPr>
              <a:t>ve</a:t>
            </a:r>
            <a:r>
              <a:rPr sz="2000" spc="9" dirty="0">
                <a:latin typeface="Tahoma"/>
                <a:cs typeface="Tahoma"/>
              </a:rPr>
              <a:t>r</a:t>
            </a:r>
            <a:r>
              <a:rPr sz="2000" spc="-4" dirty="0">
                <a:latin typeface="Tahoma"/>
                <a:cs typeface="Tahoma"/>
              </a:rPr>
              <a:t>s</a:t>
            </a:r>
            <a:r>
              <a:rPr sz="2000" dirty="0">
                <a:latin typeface="Tahoma"/>
                <a:cs typeface="Tahoma"/>
              </a:rPr>
              <a:t>o</a:t>
            </a:r>
            <a:r>
              <a:rPr sz="2000" spc="-13" dirty="0">
                <a:latin typeface="Tahoma"/>
                <a:cs typeface="Tahoma"/>
              </a:rPr>
              <a:t> </a:t>
            </a:r>
            <a:r>
              <a:rPr sz="2000" dirty="0">
                <a:latin typeface="Tahoma"/>
                <a:cs typeface="Tahoma"/>
              </a:rPr>
              <a:t>i</a:t>
            </a:r>
            <a:r>
              <a:rPr sz="2000" spc="-9" dirty="0">
                <a:latin typeface="Tahoma"/>
                <a:cs typeface="Tahoma"/>
              </a:rPr>
              <a:t>l</a:t>
            </a:r>
            <a:r>
              <a:rPr sz="2000" dirty="0">
                <a:latin typeface="Tahoma"/>
                <a:cs typeface="Tahoma"/>
              </a:rPr>
              <a:t> </a:t>
            </a:r>
            <a:r>
              <a:rPr sz="2000" spc="-9" dirty="0">
                <a:latin typeface="Tahoma"/>
                <a:cs typeface="Tahoma"/>
              </a:rPr>
              <a:t>c</a:t>
            </a:r>
            <a:r>
              <a:rPr sz="2000" spc="-22" dirty="0">
                <a:latin typeface="Tahoma"/>
                <a:cs typeface="Tahoma"/>
              </a:rPr>
              <a:t>a</a:t>
            </a:r>
            <a:r>
              <a:rPr sz="2000" spc="-13" dirty="0">
                <a:latin typeface="Tahoma"/>
                <a:cs typeface="Tahoma"/>
              </a:rPr>
              <a:t>n</a:t>
            </a:r>
            <a:r>
              <a:rPr sz="2000" spc="-9" dirty="0">
                <a:latin typeface="Tahoma"/>
                <a:cs typeface="Tahoma"/>
              </a:rPr>
              <a:t>ale udi</a:t>
            </a:r>
            <a:r>
              <a:rPr sz="2000" spc="-22"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i</a:t>
            </a:r>
            <a:endParaRPr sz="2000" dirty="0">
              <a:latin typeface="Tahoma"/>
              <a:cs typeface="Tahoma"/>
            </a:endParaRPr>
          </a:p>
        </p:txBody>
      </p:sp>
      <p:sp>
        <p:nvSpPr>
          <p:cNvPr id="26" name="object 26"/>
          <p:cNvSpPr txBox="1"/>
          <p:nvPr/>
        </p:nvSpPr>
        <p:spPr>
          <a:xfrm>
            <a:off x="4716016" y="5157192"/>
            <a:ext cx="2456500" cy="849463"/>
          </a:xfrm>
          <a:prstGeom prst="rect">
            <a:avLst/>
          </a:prstGeom>
        </p:spPr>
        <p:txBody>
          <a:bodyPr vert="horz" wrap="square" lIns="0" tIns="0" rIns="0" bIns="0" rtlCol="0">
            <a:spAutoFit/>
          </a:bodyPr>
          <a:lstStyle/>
          <a:p>
            <a:pPr marL="26163" marR="4452" indent="-15588">
              <a:lnSpc>
                <a:spcPct val="92400"/>
              </a:lnSpc>
            </a:pPr>
            <a:r>
              <a:rPr sz="2000" spc="4" dirty="0">
                <a:latin typeface="Tahoma"/>
                <a:cs typeface="Tahoma"/>
              </a:rPr>
              <a:t>E</a:t>
            </a:r>
            <a:r>
              <a:rPr sz="2000" dirty="0">
                <a:latin typeface="Tahoma"/>
                <a:cs typeface="Tahoma"/>
              </a:rPr>
              <a:t>’ m</a:t>
            </a:r>
            <a:r>
              <a:rPr sz="2000" spc="9" dirty="0">
                <a:latin typeface="Tahoma"/>
                <a:cs typeface="Tahoma"/>
              </a:rPr>
              <a:t>e</a:t>
            </a:r>
            <a:r>
              <a:rPr sz="2000" dirty="0">
                <a:latin typeface="Tahoma"/>
                <a:cs typeface="Tahoma"/>
              </a:rPr>
              <a:t>s</a:t>
            </a:r>
            <a:r>
              <a:rPr sz="2000" spc="-13" dirty="0">
                <a:latin typeface="Tahoma"/>
                <a:cs typeface="Tahoma"/>
              </a:rPr>
              <a:t>s</a:t>
            </a:r>
            <a:r>
              <a:rPr sz="2000" dirty="0">
                <a:latin typeface="Tahoma"/>
                <a:cs typeface="Tahoma"/>
              </a:rPr>
              <a:t>o</a:t>
            </a:r>
            <a:r>
              <a:rPr sz="2000" spc="-9" dirty="0">
                <a:latin typeface="Tahoma"/>
                <a:cs typeface="Tahoma"/>
              </a:rPr>
              <a:t> </a:t>
            </a:r>
            <a:r>
              <a:rPr sz="2000" dirty="0">
                <a:latin typeface="Tahoma"/>
                <a:cs typeface="Tahoma"/>
              </a:rPr>
              <a:t>in</a:t>
            </a:r>
            <a:r>
              <a:rPr sz="2000" spc="-9" dirty="0">
                <a:latin typeface="Tahoma"/>
                <a:cs typeface="Tahoma"/>
              </a:rPr>
              <a:t> </a:t>
            </a:r>
            <a:r>
              <a:rPr sz="2000" spc="4" dirty="0">
                <a:latin typeface="Tahoma"/>
                <a:cs typeface="Tahoma"/>
              </a:rPr>
              <a:t>d</a:t>
            </a:r>
            <a:r>
              <a:rPr sz="2000" dirty="0">
                <a:latin typeface="Tahoma"/>
                <a:cs typeface="Tahoma"/>
              </a:rPr>
              <a:t>if</a:t>
            </a:r>
            <a:r>
              <a:rPr sz="2000" spc="4" dirty="0">
                <a:latin typeface="Tahoma"/>
                <a:cs typeface="Tahoma"/>
              </a:rPr>
              <a:t>f</a:t>
            </a:r>
            <a:r>
              <a:rPr sz="2000" dirty="0">
                <a:latin typeface="Tahoma"/>
                <a:cs typeface="Tahoma"/>
              </a:rPr>
              <a:t>i</a:t>
            </a:r>
            <a:r>
              <a:rPr sz="2000" spc="-9" dirty="0">
                <a:latin typeface="Tahoma"/>
                <a:cs typeface="Tahoma"/>
              </a:rPr>
              <a:t>co</a:t>
            </a:r>
            <a:r>
              <a:rPr sz="2000" dirty="0">
                <a:latin typeface="Tahoma"/>
                <a:cs typeface="Tahoma"/>
              </a:rPr>
              <a:t>ltà </a:t>
            </a:r>
            <a:r>
              <a:rPr sz="2000" spc="-9" dirty="0">
                <a:latin typeface="Tahoma"/>
                <a:cs typeface="Tahoma"/>
              </a:rPr>
              <a:t>d</a:t>
            </a:r>
            <a:r>
              <a:rPr sz="2000" spc="-22" dirty="0">
                <a:latin typeface="Tahoma"/>
                <a:cs typeface="Tahoma"/>
              </a:rPr>
              <a:t>a</a:t>
            </a:r>
            <a:r>
              <a:rPr sz="2000" spc="-9" dirty="0">
                <a:latin typeface="Tahoma"/>
                <a:cs typeface="Tahoma"/>
              </a:rPr>
              <a:t>i</a:t>
            </a:r>
            <a:r>
              <a:rPr sz="2000" dirty="0">
                <a:latin typeface="Tahoma"/>
                <a:cs typeface="Tahoma"/>
              </a:rPr>
              <a:t> </a:t>
            </a:r>
            <a:r>
              <a:rPr sz="2000" spc="-13" dirty="0">
                <a:latin typeface="Tahoma"/>
                <a:cs typeface="Tahoma"/>
              </a:rPr>
              <a:t>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26" dirty="0">
                <a:latin typeface="Tahoma"/>
                <a:cs typeface="Tahoma"/>
              </a:rPr>
              <a:t>a</a:t>
            </a:r>
            <a:r>
              <a:rPr sz="2000" spc="-9" dirty="0">
                <a:latin typeface="Tahoma"/>
                <a:cs typeface="Tahoma"/>
              </a:rPr>
              <a:t>l</a:t>
            </a:r>
            <a:r>
              <a:rPr sz="2000" spc="9" dirty="0">
                <a:latin typeface="Tahoma"/>
                <a:cs typeface="Tahoma"/>
              </a:rPr>
              <a:t> </a:t>
            </a:r>
            <a:r>
              <a:rPr sz="2000" spc="-13" dirty="0">
                <a:latin typeface="Tahoma"/>
                <a:cs typeface="Tahoma"/>
              </a:rPr>
              <a:t>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a:t>
            </a:r>
            <a:r>
              <a:rPr sz="2000" spc="-4" dirty="0">
                <a:latin typeface="Tahoma"/>
                <a:cs typeface="Tahoma"/>
              </a:rPr>
              <a:t>sc</a:t>
            </a:r>
            <a:r>
              <a:rPr sz="2000" spc="-13" dirty="0">
                <a:latin typeface="Tahoma"/>
                <a:cs typeface="Tahoma"/>
              </a:rPr>
              <a:t>r</a:t>
            </a:r>
            <a:r>
              <a:rPr sz="2000" dirty="0">
                <a:latin typeface="Tahoma"/>
                <a:cs typeface="Tahoma"/>
              </a:rPr>
              <a:t>i</a:t>
            </a:r>
            <a:r>
              <a:rPr sz="2000" spc="-13" dirty="0">
                <a:latin typeface="Tahoma"/>
                <a:cs typeface="Tahoma"/>
              </a:rPr>
              <a:t>tto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a:t>
            </a:r>
            <a:r>
              <a:rPr sz="1000" spc="-9" dirty="0">
                <a:solidFill>
                  <a:srgbClr val="FFFFFF"/>
                </a:solidFill>
                <a:latin typeface="Corbel"/>
                <a:cs typeface="Corbel"/>
              </a:rPr>
              <a:t>0</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652404" cy="679302"/>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960046" y="4205856"/>
            <a:ext cx="611410" cy="259912"/>
          </a:xfrm>
          <a:custGeom>
            <a:avLst/>
            <a:gdLst/>
            <a:ahLst/>
            <a:cxnLst/>
            <a:rect l="l" t="t" r="r" b="b"/>
            <a:pathLst>
              <a:path w="715010" h="286385">
                <a:moveTo>
                  <a:pt x="571500" y="0"/>
                </a:moveTo>
                <a:lnTo>
                  <a:pt x="571500" y="71755"/>
                </a:lnTo>
                <a:lnTo>
                  <a:pt x="0" y="71755"/>
                </a:lnTo>
                <a:lnTo>
                  <a:pt x="0" y="214630"/>
                </a:lnTo>
                <a:lnTo>
                  <a:pt x="571500" y="214630"/>
                </a:lnTo>
                <a:lnTo>
                  <a:pt x="571500" y="286385"/>
                </a:lnTo>
                <a:lnTo>
                  <a:pt x="715010" y="143510"/>
                </a:lnTo>
                <a:lnTo>
                  <a:pt x="571500" y="0"/>
                </a:lnTo>
                <a:close/>
              </a:path>
            </a:pathLst>
          </a:custGeom>
          <a:solidFill>
            <a:srgbClr val="FF8537"/>
          </a:solidFill>
        </p:spPr>
        <p:txBody>
          <a:bodyPr wrap="square" lIns="0" tIns="0" rIns="0" bIns="0" rtlCol="0"/>
          <a:lstStyle/>
          <a:p>
            <a:endParaRPr/>
          </a:p>
        </p:txBody>
      </p:sp>
      <p:sp>
        <p:nvSpPr>
          <p:cNvPr id="15" name="object 15"/>
          <p:cNvSpPr/>
          <p:nvPr/>
        </p:nvSpPr>
        <p:spPr>
          <a:xfrm>
            <a:off x="3960046" y="4205856"/>
            <a:ext cx="611410" cy="259912"/>
          </a:xfrm>
          <a:custGeom>
            <a:avLst/>
            <a:gdLst/>
            <a:ahLst/>
            <a:cxnLst/>
            <a:rect l="l" t="t" r="r" b="b"/>
            <a:pathLst>
              <a:path w="715010" h="286385">
                <a:moveTo>
                  <a:pt x="571500" y="0"/>
                </a:moveTo>
                <a:lnTo>
                  <a:pt x="571500" y="71755"/>
                </a:lnTo>
                <a:lnTo>
                  <a:pt x="0" y="71755"/>
                </a:lnTo>
                <a:lnTo>
                  <a:pt x="0" y="214630"/>
                </a:lnTo>
                <a:lnTo>
                  <a:pt x="571500" y="214630"/>
                </a:lnTo>
                <a:lnTo>
                  <a:pt x="571500" y="286385"/>
                </a:lnTo>
                <a:lnTo>
                  <a:pt x="715010" y="143510"/>
                </a:lnTo>
                <a:lnTo>
                  <a:pt x="571500"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467544" y="0"/>
            <a:ext cx="8229600" cy="802481"/>
          </a:xfrm>
          <a:prstGeom prst="rect">
            <a:avLst/>
          </a:prstGeom>
        </p:spPr>
        <p:txBody>
          <a:bodyPr vert="horz" wrap="square" lIns="0" tIns="246080" rIns="0" bIns="0" rtlCol="0">
            <a:spAutoFit/>
          </a:bodyPr>
          <a:lstStyle/>
          <a:p>
            <a:pPr>
              <a:lnSpc>
                <a:spcPct val="100000"/>
              </a:lnSpc>
            </a:pPr>
            <a:r>
              <a:rPr spc="-13" dirty="0"/>
              <a:t>VIS</a:t>
            </a:r>
            <a:r>
              <a:rPr spc="-18" dirty="0"/>
              <a:t>UALE</a:t>
            </a:r>
          </a:p>
        </p:txBody>
      </p:sp>
      <p:sp>
        <p:nvSpPr>
          <p:cNvPr id="19" name="object 19"/>
          <p:cNvSpPr txBox="1"/>
          <p:nvPr/>
        </p:nvSpPr>
        <p:spPr>
          <a:xfrm>
            <a:off x="1144955" y="1791983"/>
            <a:ext cx="2289258" cy="969496"/>
          </a:xfrm>
          <a:prstGeom prst="rect">
            <a:avLst/>
          </a:prstGeom>
        </p:spPr>
        <p:txBody>
          <a:bodyPr vert="horz" wrap="square" lIns="0" tIns="0" rIns="0" bIns="0" rtlCol="0">
            <a:spAutoFit/>
          </a:bodyPr>
          <a:lstStyle/>
          <a:p>
            <a:pPr marL="11133" marR="70696">
              <a:lnSpc>
                <a:spcPts val="1982"/>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9"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a:p>
            <a:pPr marL="190934">
              <a:spcBef>
                <a:spcPts val="1355"/>
              </a:spcBef>
            </a:pPr>
            <a:r>
              <a:rPr spc="-13" dirty="0">
                <a:latin typeface="Tahoma"/>
                <a:cs typeface="Tahoma"/>
              </a:rPr>
              <a:t>Nell</a:t>
            </a:r>
            <a:r>
              <a:rPr dirty="0">
                <a:latin typeface="Tahoma"/>
                <a:cs typeface="Tahoma"/>
              </a:rPr>
              <a:t>e</a:t>
            </a:r>
            <a:r>
              <a:rPr spc="-4" dirty="0">
                <a:latin typeface="Tahoma"/>
                <a:cs typeface="Tahoma"/>
              </a:rPr>
              <a:t> </a:t>
            </a:r>
            <a:r>
              <a:rPr spc="-13" dirty="0">
                <a:latin typeface="Tahoma"/>
                <a:cs typeface="Tahoma"/>
              </a:rPr>
              <a:t>spieg</a:t>
            </a:r>
            <a:r>
              <a:rPr spc="-9" dirty="0">
                <a:latin typeface="Tahoma"/>
                <a:cs typeface="Tahoma"/>
              </a:rPr>
              <a:t>azio</a:t>
            </a:r>
            <a:r>
              <a:rPr spc="-4" dirty="0">
                <a:latin typeface="Tahoma"/>
                <a:cs typeface="Tahoma"/>
              </a:rPr>
              <a:t>ni</a:t>
            </a:r>
            <a:r>
              <a:rPr dirty="0">
                <a:latin typeface="Tahoma"/>
                <a:cs typeface="Tahoma"/>
              </a:rPr>
              <a:t> </a:t>
            </a:r>
            <a:r>
              <a:rPr spc="-9" dirty="0">
                <a:latin typeface="Tahoma"/>
                <a:cs typeface="Tahoma"/>
              </a:rPr>
              <a:t>u</a:t>
            </a:r>
            <a:r>
              <a:rPr spc="-4" dirty="0">
                <a:latin typeface="Tahoma"/>
                <a:cs typeface="Tahoma"/>
              </a:rPr>
              <a:t>sa</a:t>
            </a:r>
            <a:endParaRPr dirty="0">
              <a:latin typeface="Tahoma"/>
              <a:cs typeface="Tahoma"/>
            </a:endParaRPr>
          </a:p>
        </p:txBody>
      </p:sp>
      <p:sp>
        <p:nvSpPr>
          <p:cNvPr id="20" name="object 20"/>
          <p:cNvSpPr txBox="1"/>
          <p:nvPr/>
        </p:nvSpPr>
        <p:spPr>
          <a:xfrm>
            <a:off x="1353357" y="2783123"/>
            <a:ext cx="1174494" cy="538609"/>
          </a:xfrm>
          <a:prstGeom prst="rect">
            <a:avLst/>
          </a:prstGeom>
        </p:spPr>
        <p:txBody>
          <a:bodyPr vert="horz" wrap="square" lIns="0" tIns="0" rIns="0" bIns="0" rtlCol="0">
            <a:spAutoFit/>
          </a:bodyPr>
          <a:lstStyle/>
          <a:p>
            <a:pPr marL="11133" marR="4452">
              <a:lnSpc>
                <a:spcPts val="2087"/>
              </a:lnSpc>
            </a:pPr>
            <a:r>
              <a:rPr spc="-13" dirty="0">
                <a:latin typeface="Tahoma"/>
                <a:cs typeface="Tahoma"/>
              </a:rPr>
              <a:t>im</a:t>
            </a:r>
            <a:r>
              <a:rPr spc="-26" dirty="0">
                <a:latin typeface="Tahoma"/>
                <a:cs typeface="Tahoma"/>
              </a:rPr>
              <a:t>m</a:t>
            </a:r>
            <a:r>
              <a:rPr spc="-9" dirty="0">
                <a:latin typeface="Tahoma"/>
                <a:cs typeface="Tahoma"/>
              </a:rPr>
              <a:t>agini, c</a:t>
            </a:r>
            <a:r>
              <a:rPr spc="-13" dirty="0">
                <a:latin typeface="Tahoma"/>
                <a:cs typeface="Tahoma"/>
              </a:rPr>
              <a:t>o</a:t>
            </a:r>
            <a:r>
              <a:rPr spc="-9" dirty="0">
                <a:latin typeface="Tahoma"/>
                <a:cs typeface="Tahoma"/>
              </a:rPr>
              <a:t>nc</a:t>
            </a:r>
            <a:r>
              <a:rPr spc="-4" dirty="0">
                <a:latin typeface="Tahoma"/>
                <a:cs typeface="Tahoma"/>
              </a:rPr>
              <a:t>et</a:t>
            </a:r>
            <a:r>
              <a:rPr spc="-9" dirty="0">
                <a:latin typeface="Tahoma"/>
                <a:cs typeface="Tahoma"/>
              </a:rPr>
              <a:t>tuali,</a:t>
            </a:r>
            <a:endParaRPr dirty="0">
              <a:latin typeface="Tahoma"/>
              <a:cs typeface="Tahoma"/>
            </a:endParaRPr>
          </a:p>
        </p:txBody>
      </p:sp>
      <p:sp>
        <p:nvSpPr>
          <p:cNvPr id="21" name="object 21"/>
          <p:cNvSpPr txBox="1"/>
          <p:nvPr/>
        </p:nvSpPr>
        <p:spPr>
          <a:xfrm>
            <a:off x="2913721" y="2783123"/>
            <a:ext cx="802000" cy="538609"/>
          </a:xfrm>
          <a:prstGeom prst="rect">
            <a:avLst/>
          </a:prstGeom>
        </p:spPr>
        <p:txBody>
          <a:bodyPr vert="horz" wrap="square" lIns="0" tIns="0" rIns="0" bIns="0" rtlCol="0">
            <a:spAutoFit/>
          </a:bodyPr>
          <a:lstStyle/>
          <a:p>
            <a:pPr marL="11133" marR="4452" indent="31173">
              <a:lnSpc>
                <a:spcPts val="2087"/>
              </a:lnSpc>
            </a:pPr>
            <a:r>
              <a:rPr spc="-18" dirty="0">
                <a:latin typeface="Tahoma"/>
                <a:cs typeface="Tahoma"/>
              </a:rPr>
              <a:t>m</a:t>
            </a:r>
            <a:r>
              <a:rPr spc="-22" dirty="0">
                <a:latin typeface="Tahoma"/>
                <a:cs typeface="Tahoma"/>
              </a:rPr>
              <a:t>a</a:t>
            </a:r>
            <a:r>
              <a:rPr spc="-13" dirty="0">
                <a:latin typeface="Tahoma"/>
                <a:cs typeface="Tahoma"/>
              </a:rPr>
              <a:t>p</a:t>
            </a:r>
            <a:r>
              <a:rPr spc="-35" dirty="0">
                <a:latin typeface="Tahoma"/>
                <a:cs typeface="Tahoma"/>
              </a:rPr>
              <a:t>p</a:t>
            </a:r>
            <a:r>
              <a:rPr spc="-4" dirty="0">
                <a:latin typeface="Tahoma"/>
                <a:cs typeface="Tahoma"/>
              </a:rPr>
              <a:t>e, sche</a:t>
            </a:r>
            <a:r>
              <a:rPr spc="-22" dirty="0">
                <a:latin typeface="Tahoma"/>
                <a:cs typeface="Tahoma"/>
              </a:rPr>
              <a:t>m</a:t>
            </a:r>
            <a:r>
              <a:rPr spc="-9" dirty="0">
                <a:latin typeface="Tahoma"/>
                <a:cs typeface="Tahoma"/>
              </a:rPr>
              <a:t>i,</a:t>
            </a:r>
            <a:endParaRPr dirty="0">
              <a:latin typeface="Tahoma"/>
              <a:cs typeface="Tahoma"/>
            </a:endParaRPr>
          </a:p>
        </p:txBody>
      </p:sp>
      <p:sp>
        <p:nvSpPr>
          <p:cNvPr id="22" name="object 22"/>
          <p:cNvSpPr txBox="1"/>
          <p:nvPr/>
        </p:nvSpPr>
        <p:spPr>
          <a:xfrm>
            <a:off x="1353355" y="3329802"/>
            <a:ext cx="2324010" cy="807913"/>
          </a:xfrm>
          <a:prstGeom prst="rect">
            <a:avLst/>
          </a:prstGeom>
        </p:spPr>
        <p:txBody>
          <a:bodyPr vert="horz" wrap="square" lIns="0" tIns="0" rIns="0" bIns="0" rtlCol="0">
            <a:spAutoFit/>
          </a:bodyPr>
          <a:lstStyle/>
          <a:p>
            <a:pPr marL="11133" marR="4452">
              <a:lnSpc>
                <a:spcPts val="2087"/>
              </a:lnSpc>
            </a:pPr>
            <a:r>
              <a:rPr spc="-9" dirty="0">
                <a:latin typeface="Tahoma"/>
                <a:cs typeface="Tahoma"/>
              </a:rPr>
              <a:t>la</a:t>
            </a:r>
            <a:r>
              <a:rPr spc="-22" dirty="0">
                <a:latin typeface="Tahoma"/>
                <a:cs typeface="Tahoma"/>
              </a:rPr>
              <a:t>v</a:t>
            </a:r>
            <a:r>
              <a:rPr spc="-13" dirty="0">
                <a:latin typeface="Tahoma"/>
                <a:cs typeface="Tahoma"/>
              </a:rPr>
              <a:t>agna,</a:t>
            </a:r>
            <a:r>
              <a:rPr spc="4" dirty="0">
                <a:latin typeface="Tahoma"/>
                <a:cs typeface="Tahoma"/>
              </a:rPr>
              <a:t> </a:t>
            </a:r>
            <a:r>
              <a:rPr spc="-9" dirty="0">
                <a:latin typeface="Tahoma"/>
                <a:cs typeface="Tahoma"/>
              </a:rPr>
              <a:t>c</a:t>
            </a:r>
            <a:r>
              <a:rPr dirty="0">
                <a:latin typeface="Tahoma"/>
                <a:cs typeface="Tahoma"/>
              </a:rPr>
              <a:t>artel</a:t>
            </a:r>
            <a:r>
              <a:rPr spc="-9" dirty="0">
                <a:latin typeface="Tahoma"/>
                <a:cs typeface="Tahoma"/>
              </a:rPr>
              <a:t>l</a:t>
            </a:r>
            <a:r>
              <a:rPr spc="-13" dirty="0">
                <a:latin typeface="Tahoma"/>
                <a:cs typeface="Tahoma"/>
              </a:rPr>
              <a:t>o</a:t>
            </a:r>
            <a:r>
              <a:rPr spc="-9" dirty="0">
                <a:latin typeface="Tahoma"/>
                <a:cs typeface="Tahoma"/>
              </a:rPr>
              <a:t>n</a:t>
            </a:r>
            <a:r>
              <a:rPr spc="-4" dirty="0">
                <a:latin typeface="Tahoma"/>
                <a:cs typeface="Tahoma"/>
              </a:rPr>
              <a:t>i</a:t>
            </a:r>
            <a:r>
              <a:rPr dirty="0">
                <a:latin typeface="Tahoma"/>
                <a:cs typeface="Tahoma"/>
              </a:rPr>
              <a:t> e</a:t>
            </a:r>
            <a:r>
              <a:rPr spc="-4" dirty="0">
                <a:latin typeface="Tahoma"/>
                <a:cs typeface="Tahoma"/>
              </a:rPr>
              <a:t> </a:t>
            </a:r>
            <a:r>
              <a:rPr spc="-9" dirty="0">
                <a:latin typeface="Tahoma"/>
                <a:cs typeface="Tahoma"/>
              </a:rPr>
              <a:t>f</a:t>
            </a:r>
            <a:r>
              <a:rPr spc="-13" dirty="0">
                <a:latin typeface="Tahoma"/>
                <a:cs typeface="Tahoma"/>
              </a:rPr>
              <a:t>a</a:t>
            </a:r>
            <a:r>
              <a:rPr spc="-9" dirty="0">
                <a:latin typeface="Tahoma"/>
                <a:cs typeface="Tahoma"/>
              </a:rPr>
              <a:t> </a:t>
            </a:r>
            <a:r>
              <a:rPr spc="-4" dirty="0">
                <a:latin typeface="Tahoma"/>
                <a:cs typeface="Tahoma"/>
              </a:rPr>
              <a:t>rif</a:t>
            </a:r>
            <a:r>
              <a:rPr spc="-9" dirty="0">
                <a:latin typeface="Tahoma"/>
                <a:cs typeface="Tahoma"/>
              </a:rPr>
              <a:t>e</a:t>
            </a:r>
            <a:r>
              <a:rPr spc="-4" dirty="0">
                <a:latin typeface="Tahoma"/>
                <a:cs typeface="Tahoma"/>
              </a:rPr>
              <a:t>riment</a:t>
            </a:r>
            <a:r>
              <a:rPr dirty="0">
                <a:latin typeface="Tahoma"/>
                <a:cs typeface="Tahoma"/>
              </a:rPr>
              <a:t>o</a:t>
            </a:r>
            <a:r>
              <a:rPr spc="4" dirty="0">
                <a:latin typeface="Tahoma"/>
                <a:cs typeface="Tahoma"/>
              </a:rPr>
              <a:t> </a:t>
            </a:r>
            <a:r>
              <a:rPr spc="-13" dirty="0">
                <a:latin typeface="Tahoma"/>
                <a:cs typeface="Tahoma"/>
              </a:rPr>
              <a:t>a</a:t>
            </a:r>
            <a:r>
              <a:rPr dirty="0">
                <a:latin typeface="Tahoma"/>
                <a:cs typeface="Tahoma"/>
              </a:rPr>
              <a:t> </a:t>
            </a:r>
            <a:r>
              <a:rPr spc="-4" dirty="0">
                <a:latin typeface="Tahoma"/>
                <a:cs typeface="Tahoma"/>
              </a:rPr>
              <a:t>t</a:t>
            </a:r>
            <a:r>
              <a:rPr spc="4" dirty="0">
                <a:latin typeface="Tahoma"/>
                <a:cs typeface="Tahoma"/>
              </a:rPr>
              <a:t>u</a:t>
            </a:r>
            <a:r>
              <a:rPr spc="-4" dirty="0">
                <a:latin typeface="Tahoma"/>
                <a:cs typeface="Tahoma"/>
              </a:rPr>
              <a:t>tt</a:t>
            </a:r>
            <a:r>
              <a:rPr dirty="0">
                <a:latin typeface="Tahoma"/>
                <a:cs typeface="Tahoma"/>
              </a:rPr>
              <a:t>i </a:t>
            </a:r>
            <a:r>
              <a:rPr spc="-9" dirty="0">
                <a:latin typeface="Tahoma"/>
                <a:cs typeface="Tahoma"/>
              </a:rPr>
              <a:t>gli </a:t>
            </a:r>
            <a:r>
              <a:rPr dirty="0">
                <a:latin typeface="Tahoma"/>
                <a:cs typeface="Tahoma"/>
              </a:rPr>
              <a:t>aspe</a:t>
            </a:r>
            <a:r>
              <a:rPr spc="-9" dirty="0">
                <a:latin typeface="Tahoma"/>
                <a:cs typeface="Tahoma"/>
              </a:rPr>
              <a:t>t</a:t>
            </a:r>
            <a:r>
              <a:rPr spc="-13" dirty="0">
                <a:latin typeface="Tahoma"/>
                <a:cs typeface="Tahoma"/>
              </a:rPr>
              <a:t>t</a:t>
            </a:r>
            <a:r>
              <a:rPr spc="-4" dirty="0">
                <a:latin typeface="Tahoma"/>
                <a:cs typeface="Tahoma"/>
              </a:rPr>
              <a:t>i</a:t>
            </a:r>
            <a:r>
              <a:rPr dirty="0">
                <a:latin typeface="Tahoma"/>
                <a:cs typeface="Tahoma"/>
              </a:rPr>
              <a:t> </a:t>
            </a:r>
            <a:r>
              <a:rPr spc="-4" dirty="0">
                <a:latin typeface="Tahoma"/>
                <a:cs typeface="Tahoma"/>
              </a:rPr>
              <a:t>i</a:t>
            </a:r>
            <a:r>
              <a:rPr spc="-18" dirty="0">
                <a:latin typeface="Tahoma"/>
                <a:cs typeface="Tahoma"/>
              </a:rPr>
              <a:t>c</a:t>
            </a:r>
            <a:r>
              <a:rPr spc="-13" dirty="0">
                <a:latin typeface="Tahoma"/>
                <a:cs typeface="Tahoma"/>
              </a:rPr>
              <a:t>o</a:t>
            </a:r>
            <a:r>
              <a:rPr spc="-9" dirty="0">
                <a:latin typeface="Tahoma"/>
                <a:cs typeface="Tahoma"/>
              </a:rPr>
              <a:t>n</a:t>
            </a:r>
            <a:r>
              <a:rPr spc="-4" dirty="0">
                <a:latin typeface="Tahoma"/>
                <a:cs typeface="Tahoma"/>
              </a:rPr>
              <a:t>i</a:t>
            </a:r>
            <a:r>
              <a:rPr spc="-18" dirty="0">
                <a:latin typeface="Tahoma"/>
                <a:cs typeface="Tahoma"/>
              </a:rPr>
              <a:t>c</a:t>
            </a:r>
            <a:r>
              <a:rPr spc="-4" dirty="0">
                <a:latin typeface="Tahoma"/>
                <a:cs typeface="Tahoma"/>
              </a:rPr>
              <a:t>i</a:t>
            </a:r>
            <a:r>
              <a:rPr dirty="0">
                <a:latin typeface="Tahoma"/>
                <a:cs typeface="Tahoma"/>
              </a:rPr>
              <a:t> </a:t>
            </a:r>
            <a:r>
              <a:rPr spc="-9" dirty="0">
                <a:latin typeface="Tahoma"/>
                <a:cs typeface="Tahoma"/>
              </a:rPr>
              <a:t>n</a:t>
            </a:r>
            <a:r>
              <a:rPr spc="-18" dirty="0">
                <a:latin typeface="Tahoma"/>
                <a:cs typeface="Tahoma"/>
              </a:rPr>
              <a:t>e</a:t>
            </a:r>
            <a:r>
              <a:rPr spc="-4" dirty="0">
                <a:latin typeface="Tahoma"/>
                <a:cs typeface="Tahoma"/>
              </a:rPr>
              <a:t>l</a:t>
            </a:r>
            <a:r>
              <a:rPr dirty="0">
                <a:latin typeface="Tahoma"/>
                <a:cs typeface="Tahoma"/>
              </a:rPr>
              <a:t> </a:t>
            </a:r>
            <a:r>
              <a:rPr spc="-4" dirty="0">
                <a:latin typeface="Tahoma"/>
                <a:cs typeface="Tahoma"/>
              </a:rPr>
              <a:t>t</a:t>
            </a:r>
            <a:r>
              <a:rPr spc="-9" dirty="0">
                <a:latin typeface="Tahoma"/>
                <a:cs typeface="Tahoma"/>
              </a:rPr>
              <a:t>e</a:t>
            </a:r>
            <a:r>
              <a:rPr spc="-4" dirty="0">
                <a:latin typeface="Tahoma"/>
                <a:cs typeface="Tahoma"/>
              </a:rPr>
              <a:t>s</a:t>
            </a:r>
            <a:r>
              <a:rPr spc="13" dirty="0">
                <a:latin typeface="Tahoma"/>
                <a:cs typeface="Tahoma"/>
              </a:rPr>
              <a:t>t</a:t>
            </a:r>
            <a:r>
              <a:rPr spc="-13" dirty="0">
                <a:latin typeface="Tahoma"/>
                <a:cs typeface="Tahoma"/>
              </a:rPr>
              <a:t>o</a:t>
            </a:r>
            <a:endParaRPr dirty="0">
              <a:latin typeface="Tahoma"/>
              <a:cs typeface="Tahoma"/>
            </a:endParaRPr>
          </a:p>
        </p:txBody>
      </p:sp>
      <p:sp>
        <p:nvSpPr>
          <p:cNvPr id="23" name="object 23"/>
          <p:cNvSpPr txBox="1"/>
          <p:nvPr/>
        </p:nvSpPr>
        <p:spPr>
          <a:xfrm>
            <a:off x="1386045" y="4570234"/>
            <a:ext cx="1562733" cy="276999"/>
          </a:xfrm>
          <a:prstGeom prst="rect">
            <a:avLst/>
          </a:prstGeom>
        </p:spPr>
        <p:txBody>
          <a:bodyPr vert="horz" wrap="square" lIns="0" tIns="0" rIns="0" bIns="0" rtlCol="0">
            <a:spAutoFit/>
          </a:bodyPr>
          <a:lstStyle/>
          <a:p>
            <a:pPr marL="11133">
              <a:tabLst>
                <a:tab pos="464811" algn="l"/>
              </a:tabLst>
            </a:pPr>
            <a:r>
              <a:rPr spc="-4" dirty="0">
                <a:latin typeface="Tahoma"/>
                <a:cs typeface="Tahoma"/>
              </a:rPr>
              <a:t>F</a:t>
            </a:r>
            <a:r>
              <a:rPr dirty="0">
                <a:latin typeface="Tahoma"/>
                <a:cs typeface="Tahoma"/>
              </a:rPr>
              <a:t>a	</a:t>
            </a:r>
            <a:r>
              <a:rPr spc="-4" dirty="0">
                <a:latin typeface="Tahoma"/>
                <a:cs typeface="Tahoma"/>
              </a:rPr>
              <a:t>rif</a:t>
            </a:r>
            <a:r>
              <a:rPr spc="-9" dirty="0">
                <a:latin typeface="Tahoma"/>
                <a:cs typeface="Tahoma"/>
              </a:rPr>
              <a:t>e</a:t>
            </a:r>
            <a:r>
              <a:rPr spc="-4" dirty="0">
                <a:latin typeface="Tahoma"/>
                <a:cs typeface="Tahoma"/>
              </a:rPr>
              <a:t>rimento</a:t>
            </a:r>
            <a:endParaRPr dirty="0">
              <a:latin typeface="Tahoma"/>
              <a:cs typeface="Tahoma"/>
            </a:endParaRPr>
          </a:p>
        </p:txBody>
      </p:sp>
      <p:sp>
        <p:nvSpPr>
          <p:cNvPr id="24" name="object 24"/>
          <p:cNvSpPr txBox="1"/>
          <p:nvPr/>
        </p:nvSpPr>
        <p:spPr>
          <a:xfrm>
            <a:off x="3131591" y="4570234"/>
            <a:ext cx="365977" cy="276999"/>
          </a:xfrm>
          <a:prstGeom prst="rect">
            <a:avLst/>
          </a:prstGeom>
        </p:spPr>
        <p:txBody>
          <a:bodyPr vert="horz" wrap="square" lIns="0" tIns="0" rIns="0" bIns="0" rtlCol="0">
            <a:spAutoFit/>
          </a:bodyPr>
          <a:lstStyle/>
          <a:p>
            <a:pPr marL="11133"/>
            <a:r>
              <a:rPr spc="-9" dirty="0">
                <a:latin typeface="Tahoma"/>
                <a:cs typeface="Tahoma"/>
              </a:rPr>
              <a:t>alla</a:t>
            </a:r>
            <a:endParaRPr dirty="0">
              <a:latin typeface="Tahoma"/>
              <a:cs typeface="Tahoma"/>
            </a:endParaRPr>
          </a:p>
        </p:txBody>
      </p:sp>
      <p:sp>
        <p:nvSpPr>
          <p:cNvPr id="25" name="object 25"/>
          <p:cNvSpPr txBox="1"/>
          <p:nvPr/>
        </p:nvSpPr>
        <p:spPr>
          <a:xfrm>
            <a:off x="1353356" y="4837986"/>
            <a:ext cx="2187718" cy="1107996"/>
          </a:xfrm>
          <a:prstGeom prst="rect">
            <a:avLst/>
          </a:prstGeom>
        </p:spPr>
        <p:txBody>
          <a:bodyPr vert="horz" wrap="square" lIns="0" tIns="0" rIns="0" bIns="0" rtlCol="0">
            <a:spAutoFit/>
          </a:bodyPr>
          <a:lstStyle/>
          <a:p>
            <a:pPr marL="11133"/>
            <a:r>
              <a:rPr spc="-13" dirty="0">
                <a:latin typeface="Tahoma"/>
                <a:cs typeface="Tahoma"/>
              </a:rPr>
              <a:t>pagina</a:t>
            </a:r>
            <a:r>
              <a:rPr spc="-4" dirty="0">
                <a:latin typeface="Tahoma"/>
                <a:cs typeface="Tahoma"/>
              </a:rPr>
              <a:t> co</a:t>
            </a:r>
            <a:r>
              <a:rPr spc="-9" dirty="0">
                <a:latin typeface="Tahoma"/>
                <a:cs typeface="Tahoma"/>
              </a:rPr>
              <a:t>m</a:t>
            </a:r>
            <a:r>
              <a:rPr dirty="0">
                <a:latin typeface="Tahoma"/>
                <a:cs typeface="Tahoma"/>
              </a:rPr>
              <a:t>e</a:t>
            </a:r>
            <a:r>
              <a:rPr spc="-4" dirty="0">
                <a:latin typeface="Tahoma"/>
                <a:cs typeface="Tahoma"/>
              </a:rPr>
              <a:t> s</a:t>
            </a:r>
            <a:r>
              <a:rPr dirty="0">
                <a:latin typeface="Tahoma"/>
                <a:cs typeface="Tahoma"/>
              </a:rPr>
              <a:t>e</a:t>
            </a:r>
            <a:r>
              <a:rPr spc="-4" dirty="0">
                <a:latin typeface="Tahoma"/>
                <a:cs typeface="Tahoma"/>
              </a:rPr>
              <a:t> </a:t>
            </a:r>
            <a:r>
              <a:rPr spc="-9" dirty="0" smtClean="0">
                <a:latin typeface="Tahoma"/>
                <a:cs typeface="Tahoma"/>
              </a:rPr>
              <a:t>f</a:t>
            </a:r>
            <a:r>
              <a:rPr dirty="0" smtClean="0">
                <a:latin typeface="Tahoma"/>
                <a:cs typeface="Tahoma"/>
              </a:rPr>
              <a:t>osse</a:t>
            </a:r>
            <a:endParaRPr lang="it-IT" dirty="0" smtClean="0">
              <a:latin typeface="Tahoma"/>
              <a:cs typeface="Tahoma"/>
            </a:endParaRPr>
          </a:p>
          <a:p>
            <a:pPr marL="11133"/>
            <a:r>
              <a:rPr lang="it-IT" dirty="0" smtClean="0">
                <a:latin typeface="Tahoma"/>
                <a:cs typeface="Tahoma"/>
              </a:rPr>
              <a:t>Una fotografia</a:t>
            </a:r>
          </a:p>
          <a:p>
            <a:pPr marL="11133"/>
            <a:r>
              <a:rPr lang="it-IT" dirty="0" smtClean="0">
                <a:latin typeface="Tahoma"/>
                <a:cs typeface="Tahoma"/>
              </a:rPr>
              <a:t>e all’immagine per ricordare</a:t>
            </a:r>
            <a:endParaRPr dirty="0">
              <a:latin typeface="Tahoma"/>
              <a:cs typeface="Tahoma"/>
            </a:endParaRPr>
          </a:p>
        </p:txBody>
      </p:sp>
      <p:sp>
        <p:nvSpPr>
          <p:cNvPr id="28" name="object 28"/>
          <p:cNvSpPr txBox="1"/>
          <p:nvPr/>
        </p:nvSpPr>
        <p:spPr>
          <a:xfrm>
            <a:off x="4464486" y="1930294"/>
            <a:ext cx="255578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9" name="object 29"/>
          <p:cNvSpPr txBox="1"/>
          <p:nvPr/>
        </p:nvSpPr>
        <p:spPr>
          <a:xfrm>
            <a:off x="4716016" y="3645024"/>
            <a:ext cx="2414689" cy="1440459"/>
          </a:xfrm>
          <a:prstGeom prst="rect">
            <a:avLst/>
          </a:prstGeom>
        </p:spPr>
        <p:txBody>
          <a:bodyPr vert="horz" wrap="square" lIns="0" tIns="0" rIns="0" bIns="0" rtlCol="0">
            <a:spAutoFit/>
          </a:bodyPr>
          <a:lstStyle/>
          <a:p>
            <a:pPr marL="26163" marR="4452" indent="-15588">
              <a:lnSpc>
                <a:spcPct val="103800"/>
              </a:lnSpc>
              <a:tabLst>
                <a:tab pos="1275307" algn="l"/>
                <a:tab pos="1590934" algn="l"/>
                <a:tab pos="1698925" algn="l"/>
              </a:tabLst>
            </a:pPr>
            <a:r>
              <a:rPr spc="-13" dirty="0">
                <a:latin typeface="Tahoma"/>
                <a:cs typeface="Tahoma"/>
              </a:rPr>
              <a:t>S</a:t>
            </a:r>
            <a:r>
              <a:rPr spc="-9" dirty="0">
                <a:latin typeface="Tahoma"/>
                <a:cs typeface="Tahoma"/>
              </a:rPr>
              <a:t>f</a:t>
            </a:r>
            <a:r>
              <a:rPr spc="-13" dirty="0">
                <a:latin typeface="Tahoma"/>
                <a:cs typeface="Tahoma"/>
              </a:rPr>
              <a:t>r</a:t>
            </a:r>
            <a:r>
              <a:rPr spc="-4" dirty="0">
                <a:latin typeface="Tahoma"/>
                <a:cs typeface="Tahoma"/>
              </a:rPr>
              <a:t>utt</a:t>
            </a:r>
            <a:r>
              <a:rPr dirty="0">
                <a:latin typeface="Tahoma"/>
                <a:cs typeface="Tahoma"/>
              </a:rPr>
              <a:t>a </a:t>
            </a:r>
            <a:r>
              <a:rPr spc="-4" dirty="0">
                <a:latin typeface="Tahoma"/>
                <a:cs typeface="Tahoma"/>
              </a:rPr>
              <a:t>tutt</a:t>
            </a:r>
            <a:r>
              <a:rPr dirty="0">
                <a:latin typeface="Tahoma"/>
                <a:cs typeface="Tahoma"/>
              </a:rPr>
              <a:t>i</a:t>
            </a:r>
            <a:r>
              <a:rPr spc="4" dirty="0">
                <a:latin typeface="Tahoma"/>
                <a:cs typeface="Tahoma"/>
              </a:rPr>
              <a:t> </a:t>
            </a:r>
            <a:r>
              <a:rPr spc="-9" dirty="0">
                <a:latin typeface="Tahoma"/>
                <a:cs typeface="Tahoma"/>
              </a:rPr>
              <a:t>gli</a:t>
            </a:r>
            <a:r>
              <a:rPr dirty="0">
                <a:latin typeface="Tahoma"/>
                <a:cs typeface="Tahoma"/>
              </a:rPr>
              <a:t> </a:t>
            </a:r>
            <a:r>
              <a:rPr spc="-4" dirty="0">
                <a:latin typeface="Tahoma"/>
                <a:cs typeface="Tahoma"/>
              </a:rPr>
              <a:t>el</a:t>
            </a:r>
            <a:r>
              <a:rPr spc="-9" dirty="0">
                <a:latin typeface="Tahoma"/>
                <a:cs typeface="Tahoma"/>
              </a:rPr>
              <a:t>e</a:t>
            </a:r>
            <a:r>
              <a:rPr dirty="0">
                <a:latin typeface="Tahoma"/>
                <a:cs typeface="Tahoma"/>
              </a:rPr>
              <a:t>m</a:t>
            </a:r>
            <a:r>
              <a:rPr spc="4" dirty="0">
                <a:latin typeface="Tahoma"/>
                <a:cs typeface="Tahoma"/>
              </a:rPr>
              <a:t>e</a:t>
            </a:r>
            <a:r>
              <a:rPr spc="-9" dirty="0">
                <a:latin typeface="Tahoma"/>
                <a:cs typeface="Tahoma"/>
              </a:rPr>
              <a:t>n</a:t>
            </a:r>
            <a:r>
              <a:rPr spc="-13" dirty="0">
                <a:latin typeface="Tahoma"/>
                <a:cs typeface="Tahoma"/>
              </a:rPr>
              <a:t>ti </a:t>
            </a:r>
            <a:r>
              <a:rPr spc="-4" dirty="0">
                <a:latin typeface="Tahoma"/>
                <a:cs typeface="Tahoma"/>
              </a:rPr>
              <a:t>i</a:t>
            </a:r>
            <a:r>
              <a:rPr spc="-18" dirty="0">
                <a:latin typeface="Tahoma"/>
                <a:cs typeface="Tahoma"/>
              </a:rPr>
              <a:t>c</a:t>
            </a:r>
            <a:r>
              <a:rPr spc="-13" dirty="0">
                <a:latin typeface="Tahoma"/>
                <a:cs typeface="Tahoma"/>
              </a:rPr>
              <a:t>o</a:t>
            </a:r>
            <a:r>
              <a:rPr spc="-9" dirty="0">
                <a:latin typeface="Tahoma"/>
                <a:cs typeface="Tahoma"/>
              </a:rPr>
              <a:t>n</a:t>
            </a:r>
            <a:r>
              <a:rPr spc="-4" dirty="0">
                <a:latin typeface="Tahoma"/>
                <a:cs typeface="Tahoma"/>
              </a:rPr>
              <a:t>i</a:t>
            </a:r>
            <a:r>
              <a:rPr spc="-18" dirty="0">
                <a:latin typeface="Tahoma"/>
                <a:cs typeface="Tahoma"/>
              </a:rPr>
              <a:t>c</a:t>
            </a:r>
            <a:r>
              <a:rPr spc="-4" dirty="0">
                <a:latin typeface="Tahoma"/>
                <a:cs typeface="Tahoma"/>
              </a:rPr>
              <a:t>i</a:t>
            </a:r>
            <a:r>
              <a:rPr dirty="0">
                <a:latin typeface="Tahoma"/>
                <a:cs typeface="Tahoma"/>
              </a:rPr>
              <a:t>			</a:t>
            </a:r>
            <a:r>
              <a:rPr spc="-9" dirty="0">
                <a:latin typeface="Tahoma"/>
                <a:cs typeface="Tahoma"/>
              </a:rPr>
              <a:t>for</a:t>
            </a:r>
            <a:r>
              <a:rPr spc="-4" dirty="0">
                <a:latin typeface="Tahoma"/>
                <a:cs typeface="Tahoma"/>
              </a:rPr>
              <a:t>n</a:t>
            </a:r>
            <a:r>
              <a:rPr spc="-9" dirty="0">
                <a:latin typeface="Tahoma"/>
                <a:cs typeface="Tahoma"/>
              </a:rPr>
              <a:t>iti </a:t>
            </a:r>
            <a:r>
              <a:rPr dirty="0">
                <a:latin typeface="Tahoma"/>
                <a:cs typeface="Tahoma"/>
              </a:rPr>
              <a:t>dall</a:t>
            </a:r>
            <a:r>
              <a:rPr spc="-9" dirty="0">
                <a:latin typeface="Tahoma"/>
                <a:cs typeface="Tahoma"/>
              </a:rPr>
              <a:t>’</a:t>
            </a:r>
            <a:r>
              <a:rPr dirty="0">
                <a:latin typeface="Tahoma"/>
                <a:cs typeface="Tahoma"/>
              </a:rPr>
              <a:t>insegna</a:t>
            </a:r>
            <a:r>
              <a:rPr spc="4" dirty="0">
                <a:latin typeface="Tahoma"/>
                <a:cs typeface="Tahoma"/>
              </a:rPr>
              <a:t>n</a:t>
            </a:r>
            <a:r>
              <a:rPr dirty="0">
                <a:latin typeface="Tahoma"/>
                <a:cs typeface="Tahoma"/>
              </a:rPr>
              <a:t>te attra</a:t>
            </a:r>
            <a:r>
              <a:rPr spc="-13" dirty="0">
                <a:latin typeface="Tahoma"/>
                <a:cs typeface="Tahoma"/>
              </a:rPr>
              <a:t>v</a:t>
            </a:r>
            <a:r>
              <a:rPr spc="-4" dirty="0">
                <a:latin typeface="Tahoma"/>
                <a:cs typeface="Tahoma"/>
              </a:rPr>
              <a:t>ers</a:t>
            </a:r>
            <a:r>
              <a:rPr dirty="0">
                <a:latin typeface="Tahoma"/>
                <a:cs typeface="Tahoma"/>
              </a:rPr>
              <a:t>o	</a:t>
            </a:r>
            <a:r>
              <a:rPr spc="-4" dirty="0">
                <a:latin typeface="Tahoma"/>
                <a:cs typeface="Tahoma"/>
              </a:rPr>
              <a:t>il</a:t>
            </a:r>
            <a:r>
              <a:rPr dirty="0">
                <a:latin typeface="Tahoma"/>
                <a:cs typeface="Tahoma"/>
              </a:rPr>
              <a:t>	</a:t>
            </a:r>
            <a:r>
              <a:rPr spc="-9" dirty="0">
                <a:latin typeface="Tahoma"/>
                <a:cs typeface="Tahoma"/>
              </a:rPr>
              <a:t>canale v</a:t>
            </a:r>
            <a:r>
              <a:rPr spc="-13" dirty="0">
                <a:latin typeface="Tahoma"/>
                <a:cs typeface="Tahoma"/>
              </a:rPr>
              <a:t>isivo</a:t>
            </a:r>
            <a:r>
              <a:rPr spc="-4" dirty="0">
                <a:latin typeface="Tahoma"/>
                <a:cs typeface="Tahoma"/>
              </a:rPr>
              <a:t>-</a:t>
            </a:r>
            <a:r>
              <a:rPr spc="-9" dirty="0">
                <a:latin typeface="Tahoma"/>
                <a:cs typeface="Tahoma"/>
              </a:rPr>
              <a:t>n</a:t>
            </a:r>
            <a:r>
              <a:rPr spc="-13" dirty="0">
                <a:latin typeface="Tahoma"/>
                <a:cs typeface="Tahoma"/>
              </a:rPr>
              <a:t>on</a:t>
            </a:r>
            <a:r>
              <a:rPr spc="4" dirty="0">
                <a:latin typeface="Tahoma"/>
                <a:cs typeface="Tahoma"/>
              </a:rPr>
              <a:t> </a:t>
            </a:r>
            <a:r>
              <a:rPr dirty="0">
                <a:latin typeface="Tahoma"/>
                <a:cs typeface="Tahoma"/>
              </a:rPr>
              <a:t>v</a:t>
            </a:r>
            <a:r>
              <a:rPr spc="-9" dirty="0">
                <a:latin typeface="Tahoma"/>
                <a:cs typeface="Tahoma"/>
              </a:rPr>
              <a:t>e</a:t>
            </a:r>
            <a:r>
              <a:rPr spc="-13" dirty="0">
                <a:latin typeface="Tahoma"/>
                <a:cs typeface="Tahoma"/>
              </a:rPr>
              <a:t>rbale</a:t>
            </a:r>
            <a:endParaRPr dirty="0">
              <a:latin typeface="Tahoma"/>
              <a:cs typeface="Tahoma"/>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41</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508388"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777604" y="3363878"/>
            <a:ext cx="732497" cy="259912"/>
          </a:xfrm>
          <a:custGeom>
            <a:avLst/>
            <a:gdLst/>
            <a:ahLst/>
            <a:cxnLst/>
            <a:rect l="l" t="t" r="r" b="b"/>
            <a:pathLst>
              <a:path w="856614" h="286385">
                <a:moveTo>
                  <a:pt x="713104" y="0"/>
                </a:moveTo>
                <a:lnTo>
                  <a:pt x="713104" y="71754"/>
                </a:lnTo>
                <a:lnTo>
                  <a:pt x="0" y="71754"/>
                </a:lnTo>
                <a:lnTo>
                  <a:pt x="0" y="214629"/>
                </a:lnTo>
                <a:lnTo>
                  <a:pt x="713104" y="214629"/>
                </a:lnTo>
                <a:lnTo>
                  <a:pt x="713104" y="286384"/>
                </a:lnTo>
                <a:lnTo>
                  <a:pt x="856614" y="143509"/>
                </a:lnTo>
                <a:lnTo>
                  <a:pt x="713104" y="0"/>
                </a:lnTo>
                <a:close/>
              </a:path>
            </a:pathLst>
          </a:custGeom>
          <a:solidFill>
            <a:srgbClr val="FF8537"/>
          </a:solidFill>
        </p:spPr>
        <p:txBody>
          <a:bodyPr wrap="square" lIns="0" tIns="0" rIns="0" bIns="0" rtlCol="0"/>
          <a:lstStyle/>
          <a:p>
            <a:endParaRPr/>
          </a:p>
        </p:txBody>
      </p:sp>
      <p:sp>
        <p:nvSpPr>
          <p:cNvPr id="15" name="object 15"/>
          <p:cNvSpPr/>
          <p:nvPr/>
        </p:nvSpPr>
        <p:spPr>
          <a:xfrm>
            <a:off x="3777604" y="3363878"/>
            <a:ext cx="732497" cy="259912"/>
          </a:xfrm>
          <a:custGeom>
            <a:avLst/>
            <a:gdLst/>
            <a:ahLst/>
            <a:cxnLst/>
            <a:rect l="l" t="t" r="r" b="b"/>
            <a:pathLst>
              <a:path w="856614" h="286385">
                <a:moveTo>
                  <a:pt x="713104" y="0"/>
                </a:moveTo>
                <a:lnTo>
                  <a:pt x="713104" y="71754"/>
                </a:lnTo>
                <a:lnTo>
                  <a:pt x="0" y="71754"/>
                </a:lnTo>
                <a:lnTo>
                  <a:pt x="0" y="214629"/>
                </a:lnTo>
                <a:lnTo>
                  <a:pt x="713104" y="214629"/>
                </a:lnTo>
                <a:lnTo>
                  <a:pt x="713104" y="286384"/>
                </a:lnTo>
                <a:lnTo>
                  <a:pt x="856614" y="143509"/>
                </a:lnTo>
                <a:lnTo>
                  <a:pt x="713104"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395536" y="188640"/>
            <a:ext cx="8229600" cy="865436"/>
          </a:xfrm>
          <a:prstGeom prst="rect">
            <a:avLst/>
          </a:prstGeom>
        </p:spPr>
        <p:txBody>
          <a:bodyPr vert="horz" wrap="square" lIns="0" tIns="308426" rIns="0" bIns="0" rtlCol="0">
            <a:spAutoFit/>
          </a:bodyPr>
          <a:lstStyle/>
          <a:p>
            <a:pPr>
              <a:lnSpc>
                <a:spcPct val="100000"/>
              </a:lnSpc>
            </a:pPr>
            <a:r>
              <a:rPr spc="-22" dirty="0"/>
              <a:t>GLOBALE</a:t>
            </a:r>
          </a:p>
        </p:txBody>
      </p:sp>
      <p:sp>
        <p:nvSpPr>
          <p:cNvPr id="19" name="object 19"/>
          <p:cNvSpPr txBox="1"/>
          <p:nvPr/>
        </p:nvSpPr>
        <p:spPr>
          <a:xfrm>
            <a:off x="1144954" y="1789677"/>
            <a:ext cx="2850981"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20" name="object 20"/>
          <p:cNvSpPr txBox="1"/>
          <p:nvPr/>
        </p:nvSpPr>
        <p:spPr>
          <a:xfrm>
            <a:off x="1335981" y="2545019"/>
            <a:ext cx="2163827" cy="2266646"/>
          </a:xfrm>
          <a:prstGeom prst="rect">
            <a:avLst/>
          </a:prstGeom>
        </p:spPr>
        <p:txBody>
          <a:bodyPr vert="horz" wrap="square" lIns="0" tIns="0" rIns="0" bIns="0" rtlCol="0">
            <a:spAutoFit/>
          </a:bodyPr>
          <a:lstStyle/>
          <a:p>
            <a:pPr marL="28946" marR="4452" indent="-17814">
              <a:lnSpc>
                <a:spcPct val="1032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13" dirty="0">
                <a:latin typeface="Tahoma"/>
                <a:cs typeface="Tahoma"/>
              </a:rPr>
              <a:t>si </a:t>
            </a:r>
            <a:r>
              <a:rPr sz="2000" spc="4" dirty="0">
                <a:latin typeface="Tahoma"/>
                <a:cs typeface="Tahoma"/>
              </a:rPr>
              <a:t>f</a:t>
            </a:r>
            <a:r>
              <a:rPr sz="2000" spc="-22" dirty="0">
                <a:latin typeface="Tahoma"/>
                <a:cs typeface="Tahoma"/>
              </a:rPr>
              <a:t>o</a:t>
            </a:r>
            <a:r>
              <a:rPr sz="2000" spc="-4" dirty="0">
                <a:latin typeface="Tahoma"/>
                <a:cs typeface="Tahoma"/>
              </a:rPr>
              <a:t>c</a:t>
            </a:r>
            <a:r>
              <a:rPr sz="2000" spc="-9" dirty="0">
                <a:latin typeface="Tahoma"/>
                <a:cs typeface="Tahoma"/>
              </a:rPr>
              <a:t>al</a:t>
            </a:r>
            <a:r>
              <a:rPr sz="2000" spc="-22" dirty="0">
                <a:latin typeface="Tahoma"/>
                <a:cs typeface="Tahoma"/>
              </a:rPr>
              <a:t>i</a:t>
            </a:r>
            <a:r>
              <a:rPr sz="2000" spc="-4" dirty="0">
                <a:latin typeface="Tahoma"/>
                <a:cs typeface="Tahoma"/>
              </a:rPr>
              <a:t>z</a:t>
            </a:r>
            <a:r>
              <a:rPr sz="2000" spc="13" dirty="0">
                <a:latin typeface="Tahoma"/>
                <a:cs typeface="Tahoma"/>
              </a:rPr>
              <a:t>z</a:t>
            </a:r>
            <a:r>
              <a:rPr sz="2000" spc="-13" dirty="0">
                <a:latin typeface="Tahoma"/>
                <a:cs typeface="Tahoma"/>
              </a:rPr>
              <a:t>a</a:t>
            </a:r>
            <a:r>
              <a:rPr sz="2000" spc="-4" dirty="0">
                <a:latin typeface="Tahoma"/>
                <a:cs typeface="Tahoma"/>
              </a:rPr>
              <a:t> </a:t>
            </a:r>
            <a:r>
              <a:rPr sz="2000" dirty="0">
                <a:latin typeface="Tahoma"/>
                <a:cs typeface="Tahoma"/>
              </a:rPr>
              <a:t>su</a:t>
            </a:r>
            <a:r>
              <a:rPr sz="2000" spc="-9" dirty="0">
                <a:latin typeface="Tahoma"/>
                <a:cs typeface="Tahoma"/>
              </a:rPr>
              <a:t> </a:t>
            </a:r>
            <a:r>
              <a:rPr sz="2000" dirty="0">
                <a:latin typeface="Tahoma"/>
                <a:cs typeface="Tahoma"/>
              </a:rPr>
              <a:t>un’id</a:t>
            </a:r>
            <a:r>
              <a:rPr sz="2000" spc="4" dirty="0">
                <a:latin typeface="Tahoma"/>
                <a:cs typeface="Tahoma"/>
              </a:rPr>
              <a:t>e</a:t>
            </a:r>
            <a:r>
              <a:rPr sz="2000" dirty="0">
                <a:latin typeface="Tahoma"/>
                <a:cs typeface="Tahoma"/>
              </a:rPr>
              <a:t>a </a:t>
            </a:r>
            <a:r>
              <a:rPr sz="2000" spc="-9" dirty="0">
                <a:latin typeface="Tahoma"/>
                <a:cs typeface="Tahoma"/>
              </a:rPr>
              <a:t>g</a:t>
            </a:r>
            <a:r>
              <a:rPr sz="2000" spc="4" dirty="0">
                <a:latin typeface="Tahoma"/>
                <a:cs typeface="Tahoma"/>
              </a:rPr>
              <a:t>e</a:t>
            </a:r>
            <a:r>
              <a:rPr sz="2000" dirty="0">
                <a:latin typeface="Tahoma"/>
                <a:cs typeface="Tahoma"/>
              </a:rPr>
              <a:t>ner</a:t>
            </a:r>
            <a:r>
              <a:rPr sz="2000" spc="-13" dirty="0">
                <a:latin typeface="Tahoma"/>
                <a:cs typeface="Tahoma"/>
              </a:rPr>
              <a:t>a</a:t>
            </a:r>
            <a:r>
              <a:rPr sz="2000" spc="-9" dirty="0">
                <a:latin typeface="Tahoma"/>
                <a:cs typeface="Tahoma"/>
              </a:rPr>
              <a:t>le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a</a:t>
            </a:r>
            <a:r>
              <a:rPr sz="2000" spc="-9" dirty="0">
                <a:latin typeface="Tahoma"/>
                <a:cs typeface="Tahoma"/>
              </a:rPr>
              <a:t>r</a:t>
            </a:r>
            <a:r>
              <a:rPr sz="2000" spc="4" dirty="0">
                <a:latin typeface="Tahoma"/>
                <a:cs typeface="Tahoma"/>
              </a:rPr>
              <a:t>g</a:t>
            </a:r>
            <a:r>
              <a:rPr sz="2000" spc="-9" dirty="0">
                <a:latin typeface="Tahoma"/>
                <a:cs typeface="Tahoma"/>
              </a:rPr>
              <a:t>o</a:t>
            </a:r>
            <a:r>
              <a:rPr sz="2000"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o</a:t>
            </a:r>
            <a:r>
              <a:rPr sz="2000" dirty="0">
                <a:latin typeface="Tahoma"/>
                <a:cs typeface="Tahoma"/>
              </a:rPr>
              <a:t>, </a:t>
            </a:r>
            <a:r>
              <a:rPr sz="2000" spc="-9" dirty="0">
                <a:latin typeface="Tahoma"/>
                <a:cs typeface="Tahoma"/>
              </a:rPr>
              <a:t>d</a:t>
            </a:r>
            <a:r>
              <a:rPr sz="2000" spc="4" dirty="0">
                <a:latin typeface="Tahoma"/>
                <a:cs typeface="Tahoma"/>
              </a:rPr>
              <a:t>ef</a:t>
            </a:r>
            <a:r>
              <a:rPr sz="2000" spc="-9" dirty="0">
                <a:latin typeface="Tahoma"/>
                <a:cs typeface="Tahoma"/>
              </a:rPr>
              <a:t>i</a:t>
            </a:r>
            <a:r>
              <a:rPr sz="2000" spc="-22" dirty="0">
                <a:latin typeface="Tahoma"/>
                <a:cs typeface="Tahoma"/>
              </a:rPr>
              <a:t>n</a:t>
            </a:r>
            <a:r>
              <a:rPr sz="2000" spc="-9" dirty="0">
                <a:latin typeface="Tahoma"/>
                <a:cs typeface="Tahoma"/>
              </a:rPr>
              <a:t>i</a:t>
            </a:r>
            <a:r>
              <a:rPr sz="2000" spc="-26" dirty="0">
                <a:latin typeface="Tahoma"/>
                <a:cs typeface="Tahoma"/>
              </a:rPr>
              <a:t>s</a:t>
            </a:r>
            <a:r>
              <a:rPr sz="2000" spc="-4" dirty="0">
                <a:latin typeface="Tahoma"/>
                <a:cs typeface="Tahoma"/>
              </a:rPr>
              <a:t>c</a:t>
            </a:r>
            <a:r>
              <a:rPr sz="2000" dirty="0">
                <a:latin typeface="Tahoma"/>
                <a:cs typeface="Tahoma"/>
              </a:rPr>
              <a:t>e</a:t>
            </a:r>
            <a:r>
              <a:rPr sz="2000" spc="4" dirty="0">
                <a:latin typeface="Tahoma"/>
                <a:cs typeface="Tahoma"/>
              </a:rPr>
              <a:t> </a:t>
            </a:r>
            <a:r>
              <a:rPr sz="2000" spc="-9" dirty="0">
                <a:latin typeface="Tahoma"/>
                <a:cs typeface="Tahoma"/>
              </a:rPr>
              <a:t>la </a:t>
            </a:r>
            <a:r>
              <a:rPr sz="2000" spc="-13" dirty="0">
                <a:latin typeface="Tahoma"/>
                <a:cs typeface="Tahoma"/>
              </a:rPr>
              <a:t>m</a:t>
            </a:r>
            <a:r>
              <a:rPr sz="2000" spc="-22" dirty="0">
                <a:latin typeface="Tahoma"/>
                <a:cs typeface="Tahoma"/>
              </a:rPr>
              <a:t>a</a:t>
            </a:r>
            <a:r>
              <a:rPr sz="2000" spc="-4" dirty="0">
                <a:latin typeface="Tahoma"/>
                <a:cs typeface="Tahoma"/>
              </a:rPr>
              <a:t>c</a:t>
            </a:r>
            <a:r>
              <a:rPr sz="2000" spc="-9" dirty="0">
                <a:latin typeface="Tahoma"/>
                <a:cs typeface="Tahoma"/>
              </a:rPr>
              <a:t>r</a:t>
            </a:r>
            <a:r>
              <a:rPr sz="2000" spc="-22" dirty="0">
                <a:latin typeface="Tahoma"/>
                <a:cs typeface="Tahoma"/>
              </a:rPr>
              <a:t>o</a:t>
            </a:r>
            <a:r>
              <a:rPr sz="2000" spc="9" dirty="0">
                <a:latin typeface="Tahoma"/>
                <a:cs typeface="Tahoma"/>
              </a:rPr>
              <a:t>s</a:t>
            </a:r>
            <a:r>
              <a:rPr sz="2000" spc="-13" dirty="0">
                <a:latin typeface="Tahoma"/>
                <a:cs typeface="Tahoma"/>
              </a:rPr>
              <a:t>t</a:t>
            </a:r>
            <a:r>
              <a:rPr sz="2000" spc="-9" dirty="0">
                <a:latin typeface="Tahoma"/>
                <a:cs typeface="Tahoma"/>
              </a:rPr>
              <a:t>r</a:t>
            </a:r>
            <a:r>
              <a:rPr sz="2000" spc="-4" dirty="0">
                <a:latin typeface="Tahoma"/>
                <a:cs typeface="Tahoma"/>
              </a:rPr>
              <a:t>u</a:t>
            </a:r>
            <a:r>
              <a:rPr sz="2000" spc="-13" dirty="0">
                <a:latin typeface="Tahoma"/>
                <a:cs typeface="Tahoma"/>
              </a:rPr>
              <a:t>tt</a:t>
            </a:r>
            <a:r>
              <a:rPr sz="2000" spc="-4" dirty="0">
                <a:latin typeface="Tahoma"/>
                <a:cs typeface="Tahoma"/>
              </a:rPr>
              <a:t>u</a:t>
            </a:r>
            <a:r>
              <a:rPr sz="2000" spc="-9" dirty="0">
                <a:latin typeface="Tahoma"/>
                <a:cs typeface="Tahoma"/>
              </a:rPr>
              <a:t>r</a:t>
            </a:r>
            <a:r>
              <a:rPr sz="2000" spc="-13" dirty="0">
                <a:latin typeface="Tahoma"/>
                <a:cs typeface="Tahoma"/>
              </a:rPr>
              <a:t>a</a:t>
            </a:r>
            <a:r>
              <a:rPr sz="2000" spc="-9" dirty="0">
                <a:latin typeface="Tahoma"/>
                <a:cs typeface="Tahoma"/>
              </a:rPr>
              <a:t> </a:t>
            </a:r>
            <a:r>
              <a:rPr sz="2000" dirty="0">
                <a:latin typeface="Tahoma"/>
                <a:cs typeface="Tahoma"/>
              </a:rPr>
              <a:t>e</a:t>
            </a:r>
            <a:r>
              <a:rPr sz="2000" spc="4" dirty="0">
                <a:latin typeface="Tahoma"/>
                <a:cs typeface="Tahoma"/>
              </a:rPr>
              <a:t> </a:t>
            </a:r>
            <a:r>
              <a:rPr sz="2000" spc="-9" dirty="0">
                <a:latin typeface="Tahoma"/>
                <a:cs typeface="Tahoma"/>
              </a:rPr>
              <a:t>le </a:t>
            </a:r>
            <a:r>
              <a:rPr sz="2000" spc="-13" dirty="0">
                <a:latin typeface="Tahoma"/>
                <a:cs typeface="Tahoma"/>
              </a:rPr>
              <a:t>m</a:t>
            </a:r>
            <a:r>
              <a:rPr sz="2000" spc="-22" dirty="0">
                <a:latin typeface="Tahoma"/>
                <a:cs typeface="Tahoma"/>
              </a:rPr>
              <a:t>a</a:t>
            </a:r>
            <a:r>
              <a:rPr sz="2000" spc="-4" dirty="0">
                <a:latin typeface="Tahoma"/>
                <a:cs typeface="Tahoma"/>
              </a:rPr>
              <a:t>c</a:t>
            </a:r>
            <a:r>
              <a:rPr sz="2000" spc="-9" dirty="0">
                <a:latin typeface="Tahoma"/>
                <a:cs typeface="Tahoma"/>
              </a:rPr>
              <a:t>r</a:t>
            </a:r>
            <a:r>
              <a:rPr sz="2000" spc="-22" dirty="0">
                <a:latin typeface="Tahoma"/>
                <a:cs typeface="Tahoma"/>
              </a:rPr>
              <a:t>o</a:t>
            </a:r>
            <a:r>
              <a:rPr sz="2000" spc="-9" dirty="0">
                <a:latin typeface="Tahoma"/>
                <a:cs typeface="Tahoma"/>
              </a:rPr>
              <a:t>r</a:t>
            </a:r>
            <a:r>
              <a:rPr sz="2000" spc="4" dirty="0">
                <a:latin typeface="Tahoma"/>
                <a:cs typeface="Tahoma"/>
              </a:rPr>
              <a:t>e</a:t>
            </a:r>
            <a:r>
              <a:rPr sz="2000" dirty="0">
                <a:latin typeface="Tahoma"/>
                <a:cs typeface="Tahoma"/>
              </a:rPr>
              <a:t>l</a:t>
            </a:r>
            <a:r>
              <a:rPr sz="2000" spc="-22" dirty="0">
                <a:latin typeface="Tahoma"/>
                <a:cs typeface="Tahoma"/>
              </a:rPr>
              <a:t>a</a:t>
            </a:r>
            <a:r>
              <a:rPr sz="2000" spc="-18" dirty="0">
                <a:latin typeface="Tahoma"/>
                <a:cs typeface="Tahoma"/>
              </a:rPr>
              <a:t>zio</a:t>
            </a:r>
            <a:r>
              <a:rPr sz="2000" spc="-4" dirty="0">
                <a:latin typeface="Tahoma"/>
                <a:cs typeface="Tahoma"/>
              </a:rPr>
              <a:t>n</a:t>
            </a:r>
            <a:r>
              <a:rPr sz="2000" spc="-9" dirty="0">
                <a:latin typeface="Tahoma"/>
                <a:cs typeface="Tahoma"/>
              </a:rPr>
              <a:t>i</a:t>
            </a:r>
            <a:endParaRPr sz="2000" dirty="0">
              <a:latin typeface="Tahoma"/>
              <a:cs typeface="Tahoma"/>
            </a:endParaRPr>
          </a:p>
        </p:txBody>
      </p:sp>
      <p:sp>
        <p:nvSpPr>
          <p:cNvPr id="21" name="object 21"/>
          <p:cNvSpPr txBox="1"/>
          <p:nvPr/>
        </p:nvSpPr>
        <p:spPr>
          <a:xfrm>
            <a:off x="4464486" y="1927989"/>
            <a:ext cx="2843817"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2" name="object 22"/>
          <p:cNvSpPr txBox="1"/>
          <p:nvPr/>
        </p:nvSpPr>
        <p:spPr>
          <a:xfrm>
            <a:off x="4679513" y="2545018"/>
            <a:ext cx="2507541" cy="2219069"/>
          </a:xfrm>
          <a:prstGeom prst="rect">
            <a:avLst/>
          </a:prstGeom>
        </p:spPr>
        <p:txBody>
          <a:bodyPr vert="horz" wrap="square" lIns="0" tIns="0" rIns="0" bIns="0" rtlCol="0">
            <a:spAutoFit/>
          </a:bodyPr>
          <a:lstStyle/>
          <a:p>
            <a:pPr marL="28946" marR="4452" indent="-17814">
              <a:lnSpc>
                <a:spcPct val="103099"/>
              </a:lnSpc>
            </a:pPr>
            <a:r>
              <a:rPr sz="2000" spc="-22" dirty="0">
                <a:latin typeface="Tahoma"/>
                <a:cs typeface="Tahoma"/>
              </a:rPr>
              <a:t>U</a:t>
            </a:r>
            <a:r>
              <a:rPr sz="2000" spc="-13" dirty="0">
                <a:latin typeface="Tahoma"/>
                <a:cs typeface="Tahoma"/>
              </a:rPr>
              <a:t>na spie</a:t>
            </a:r>
            <a:r>
              <a:rPr sz="2000" dirty="0">
                <a:latin typeface="Tahoma"/>
                <a:cs typeface="Tahoma"/>
              </a:rPr>
              <a:t>g</a:t>
            </a:r>
            <a:r>
              <a:rPr sz="2000" spc="-22" dirty="0">
                <a:latin typeface="Tahoma"/>
                <a:cs typeface="Tahoma"/>
              </a:rPr>
              <a:t>a</a:t>
            </a:r>
            <a:r>
              <a:rPr sz="2000" spc="-18" dirty="0">
                <a:latin typeface="Tahoma"/>
                <a:cs typeface="Tahoma"/>
              </a:rPr>
              <a:t>zio</a:t>
            </a:r>
            <a:r>
              <a:rPr sz="2000" spc="-13" dirty="0">
                <a:latin typeface="Tahoma"/>
                <a:cs typeface="Tahoma"/>
              </a:rPr>
              <a:t>ne</a:t>
            </a:r>
            <a:r>
              <a:rPr sz="2000" spc="-9" dirty="0">
                <a:latin typeface="Tahoma"/>
                <a:cs typeface="Tahoma"/>
              </a:rPr>
              <a:t> gl</a:t>
            </a:r>
            <a:r>
              <a:rPr sz="2000" spc="-31" dirty="0">
                <a:latin typeface="Tahoma"/>
                <a:cs typeface="Tahoma"/>
              </a:rPr>
              <a:t>o</a:t>
            </a:r>
            <a:r>
              <a:rPr sz="2000" spc="-9" dirty="0">
                <a:latin typeface="Tahoma"/>
                <a:cs typeface="Tahoma"/>
              </a:rPr>
              <a:t>b</a:t>
            </a:r>
            <a:r>
              <a:rPr sz="2000" spc="-22" dirty="0">
                <a:latin typeface="Tahoma"/>
                <a:cs typeface="Tahoma"/>
              </a:rPr>
              <a:t>a</a:t>
            </a:r>
            <a:r>
              <a:rPr sz="2000" spc="-9" dirty="0">
                <a:latin typeface="Tahoma"/>
                <a:cs typeface="Tahoma"/>
              </a:rPr>
              <a:t>le</a:t>
            </a:r>
            <a:r>
              <a:rPr sz="2000" spc="-4" dirty="0">
                <a:latin typeface="Tahoma"/>
                <a:cs typeface="Tahoma"/>
              </a:rPr>
              <a:t> </a:t>
            </a:r>
            <a:r>
              <a:rPr sz="2000" spc="-9" dirty="0">
                <a:latin typeface="Tahoma"/>
                <a:cs typeface="Tahoma"/>
              </a:rPr>
              <a:t>gli</a:t>
            </a:r>
            <a:r>
              <a:rPr sz="2000" spc="-13" dirty="0">
                <a:latin typeface="Tahoma"/>
                <a:cs typeface="Tahoma"/>
              </a:rPr>
              <a:t> </a:t>
            </a:r>
            <a:r>
              <a:rPr sz="2000" spc="-9" dirty="0">
                <a:latin typeface="Tahoma"/>
                <a:cs typeface="Tahoma"/>
              </a:rPr>
              <a:t>p</a:t>
            </a:r>
            <a:r>
              <a:rPr sz="2000" spc="4" dirty="0">
                <a:latin typeface="Tahoma"/>
                <a:cs typeface="Tahoma"/>
              </a:rPr>
              <a:t>e</a:t>
            </a:r>
            <a:r>
              <a:rPr sz="2000" spc="-9" dirty="0">
                <a:latin typeface="Tahoma"/>
                <a:cs typeface="Tahoma"/>
              </a:rPr>
              <a:t>r</a:t>
            </a:r>
            <a:r>
              <a:rPr sz="2000" spc="-13" dirty="0">
                <a:latin typeface="Tahoma"/>
                <a:cs typeface="Tahoma"/>
              </a:rPr>
              <a:t>m</a:t>
            </a:r>
            <a:r>
              <a:rPr sz="2000" spc="4" dirty="0">
                <a:latin typeface="Tahoma"/>
                <a:cs typeface="Tahoma"/>
              </a:rPr>
              <a:t>e</a:t>
            </a:r>
            <a:r>
              <a:rPr sz="2000" spc="-13" dirty="0">
                <a:latin typeface="Tahoma"/>
                <a:cs typeface="Tahoma"/>
              </a:rPr>
              <a:t>tt</a:t>
            </a:r>
            <a:r>
              <a:rPr sz="2000" dirty="0">
                <a:latin typeface="Tahoma"/>
                <a:cs typeface="Tahoma"/>
              </a:rPr>
              <a:t>e</a:t>
            </a:r>
            <a:r>
              <a:rPr sz="2000" spc="-9" dirty="0">
                <a:latin typeface="Tahoma"/>
                <a:cs typeface="Tahoma"/>
              </a:rPr>
              <a:t> di </a:t>
            </a:r>
            <a:r>
              <a:rPr sz="2000" spc="-22" dirty="0">
                <a:latin typeface="Tahoma"/>
                <a:cs typeface="Tahoma"/>
              </a:rPr>
              <a:t>a</a:t>
            </a:r>
            <a:r>
              <a:rPr sz="2000" spc="-13" dirty="0">
                <a:latin typeface="Tahoma"/>
                <a:cs typeface="Tahoma"/>
              </a:rPr>
              <a:t>t</a:t>
            </a:r>
            <a:r>
              <a:rPr sz="2000" spc="4"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ar</a:t>
            </a:r>
            <a:r>
              <a:rPr sz="2000" dirty="0">
                <a:latin typeface="Tahoma"/>
                <a:cs typeface="Tahoma"/>
              </a:rPr>
              <a:t>e</a:t>
            </a:r>
            <a:r>
              <a:rPr sz="2000" spc="4" dirty="0">
                <a:latin typeface="Tahoma"/>
                <a:cs typeface="Tahoma"/>
              </a:rPr>
              <a:t> </a:t>
            </a:r>
            <a:r>
              <a:rPr sz="2000" spc="-9" dirty="0">
                <a:latin typeface="Tahoma"/>
                <a:cs typeface="Tahoma"/>
              </a:rPr>
              <a:t>le</a:t>
            </a:r>
            <a:r>
              <a:rPr sz="2000" spc="-4" dirty="0">
                <a:latin typeface="Tahoma"/>
                <a:cs typeface="Tahoma"/>
              </a:rPr>
              <a:t> co</a:t>
            </a:r>
            <a:r>
              <a:rPr sz="2000" spc="-9" dirty="0">
                <a:latin typeface="Tahoma"/>
                <a:cs typeface="Tahoma"/>
              </a:rPr>
              <a:t>n</a:t>
            </a:r>
            <a:r>
              <a:rPr sz="2000" spc="-22" dirty="0">
                <a:latin typeface="Tahoma"/>
                <a:cs typeface="Tahoma"/>
              </a:rPr>
              <a:t>o</a:t>
            </a:r>
            <a:r>
              <a:rPr sz="2000" spc="-4" dirty="0">
                <a:latin typeface="Tahoma"/>
                <a:cs typeface="Tahoma"/>
              </a:rPr>
              <a:t>sce</a:t>
            </a:r>
            <a:r>
              <a:rPr sz="2000" spc="13" dirty="0">
                <a:latin typeface="Tahoma"/>
                <a:cs typeface="Tahoma"/>
              </a:rPr>
              <a:t>n</a:t>
            </a:r>
            <a:r>
              <a:rPr sz="2000" spc="-4" dirty="0">
                <a:latin typeface="Tahoma"/>
                <a:cs typeface="Tahoma"/>
              </a:rPr>
              <a:t>ze </a:t>
            </a:r>
            <a:r>
              <a:rPr sz="2000" spc="-9" dirty="0">
                <a:latin typeface="Tahoma"/>
                <a:cs typeface="Tahoma"/>
              </a:rPr>
              <a:t>pr</a:t>
            </a:r>
            <a:r>
              <a:rPr sz="2000" spc="4" dirty="0">
                <a:latin typeface="Tahoma"/>
                <a:cs typeface="Tahoma"/>
              </a:rPr>
              <a:t>e</a:t>
            </a:r>
            <a:r>
              <a:rPr sz="2000" spc="-9" dirty="0">
                <a:latin typeface="Tahoma"/>
                <a:cs typeface="Tahoma"/>
              </a:rPr>
              <a:t>gr</a:t>
            </a:r>
            <a:r>
              <a:rPr sz="2000" spc="4" dirty="0">
                <a:latin typeface="Tahoma"/>
                <a:cs typeface="Tahoma"/>
              </a:rPr>
              <a:t>e</a:t>
            </a:r>
            <a:r>
              <a:rPr sz="2000" spc="-4" dirty="0">
                <a:latin typeface="Tahoma"/>
                <a:cs typeface="Tahoma"/>
              </a:rPr>
              <a:t>s</a:t>
            </a:r>
            <a:r>
              <a:rPr sz="2000" spc="-13" dirty="0">
                <a:latin typeface="Tahoma"/>
                <a:cs typeface="Tahoma"/>
              </a:rPr>
              <a:t>s</a:t>
            </a:r>
            <a:r>
              <a:rPr sz="2000" dirty="0">
                <a:latin typeface="Tahoma"/>
                <a:cs typeface="Tahoma"/>
              </a:rPr>
              <a:t>e</a:t>
            </a:r>
            <a:r>
              <a:rPr sz="2000" spc="4" dirty="0">
                <a:latin typeface="Tahoma"/>
                <a:cs typeface="Tahoma"/>
              </a:rPr>
              <a:t> </a:t>
            </a:r>
            <a:r>
              <a:rPr sz="2000" spc="-26"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rar</a:t>
            </a:r>
            <a:r>
              <a:rPr sz="2000" dirty="0">
                <a:latin typeface="Tahoma"/>
                <a:cs typeface="Tahoma"/>
              </a:rPr>
              <a:t>e </a:t>
            </a:r>
            <a:r>
              <a:rPr sz="2000" spc="-9" dirty="0">
                <a:latin typeface="Tahoma"/>
                <a:cs typeface="Tahoma"/>
              </a:rPr>
              <a:t>nel</a:t>
            </a:r>
            <a:r>
              <a:rPr sz="2000" spc="-4" dirty="0">
                <a:latin typeface="Tahoma"/>
                <a:cs typeface="Tahoma"/>
              </a:rPr>
              <a:t> 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13" dirty="0">
                <a:latin typeface="Tahoma"/>
                <a:cs typeface="Tahoma"/>
              </a:rPr>
              <a:t>nuto</a:t>
            </a:r>
            <a:r>
              <a:rPr sz="2000" spc="-4" dirty="0">
                <a:latin typeface="Tahoma"/>
                <a:cs typeface="Tahoma"/>
              </a:rPr>
              <a:t> c</a:t>
            </a:r>
            <a:r>
              <a:rPr sz="2000" spc="-13" dirty="0">
                <a:latin typeface="Tahoma"/>
                <a:cs typeface="Tahoma"/>
              </a:rPr>
              <a:t>on</a:t>
            </a:r>
            <a:r>
              <a:rPr sz="2000" spc="-9" dirty="0">
                <a:latin typeface="Tahoma"/>
                <a:cs typeface="Tahoma"/>
              </a:rPr>
              <a:t> </a:t>
            </a:r>
            <a:r>
              <a:rPr sz="2000" spc="-13" dirty="0">
                <a:latin typeface="Tahoma"/>
                <a:cs typeface="Tahoma"/>
              </a:rPr>
              <a:t>m</a:t>
            </a:r>
            <a:r>
              <a:rPr sz="2000" spc="-22" dirty="0">
                <a:latin typeface="Tahoma"/>
                <a:cs typeface="Tahoma"/>
              </a:rPr>
              <a:t>a</a:t>
            </a:r>
            <a:r>
              <a:rPr sz="2000" spc="-9" dirty="0">
                <a:latin typeface="Tahoma"/>
                <a:cs typeface="Tahoma"/>
              </a:rPr>
              <a:t>ggi</a:t>
            </a:r>
            <a:r>
              <a:rPr sz="2000" spc="-31" dirty="0">
                <a:latin typeface="Tahoma"/>
                <a:cs typeface="Tahoma"/>
              </a:rPr>
              <a:t>o</a:t>
            </a:r>
            <a:r>
              <a:rPr sz="2000" spc="-9" dirty="0">
                <a:latin typeface="Tahoma"/>
                <a:cs typeface="Tahoma"/>
              </a:rPr>
              <a:t>r</a:t>
            </a:r>
            <a:r>
              <a:rPr sz="2000" dirty="0">
                <a:latin typeface="Tahoma"/>
                <a:cs typeface="Tahoma"/>
              </a:rPr>
              <a:t>e</a:t>
            </a:r>
            <a:r>
              <a:rPr sz="2000" spc="4" dirty="0">
                <a:latin typeface="Tahoma"/>
                <a:cs typeface="Tahoma"/>
              </a:rPr>
              <a:t> e</a:t>
            </a:r>
            <a:r>
              <a:rPr sz="2000" spc="-13" dirty="0">
                <a:latin typeface="Tahoma"/>
                <a:cs typeface="Tahoma"/>
              </a:rPr>
              <a:t>f</a:t>
            </a:r>
            <a:r>
              <a:rPr sz="2000" spc="4" dirty="0">
                <a:latin typeface="Tahoma"/>
                <a:cs typeface="Tahoma"/>
              </a:rPr>
              <a:t>f</a:t>
            </a:r>
            <a:r>
              <a:rPr sz="2000" spc="-9" dirty="0">
                <a:latin typeface="Tahoma"/>
                <a:cs typeface="Tahoma"/>
              </a:rPr>
              <a:t>i</a:t>
            </a:r>
            <a:r>
              <a:rPr sz="2000" spc="-22" dirty="0">
                <a:latin typeface="Tahoma"/>
                <a:cs typeface="Tahoma"/>
              </a:rPr>
              <a:t>ca</a:t>
            </a:r>
            <a:r>
              <a:rPr sz="2000" spc="-18" dirty="0">
                <a:latin typeface="Tahoma"/>
                <a:cs typeface="Tahoma"/>
              </a:rPr>
              <a:t>ci</a:t>
            </a:r>
            <a:r>
              <a:rPr sz="2000" spc="-13" dirty="0">
                <a:latin typeface="Tahoma"/>
                <a:cs typeface="Tahoma"/>
              </a:rPr>
              <a:t>a</a:t>
            </a:r>
            <a:endParaRPr sz="2000" dirty="0">
              <a:latin typeface="Tahoma"/>
              <a:cs typeface="Tahoma"/>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42</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395536" y="188640"/>
            <a:ext cx="8229600" cy="865436"/>
          </a:xfrm>
          <a:prstGeom prst="rect">
            <a:avLst/>
          </a:prstGeom>
        </p:spPr>
        <p:txBody>
          <a:bodyPr vert="horz" wrap="square" lIns="0" tIns="308426" rIns="0" bIns="0" rtlCol="0">
            <a:spAutoFit/>
          </a:bodyPr>
          <a:lstStyle/>
          <a:p>
            <a:pPr>
              <a:lnSpc>
                <a:spcPct val="100000"/>
              </a:lnSpc>
            </a:pPr>
            <a:r>
              <a:rPr spc="-18" dirty="0"/>
              <a:t>ANALITICO</a:t>
            </a:r>
          </a:p>
        </p:txBody>
      </p:sp>
      <p:sp>
        <p:nvSpPr>
          <p:cNvPr id="17" name="object 17"/>
          <p:cNvSpPr txBox="1"/>
          <p:nvPr/>
        </p:nvSpPr>
        <p:spPr>
          <a:xfrm>
            <a:off x="1144955" y="1789679"/>
            <a:ext cx="2223556"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a:t>
            </a:r>
            <a:r>
              <a:rPr dirty="0" err="1" smtClean="0">
                <a:solidFill>
                  <a:srgbClr val="FFFFFF"/>
                </a:solidFill>
                <a:latin typeface="Tahoma"/>
                <a:cs typeface="Tahoma"/>
              </a:rPr>
              <a:t>l’in</a:t>
            </a:r>
            <a:r>
              <a:rPr spc="9" dirty="0" err="1" smtClean="0">
                <a:solidFill>
                  <a:srgbClr val="FFFFFF"/>
                </a:solidFill>
                <a:latin typeface="Tahoma"/>
                <a:cs typeface="Tahoma"/>
              </a:rPr>
              <a:t>s</a:t>
            </a:r>
            <a:r>
              <a:rPr spc="4" dirty="0" err="1" smtClean="0">
                <a:solidFill>
                  <a:srgbClr val="FFFFFF"/>
                </a:solidFill>
                <a:latin typeface="Tahoma"/>
                <a:cs typeface="Tahoma"/>
              </a:rPr>
              <a:t>e</a:t>
            </a:r>
            <a:r>
              <a:rPr dirty="0" err="1" smtClean="0">
                <a:solidFill>
                  <a:srgbClr val="FFFFFF"/>
                </a:solidFill>
                <a:latin typeface="Tahoma"/>
                <a:cs typeface="Tahoma"/>
              </a:rPr>
              <a:t>gn</a:t>
            </a:r>
            <a:r>
              <a:rPr spc="-13" dirty="0" err="1" smtClean="0">
                <a:solidFill>
                  <a:srgbClr val="FFFFFF"/>
                </a:solidFill>
                <a:latin typeface="Tahoma"/>
                <a:cs typeface="Tahoma"/>
              </a:rPr>
              <a:t>a</a:t>
            </a:r>
            <a:r>
              <a:rPr dirty="0" err="1" smtClean="0">
                <a:solidFill>
                  <a:srgbClr val="FFFFFF"/>
                </a:solidFill>
                <a:latin typeface="Tahoma"/>
                <a:cs typeface="Tahoma"/>
              </a:rPr>
              <a:t>nt</a:t>
            </a:r>
            <a:r>
              <a:rPr lang="it-IT" dirty="0" smtClean="0">
                <a:solidFill>
                  <a:srgbClr val="FFFFFF"/>
                </a:solidFill>
                <a:latin typeface="Tahoma"/>
                <a:cs typeface="Tahoma"/>
              </a:rPr>
              <a:t>e</a:t>
            </a:r>
            <a:endParaRPr dirty="0">
              <a:latin typeface="Tahoma"/>
              <a:cs typeface="Tahoma"/>
            </a:endParaRPr>
          </a:p>
        </p:txBody>
      </p:sp>
      <p:sp>
        <p:nvSpPr>
          <p:cNvPr id="18" name="object 18"/>
          <p:cNvSpPr txBox="1"/>
          <p:nvPr/>
        </p:nvSpPr>
        <p:spPr>
          <a:xfrm>
            <a:off x="1335981" y="2545021"/>
            <a:ext cx="2122559" cy="1585049"/>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p</a:t>
            </a:r>
            <a:r>
              <a:rPr sz="2000" spc="-22" dirty="0">
                <a:latin typeface="Tahoma"/>
                <a:cs typeface="Tahoma"/>
              </a:rPr>
              <a:t>a</a:t>
            </a:r>
            <a:r>
              <a:rPr sz="2000" spc="-9" dirty="0">
                <a:latin typeface="Tahoma"/>
                <a:cs typeface="Tahoma"/>
              </a:rPr>
              <a:t>r</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d</a:t>
            </a:r>
            <a:r>
              <a:rPr sz="2000" spc="-22" dirty="0">
                <a:latin typeface="Tahoma"/>
                <a:cs typeface="Tahoma"/>
              </a:rPr>
              <a:t>a</a:t>
            </a:r>
            <a:r>
              <a:rPr sz="2000" spc="-9" dirty="0">
                <a:latin typeface="Tahoma"/>
                <a:cs typeface="Tahoma"/>
              </a:rPr>
              <a:t>i</a:t>
            </a:r>
            <a:r>
              <a:rPr sz="2000" dirty="0">
                <a:latin typeface="Tahoma"/>
                <a:cs typeface="Tahoma"/>
              </a:rPr>
              <a:t> d</a:t>
            </a:r>
            <a:r>
              <a:rPr sz="2000" spc="4" dirty="0">
                <a:latin typeface="Tahoma"/>
                <a:cs typeface="Tahoma"/>
              </a:rPr>
              <a:t>e</a:t>
            </a:r>
            <a:r>
              <a:rPr sz="2000" spc="-13" dirty="0">
                <a:latin typeface="Tahoma"/>
                <a:cs typeface="Tahoma"/>
              </a:rPr>
              <a:t>tt</a:t>
            </a:r>
            <a:r>
              <a:rPr sz="2000" spc="-22" dirty="0">
                <a:latin typeface="Tahoma"/>
                <a:cs typeface="Tahoma"/>
              </a:rPr>
              <a:t>a</a:t>
            </a:r>
            <a:r>
              <a:rPr sz="2000" spc="-9" dirty="0">
                <a:latin typeface="Tahoma"/>
                <a:cs typeface="Tahoma"/>
              </a:rPr>
              <a:t>gli</a:t>
            </a:r>
            <a:r>
              <a:rPr sz="2000" spc="-13" dirty="0">
                <a:latin typeface="Tahoma"/>
                <a:cs typeface="Tahoma"/>
              </a:rPr>
              <a:t> </a:t>
            </a:r>
            <a:r>
              <a:rPr sz="2000" dirty="0">
                <a:latin typeface="Tahoma"/>
                <a:cs typeface="Tahoma"/>
              </a:rPr>
              <a:t>e </a:t>
            </a:r>
            <a:r>
              <a:rPr sz="2000" spc="-9"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a:t>
            </a:r>
            <a:r>
              <a:rPr sz="2000" spc="-22" dirty="0">
                <a:latin typeface="Tahoma"/>
                <a:cs typeface="Tahoma"/>
              </a:rPr>
              <a:t>o</a:t>
            </a:r>
            <a:r>
              <a:rPr sz="2000" spc="-9" dirty="0">
                <a:latin typeface="Tahoma"/>
                <a:cs typeface="Tahoma"/>
              </a:rPr>
              <a:t>gni </a:t>
            </a:r>
            <a:r>
              <a:rPr sz="2000" spc="-18" dirty="0">
                <a:latin typeface="Tahoma"/>
                <a:cs typeface="Tahoma"/>
              </a:rPr>
              <a:t>s</a:t>
            </a:r>
            <a:r>
              <a:rPr sz="2000" spc="-22" dirty="0">
                <a:latin typeface="Tahoma"/>
                <a:cs typeface="Tahoma"/>
              </a:rPr>
              <a:t>i</a:t>
            </a:r>
            <a:r>
              <a:rPr sz="2000" spc="-13" dirty="0">
                <a:latin typeface="Tahoma"/>
                <a:cs typeface="Tahoma"/>
              </a:rPr>
              <a:t>ngo</a:t>
            </a:r>
            <a:r>
              <a:rPr sz="2000" spc="-22" dirty="0">
                <a:latin typeface="Tahoma"/>
                <a:cs typeface="Tahoma"/>
              </a:rPr>
              <a:t>l</a:t>
            </a:r>
            <a:r>
              <a:rPr sz="2000" spc="-13" dirty="0">
                <a:latin typeface="Tahoma"/>
                <a:cs typeface="Tahoma"/>
              </a:rPr>
              <a:t>o</a:t>
            </a:r>
            <a:r>
              <a:rPr sz="2000" spc="-9" dirty="0">
                <a:latin typeface="Tahoma"/>
                <a:cs typeface="Tahoma"/>
              </a:rPr>
              <a:t> </a:t>
            </a:r>
            <a:r>
              <a:rPr sz="2000" spc="-22" dirty="0">
                <a:latin typeface="Tahoma"/>
                <a:cs typeface="Tahoma"/>
              </a:rPr>
              <a:t>a</a:t>
            </a:r>
            <a:r>
              <a:rPr sz="2000" spc="-4" dirty="0">
                <a:latin typeface="Tahoma"/>
                <a:cs typeface="Tahoma"/>
              </a:rPr>
              <a:t>sp</a:t>
            </a:r>
            <a:r>
              <a:rPr sz="2000" spc="4" dirty="0">
                <a:latin typeface="Tahoma"/>
                <a:cs typeface="Tahoma"/>
              </a:rPr>
              <a:t>e</a:t>
            </a:r>
            <a:r>
              <a:rPr sz="2000" spc="-13" dirty="0">
                <a:latin typeface="Tahoma"/>
                <a:cs typeface="Tahoma"/>
              </a:rPr>
              <a:t>tto</a:t>
            </a:r>
            <a:r>
              <a:rPr sz="2000" spc="-9" dirty="0">
                <a:latin typeface="Tahoma"/>
                <a:cs typeface="Tahoma"/>
              </a:rPr>
              <a:t> d</a:t>
            </a:r>
            <a:r>
              <a:rPr sz="2000" spc="4" dirty="0">
                <a:latin typeface="Tahoma"/>
                <a:cs typeface="Tahoma"/>
              </a:rPr>
              <a:t>e</a:t>
            </a:r>
            <a:r>
              <a:rPr sz="2000" spc="-18" dirty="0">
                <a:latin typeface="Tahoma"/>
                <a:cs typeface="Tahoma"/>
              </a:rPr>
              <a:t>cl</a:t>
            </a:r>
            <a:r>
              <a:rPr sz="2000" spc="-9" dirty="0">
                <a:latin typeface="Tahoma"/>
                <a:cs typeface="Tahoma"/>
              </a:rPr>
              <a:t>i</a:t>
            </a:r>
            <a:r>
              <a:rPr sz="2000" spc="-22" dirty="0">
                <a:latin typeface="Tahoma"/>
                <a:cs typeface="Tahoma"/>
              </a:rPr>
              <a:t>n</a:t>
            </a:r>
            <a:r>
              <a:rPr sz="2000" spc="-13" dirty="0">
                <a:latin typeface="Tahoma"/>
                <a:cs typeface="Tahoma"/>
              </a:rPr>
              <a:t>a</a:t>
            </a:r>
            <a:r>
              <a:rPr sz="2000" spc="-9" dirty="0">
                <a:latin typeface="Tahoma"/>
                <a:cs typeface="Tahoma"/>
              </a:rPr>
              <a:t> </a:t>
            </a:r>
            <a:r>
              <a:rPr sz="2000" spc="-13" dirty="0">
                <a:latin typeface="Tahoma"/>
                <a:cs typeface="Tahoma"/>
              </a:rPr>
              <a:t>un</a:t>
            </a:r>
            <a:r>
              <a:rPr sz="2000" spc="-9" dirty="0">
                <a:latin typeface="Tahoma"/>
                <a:cs typeface="Tahoma"/>
              </a:rPr>
              <a:t> </a:t>
            </a:r>
            <a:r>
              <a:rPr sz="2000" spc="4" dirty="0">
                <a:latin typeface="Tahoma"/>
                <a:cs typeface="Tahoma"/>
              </a:rPr>
              <a:t>e</a:t>
            </a:r>
            <a:r>
              <a:rPr sz="2000" spc="-9" dirty="0">
                <a:latin typeface="Tahoma"/>
                <a:cs typeface="Tahoma"/>
              </a:rPr>
              <a:t>le</a:t>
            </a:r>
            <a:r>
              <a:rPr sz="2000" spc="-31"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v</a:t>
            </a:r>
            <a:r>
              <a:rPr sz="2000" spc="-13" dirty="0">
                <a:latin typeface="Tahoma"/>
                <a:cs typeface="Tahoma"/>
              </a:rPr>
              <a:t>o</a:t>
            </a:r>
            <a:r>
              <a:rPr sz="2000" spc="-9" dirty="0">
                <a:latin typeface="Tahoma"/>
                <a:cs typeface="Tahoma"/>
              </a:rPr>
              <a:t>lta</a:t>
            </a:r>
            <a:endParaRPr sz="2000" dirty="0">
              <a:latin typeface="Tahoma"/>
              <a:cs typeface="Tahoma"/>
            </a:endParaRPr>
          </a:p>
        </p:txBody>
      </p:sp>
      <p:sp>
        <p:nvSpPr>
          <p:cNvPr id="19" name="object 19"/>
          <p:cNvSpPr txBox="1"/>
          <p:nvPr/>
        </p:nvSpPr>
        <p:spPr>
          <a:xfrm>
            <a:off x="4464486" y="1927989"/>
            <a:ext cx="2699801"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96888" y="2517471"/>
            <a:ext cx="2270796" cy="1187889"/>
          </a:xfrm>
          <a:prstGeom prst="rect">
            <a:avLst/>
          </a:prstGeom>
        </p:spPr>
        <p:txBody>
          <a:bodyPr vert="horz" wrap="square" lIns="0" tIns="0" rIns="0" bIns="0" rtlCol="0">
            <a:spAutoFit/>
          </a:bodyPr>
          <a:lstStyle/>
          <a:p>
            <a:pPr marL="11133" marR="4452">
              <a:lnSpc>
                <a:spcPct val="92800"/>
              </a:lnSpc>
            </a:pPr>
            <a:r>
              <a:rPr sz="2000" spc="-9" dirty="0">
                <a:latin typeface="Tahoma"/>
                <a:cs typeface="Tahoma"/>
              </a:rPr>
              <a:t>P</a:t>
            </a:r>
            <a:r>
              <a:rPr sz="2000" spc="-13" dirty="0">
                <a:latin typeface="Tahoma"/>
                <a:cs typeface="Tahoma"/>
              </a:rPr>
              <a:t>uò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a:t>
            </a:r>
            <a:r>
              <a:rPr sz="2000" spc="4" dirty="0">
                <a:latin typeface="Tahoma"/>
                <a:cs typeface="Tahoma"/>
              </a:rPr>
              <a:t> </a:t>
            </a:r>
            <a:r>
              <a:rPr sz="2000" spc="-13" dirty="0">
                <a:latin typeface="Tahoma"/>
                <a:cs typeface="Tahoma"/>
              </a:rPr>
              <a:t>m</a:t>
            </a:r>
            <a:r>
              <a:rPr sz="2000" spc="4" dirty="0">
                <a:latin typeface="Tahoma"/>
                <a:cs typeface="Tahoma"/>
              </a:rPr>
              <a:t>e</a:t>
            </a:r>
            <a:r>
              <a:rPr sz="2000" spc="-4" dirty="0">
                <a:latin typeface="Tahoma"/>
                <a:cs typeface="Tahoma"/>
              </a:rPr>
              <a:t>s</a:t>
            </a:r>
            <a:r>
              <a:rPr sz="2000" spc="-13" dirty="0">
                <a:latin typeface="Tahoma"/>
                <a:cs typeface="Tahoma"/>
              </a:rPr>
              <a:t>so</a:t>
            </a:r>
            <a:r>
              <a:rPr sz="2000" spc="-9" dirty="0">
                <a:latin typeface="Tahoma"/>
                <a:cs typeface="Tahoma"/>
              </a:rPr>
              <a:t> </a:t>
            </a:r>
            <a:r>
              <a:rPr sz="2000" dirty="0">
                <a:latin typeface="Tahoma"/>
                <a:cs typeface="Tahoma"/>
              </a:rPr>
              <a:t>i</a:t>
            </a:r>
            <a:r>
              <a:rPr sz="2000" spc="-13" dirty="0">
                <a:latin typeface="Tahoma"/>
                <a:cs typeface="Tahoma"/>
              </a:rPr>
              <a:t>n</a:t>
            </a:r>
            <a:r>
              <a:rPr sz="2000" spc="-9" dirty="0">
                <a:latin typeface="Tahoma"/>
                <a:cs typeface="Tahoma"/>
              </a:rPr>
              <a:t> d</a:t>
            </a:r>
            <a:r>
              <a:rPr sz="2000" dirty="0">
                <a:latin typeface="Tahoma"/>
                <a:cs typeface="Tahoma"/>
              </a:rPr>
              <a:t>if</a:t>
            </a:r>
            <a:r>
              <a:rPr sz="2000" spc="4" dirty="0">
                <a:latin typeface="Tahoma"/>
                <a:cs typeface="Tahoma"/>
              </a:rPr>
              <a:t>f</a:t>
            </a:r>
            <a:r>
              <a:rPr sz="2000" spc="-9" dirty="0">
                <a:latin typeface="Tahoma"/>
                <a:cs typeface="Tahoma"/>
              </a:rPr>
              <a:t>i</a:t>
            </a:r>
            <a:r>
              <a:rPr sz="2000" spc="-22" dirty="0">
                <a:latin typeface="Tahoma"/>
                <a:cs typeface="Tahoma"/>
              </a:rPr>
              <a:t>co</a:t>
            </a:r>
            <a:r>
              <a:rPr sz="2000" spc="-9" dirty="0">
                <a:latin typeface="Tahoma"/>
                <a:cs typeface="Tahoma"/>
              </a:rPr>
              <a:t>l</a:t>
            </a:r>
            <a:r>
              <a:rPr sz="2000" spc="-22" dirty="0">
                <a:latin typeface="Tahoma"/>
                <a:cs typeface="Tahoma"/>
              </a:rPr>
              <a:t>t</a:t>
            </a:r>
            <a:r>
              <a:rPr sz="2000" spc="-13" dirty="0">
                <a:latin typeface="Tahoma"/>
                <a:cs typeface="Tahoma"/>
              </a:rPr>
              <a:t>à</a:t>
            </a:r>
            <a:r>
              <a:rPr sz="2000" spc="-9" dirty="0">
                <a:latin typeface="Tahoma"/>
                <a:cs typeface="Tahoma"/>
              </a:rPr>
              <a:t> d</a:t>
            </a:r>
            <a:r>
              <a:rPr sz="2000" spc="-22" dirty="0">
                <a:latin typeface="Tahoma"/>
                <a:cs typeface="Tahoma"/>
              </a:rPr>
              <a:t>a</a:t>
            </a:r>
            <a:r>
              <a:rPr sz="2000" spc="-9" dirty="0">
                <a:latin typeface="Tahoma"/>
                <a:cs typeface="Tahoma"/>
              </a:rPr>
              <a:t>l pr</a:t>
            </a:r>
            <a:r>
              <a:rPr sz="2000" spc="-22" dirty="0">
                <a:latin typeface="Tahoma"/>
                <a:cs typeface="Tahoma"/>
              </a:rPr>
              <a:t>o</a:t>
            </a:r>
            <a:r>
              <a:rPr sz="2000" spc="-4" dirty="0">
                <a:latin typeface="Tahoma"/>
                <a:cs typeface="Tahoma"/>
              </a:rPr>
              <a:t>c</a:t>
            </a:r>
            <a:r>
              <a:rPr sz="2000" spc="4" dirty="0">
                <a:latin typeface="Tahoma"/>
                <a:cs typeface="Tahoma"/>
              </a:rPr>
              <a:t>e</a:t>
            </a:r>
            <a:r>
              <a:rPr sz="2000" spc="-4" dirty="0">
                <a:latin typeface="Tahoma"/>
                <a:cs typeface="Tahoma"/>
              </a:rPr>
              <a:t>s</a:t>
            </a:r>
            <a:r>
              <a:rPr sz="2000" spc="-13" dirty="0">
                <a:latin typeface="Tahoma"/>
                <a:cs typeface="Tahoma"/>
              </a:rPr>
              <a:t>s</a:t>
            </a:r>
            <a:r>
              <a:rPr sz="2000" spc="-22" dirty="0">
                <a:latin typeface="Tahoma"/>
                <a:cs typeface="Tahoma"/>
              </a:rPr>
              <a:t>a</a:t>
            </a:r>
            <a:r>
              <a:rPr sz="2000" spc="-9" dirty="0">
                <a:latin typeface="Tahoma"/>
                <a:cs typeface="Tahoma"/>
              </a:rPr>
              <a:t>r</a:t>
            </a:r>
            <a:r>
              <a:rPr sz="2000" dirty="0">
                <a:latin typeface="Tahoma"/>
                <a:cs typeface="Tahoma"/>
              </a:rPr>
              <a:t>e </a:t>
            </a:r>
            <a:r>
              <a:rPr sz="2000" spc="-9" dirty="0">
                <a:latin typeface="Tahoma"/>
                <a:cs typeface="Tahoma"/>
              </a:rPr>
              <a:t>i</a:t>
            </a:r>
            <a:r>
              <a:rPr sz="2000" spc="-22" dirty="0">
                <a:latin typeface="Tahoma"/>
                <a:cs typeface="Tahoma"/>
              </a:rPr>
              <a:t>n</a:t>
            </a:r>
            <a:r>
              <a:rPr sz="2000" spc="4" dirty="0">
                <a:latin typeface="Tahoma"/>
                <a:cs typeface="Tahoma"/>
              </a:rPr>
              <a:t>f</a:t>
            </a:r>
            <a:r>
              <a:rPr sz="2000" spc="-22" dirty="0">
                <a:latin typeface="Tahoma"/>
                <a:cs typeface="Tahoma"/>
              </a:rPr>
              <a:t>o</a:t>
            </a:r>
            <a:r>
              <a:rPr sz="2000" spc="-9" dirty="0">
                <a:latin typeface="Tahoma"/>
                <a:cs typeface="Tahoma"/>
              </a:rPr>
              <a:t>r</a:t>
            </a:r>
            <a:r>
              <a:rPr sz="2000" spc="-13" dirty="0">
                <a:latin typeface="Tahoma"/>
                <a:cs typeface="Tahoma"/>
              </a:rPr>
              <a:t>m</a:t>
            </a:r>
            <a:r>
              <a:rPr sz="2000" spc="-22" dirty="0">
                <a:latin typeface="Tahoma"/>
                <a:cs typeface="Tahoma"/>
              </a:rPr>
              <a:t>a</a:t>
            </a:r>
            <a:r>
              <a:rPr sz="2000" spc="-18" dirty="0">
                <a:latin typeface="Tahoma"/>
                <a:cs typeface="Tahoma"/>
              </a:rPr>
              <a:t>z</a:t>
            </a:r>
            <a:r>
              <a:rPr sz="2000" dirty="0">
                <a:latin typeface="Tahoma"/>
                <a:cs typeface="Tahoma"/>
              </a:rPr>
              <a:t>i</a:t>
            </a:r>
            <a:r>
              <a:rPr sz="2000" spc="-22" dirty="0">
                <a:latin typeface="Tahoma"/>
                <a:cs typeface="Tahoma"/>
              </a:rPr>
              <a:t>o</a:t>
            </a:r>
            <a:r>
              <a:rPr sz="2000" spc="-9" dirty="0">
                <a:latin typeface="Tahoma"/>
                <a:cs typeface="Tahoma"/>
              </a:rPr>
              <a:t>ni in</a:t>
            </a:r>
            <a:r>
              <a:rPr sz="2000" spc="9" dirty="0">
                <a:latin typeface="Tahoma"/>
                <a:cs typeface="Tahoma"/>
              </a:rPr>
              <a:t> </a:t>
            </a:r>
            <a:r>
              <a:rPr sz="2000" spc="-4" dirty="0">
                <a:latin typeface="Tahoma"/>
                <a:cs typeface="Tahoma"/>
              </a:rPr>
              <a:t>ser</a:t>
            </a:r>
            <a:r>
              <a:rPr sz="2000" spc="-9" dirty="0">
                <a:latin typeface="Tahoma"/>
                <a:cs typeface="Tahoma"/>
              </a:rPr>
              <a:t>i</a:t>
            </a:r>
            <a:r>
              <a:rPr sz="2000" dirty="0">
                <a:latin typeface="Tahoma"/>
                <a:cs typeface="Tahoma"/>
              </a:rPr>
              <a:t>e</a:t>
            </a:r>
          </a:p>
        </p:txBody>
      </p:sp>
      <p:sp>
        <p:nvSpPr>
          <p:cNvPr id="21" name="object 21"/>
          <p:cNvSpPr txBox="1"/>
          <p:nvPr/>
        </p:nvSpPr>
        <p:spPr>
          <a:xfrm>
            <a:off x="4701231" y="4140917"/>
            <a:ext cx="2476048" cy="1489960"/>
          </a:xfrm>
          <a:prstGeom prst="rect">
            <a:avLst/>
          </a:prstGeom>
        </p:spPr>
        <p:txBody>
          <a:bodyPr vert="horz" wrap="square" lIns="0" tIns="0" rIns="0" bIns="0" rtlCol="0">
            <a:spAutoFit/>
          </a:bodyPr>
          <a:lstStyle/>
          <a:p>
            <a:pPr marL="11133" marR="4452">
              <a:lnSpc>
                <a:spcPct val="93500"/>
              </a:lnSpc>
            </a:pPr>
            <a:r>
              <a:rPr sz="2000" dirty="0">
                <a:latin typeface="Tahoma"/>
                <a:cs typeface="Tahoma"/>
              </a:rPr>
              <a:t>B</a:t>
            </a:r>
            <a:r>
              <a:rPr sz="2000" spc="9" dirty="0">
                <a:latin typeface="Tahoma"/>
                <a:cs typeface="Tahoma"/>
              </a:rPr>
              <a:t>e</a:t>
            </a:r>
            <a:r>
              <a:rPr sz="2000" dirty="0">
                <a:latin typeface="Tahoma"/>
                <a:cs typeface="Tahoma"/>
              </a:rPr>
              <a:t>ne</a:t>
            </a:r>
            <a:r>
              <a:rPr sz="2000" spc="9" dirty="0">
                <a:latin typeface="Tahoma"/>
                <a:cs typeface="Tahoma"/>
              </a:rPr>
              <a:t>f</a:t>
            </a:r>
            <a:r>
              <a:rPr sz="2000" dirty="0">
                <a:latin typeface="Tahoma"/>
                <a:cs typeface="Tahoma"/>
              </a:rPr>
              <a:t>i</a:t>
            </a:r>
            <a:r>
              <a:rPr sz="2000" spc="-9" dirty="0">
                <a:latin typeface="Tahoma"/>
                <a:cs typeface="Tahoma"/>
              </a:rPr>
              <a:t>c</a:t>
            </a:r>
            <a:r>
              <a:rPr sz="2000" dirty="0">
                <a:latin typeface="Tahoma"/>
                <a:cs typeface="Tahoma"/>
              </a:rPr>
              <a:t>ia</a:t>
            </a:r>
            <a:r>
              <a:rPr sz="2000" spc="-13" dirty="0">
                <a:latin typeface="Tahoma"/>
                <a:cs typeface="Tahoma"/>
              </a:rPr>
              <a: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9" dirty="0">
                <a:latin typeface="Tahoma"/>
                <a:cs typeface="Tahoma"/>
              </a:rPr>
              <a:t>u</a:t>
            </a:r>
            <a:r>
              <a:rPr sz="2000" dirty="0">
                <a:latin typeface="Tahoma"/>
                <a:cs typeface="Tahoma"/>
              </a:rPr>
              <a:t>so</a:t>
            </a:r>
            <a:r>
              <a:rPr sz="2000" spc="-13" dirty="0">
                <a:latin typeface="Tahoma"/>
                <a:cs typeface="Tahoma"/>
              </a:rPr>
              <a:t> </a:t>
            </a:r>
            <a:r>
              <a:rPr sz="2000" spc="4" dirty="0">
                <a:latin typeface="Tahoma"/>
                <a:cs typeface="Tahoma"/>
              </a:rPr>
              <a:t>d</a:t>
            </a:r>
            <a:r>
              <a:rPr sz="2000" dirty="0">
                <a:latin typeface="Tahoma"/>
                <a:cs typeface="Tahoma"/>
              </a:rPr>
              <a:t>i </a:t>
            </a:r>
            <a:r>
              <a:rPr sz="2000" spc="-13" dirty="0">
                <a:latin typeface="Tahoma"/>
                <a:cs typeface="Tahoma"/>
              </a:rPr>
              <a:t>m</a:t>
            </a:r>
            <a:r>
              <a:rPr sz="2000" spc="-22" dirty="0">
                <a:latin typeface="Tahoma"/>
                <a:cs typeface="Tahoma"/>
              </a:rPr>
              <a:t>a</a:t>
            </a:r>
            <a:r>
              <a:rPr sz="2000" spc="-9" dirty="0">
                <a:latin typeface="Tahoma"/>
                <a:cs typeface="Tahoma"/>
              </a:rPr>
              <a:t>pp</a:t>
            </a:r>
            <a:r>
              <a:rPr sz="2000" dirty="0">
                <a:latin typeface="Tahoma"/>
                <a:cs typeface="Tahoma"/>
              </a:rPr>
              <a:t>e</a:t>
            </a:r>
            <a:r>
              <a:rPr sz="2000" spc="4"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ncet</a:t>
            </a:r>
            <a:r>
              <a:rPr sz="2000" spc="-18" dirty="0">
                <a:latin typeface="Tahoma"/>
                <a:cs typeface="Tahoma"/>
              </a:rPr>
              <a:t>t</a:t>
            </a:r>
            <a:r>
              <a:rPr sz="2000" spc="-13" dirty="0">
                <a:latin typeface="Tahoma"/>
                <a:cs typeface="Tahoma"/>
              </a:rPr>
              <a:t>u</a:t>
            </a:r>
            <a:r>
              <a:rPr sz="2000" spc="-26" dirty="0">
                <a:latin typeface="Tahoma"/>
                <a:cs typeface="Tahoma"/>
              </a:rPr>
              <a:t>a</a:t>
            </a:r>
            <a:r>
              <a:rPr sz="2000" spc="-9" dirty="0">
                <a:latin typeface="Tahoma"/>
                <a:cs typeface="Tahoma"/>
              </a:rPr>
              <a:t>li</a:t>
            </a:r>
            <a:r>
              <a:rPr sz="2000" spc="4" dirty="0">
                <a:latin typeface="Tahoma"/>
                <a:cs typeface="Tahoma"/>
              </a:rPr>
              <a:t> </a:t>
            </a:r>
            <a:r>
              <a:rPr sz="2000" spc="-9" dirty="0">
                <a:latin typeface="Tahoma"/>
                <a:cs typeface="Tahoma"/>
              </a:rPr>
              <a:t>p</a:t>
            </a:r>
            <a:r>
              <a:rPr sz="2000" spc="4" dirty="0">
                <a:latin typeface="Tahoma"/>
                <a:cs typeface="Tahoma"/>
              </a:rPr>
              <a:t>e</a:t>
            </a:r>
            <a:r>
              <a:rPr sz="2000" dirty="0">
                <a:latin typeface="Tahoma"/>
                <a:cs typeface="Tahoma"/>
              </a:rPr>
              <a:t>r </a:t>
            </a:r>
            <a:r>
              <a:rPr sz="2000" spc="-9" dirty="0">
                <a:latin typeface="Tahoma"/>
                <a:cs typeface="Tahoma"/>
              </a:rPr>
              <a:t>d</a:t>
            </a:r>
            <a:r>
              <a:rPr sz="2000" spc="4" dirty="0">
                <a:latin typeface="Tahoma"/>
                <a:cs typeface="Tahoma"/>
              </a:rPr>
              <a:t>ef</a:t>
            </a:r>
            <a:r>
              <a:rPr sz="2000" spc="-9" dirty="0">
                <a:latin typeface="Tahoma"/>
                <a:cs typeface="Tahoma"/>
              </a:rPr>
              <a:t>i</a:t>
            </a:r>
            <a:r>
              <a:rPr sz="2000" spc="-22" dirty="0">
                <a:latin typeface="Tahoma"/>
                <a:cs typeface="Tahoma"/>
              </a:rPr>
              <a:t>n</a:t>
            </a:r>
            <a:r>
              <a:rPr sz="2000" spc="-9" dirty="0">
                <a:latin typeface="Tahoma"/>
                <a:cs typeface="Tahoma"/>
              </a:rPr>
              <a:t>i</a:t>
            </a:r>
            <a:r>
              <a:rPr sz="2000" spc="-22"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gli</a:t>
            </a:r>
            <a:r>
              <a:rPr sz="2000" spc="-13" dirty="0">
                <a:latin typeface="Tahoma"/>
                <a:cs typeface="Tahoma"/>
              </a:rPr>
              <a:t> </a:t>
            </a:r>
            <a:r>
              <a:rPr sz="2000" spc="-22" dirty="0">
                <a:latin typeface="Tahoma"/>
                <a:cs typeface="Tahoma"/>
              </a:rPr>
              <a:t>a</a:t>
            </a:r>
            <a:r>
              <a:rPr sz="2000" spc="-4" dirty="0">
                <a:latin typeface="Tahoma"/>
                <a:cs typeface="Tahoma"/>
              </a:rPr>
              <a:t>sp</a:t>
            </a:r>
            <a:r>
              <a:rPr sz="2000" spc="4" dirty="0">
                <a:latin typeface="Tahoma"/>
                <a:cs typeface="Tahoma"/>
              </a:rPr>
              <a:t>e</a:t>
            </a:r>
            <a:r>
              <a:rPr sz="2000" spc="-13" dirty="0">
                <a:latin typeface="Tahoma"/>
                <a:cs typeface="Tahoma"/>
              </a:rPr>
              <a:t>tt</a:t>
            </a:r>
            <a:r>
              <a:rPr sz="2000" spc="-9" dirty="0">
                <a:latin typeface="Tahoma"/>
                <a:cs typeface="Tahoma"/>
              </a:rPr>
              <a:t>i </a:t>
            </a:r>
            <a:r>
              <a:rPr sz="2000" spc="-22" dirty="0">
                <a:latin typeface="Tahoma"/>
                <a:cs typeface="Tahoma"/>
              </a:rPr>
              <a:t>a</a:t>
            </a:r>
            <a:r>
              <a:rPr sz="2000" spc="-13" dirty="0">
                <a:latin typeface="Tahoma"/>
                <a:cs typeface="Tahoma"/>
              </a:rPr>
              <a:t>n</a:t>
            </a:r>
            <a:r>
              <a:rPr sz="2000" spc="-26" dirty="0">
                <a:latin typeface="Tahoma"/>
                <a:cs typeface="Tahoma"/>
              </a:rPr>
              <a:t>a</a:t>
            </a:r>
            <a:r>
              <a:rPr sz="2000" spc="-9" dirty="0">
                <a:latin typeface="Tahoma"/>
                <a:cs typeface="Tahoma"/>
              </a:rPr>
              <a:t>lit</a:t>
            </a:r>
            <a:r>
              <a:rPr sz="2000" spc="-22" dirty="0">
                <a:latin typeface="Tahoma"/>
                <a:cs typeface="Tahoma"/>
              </a:rPr>
              <a:t>i</a:t>
            </a:r>
            <a:r>
              <a:rPr sz="2000" spc="-18" dirty="0">
                <a:latin typeface="Tahoma"/>
                <a:cs typeface="Tahoma"/>
              </a:rPr>
              <a:t>c</a:t>
            </a:r>
            <a:r>
              <a:rPr sz="2000" spc="-9" dirty="0">
                <a:latin typeface="Tahoma"/>
                <a:cs typeface="Tahoma"/>
              </a:rPr>
              <a:t>i di</a:t>
            </a:r>
            <a:r>
              <a:rPr sz="2000" dirty="0">
                <a:latin typeface="Tahoma"/>
                <a:cs typeface="Tahoma"/>
              </a:rPr>
              <a:t> </a:t>
            </a:r>
            <a:r>
              <a:rPr sz="2000" spc="-22" dirty="0">
                <a:latin typeface="Tahoma"/>
                <a:cs typeface="Tahoma"/>
              </a:rPr>
              <a:t>u</a:t>
            </a:r>
            <a:r>
              <a:rPr sz="2000" spc="-13" dirty="0">
                <a:latin typeface="Tahoma"/>
                <a:cs typeface="Tahoma"/>
              </a:rPr>
              <a:t>n</a:t>
            </a:r>
            <a:r>
              <a:rPr sz="2000" spc="9" dirty="0">
                <a:latin typeface="Tahoma"/>
                <a:cs typeface="Tahoma"/>
              </a:rPr>
              <a:t> </a:t>
            </a:r>
            <a:r>
              <a:rPr sz="2000" spc="-13" dirty="0">
                <a:latin typeface="Tahoma"/>
                <a:cs typeface="Tahoma"/>
              </a:rPr>
              <a:t>o</a:t>
            </a:r>
            <a:r>
              <a:rPr sz="2000" spc="-9" dirty="0">
                <a:latin typeface="Tahoma"/>
                <a:cs typeface="Tahoma"/>
              </a:rPr>
              <a:t> </a:t>
            </a:r>
            <a:r>
              <a:rPr sz="2000" spc="-4" dirty="0">
                <a:latin typeface="Tahoma"/>
                <a:cs typeface="Tahoma"/>
              </a:rPr>
              <a:t>sp</a:t>
            </a:r>
            <a:r>
              <a:rPr sz="2000" spc="4" dirty="0">
                <a:latin typeface="Tahoma"/>
                <a:cs typeface="Tahoma"/>
              </a:rPr>
              <a:t>e</a:t>
            </a:r>
            <a:r>
              <a:rPr sz="2000" spc="-18" dirty="0">
                <a:latin typeface="Tahoma"/>
                <a:cs typeface="Tahoma"/>
              </a:rPr>
              <a:t>ci</a:t>
            </a:r>
            <a:r>
              <a:rPr sz="2000" spc="4" dirty="0">
                <a:latin typeface="Tahoma"/>
                <a:cs typeface="Tahoma"/>
              </a:rPr>
              <a:t>f</a:t>
            </a:r>
            <a:r>
              <a:rPr sz="2000" spc="-9" dirty="0">
                <a:latin typeface="Tahoma"/>
                <a:cs typeface="Tahoma"/>
              </a:rPr>
              <a:t>i</a:t>
            </a:r>
            <a:r>
              <a:rPr sz="2000" spc="-22" dirty="0">
                <a:latin typeface="Tahoma"/>
                <a:cs typeface="Tahoma"/>
              </a:rPr>
              <a:t>c</a:t>
            </a:r>
            <a:r>
              <a:rPr sz="2000" spc="-13" dirty="0">
                <a:latin typeface="Tahoma"/>
                <a:cs typeface="Tahoma"/>
              </a:rPr>
              <a:t>o</a:t>
            </a:r>
            <a:r>
              <a:rPr sz="2000" spc="-9"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13" dirty="0">
                <a:latin typeface="Tahoma"/>
                <a:cs typeface="Tahoma"/>
              </a:rPr>
              <a:t>nuto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43</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539552" y="0"/>
            <a:ext cx="8229600" cy="741775"/>
          </a:xfrm>
          <a:prstGeom prst="rect">
            <a:avLst/>
          </a:prstGeom>
        </p:spPr>
        <p:txBody>
          <a:bodyPr vert="horz" wrap="square" lIns="0" tIns="185961" rIns="0" bIns="0" rtlCol="0">
            <a:spAutoFit/>
          </a:bodyPr>
          <a:lstStyle/>
          <a:p>
            <a:pPr marL="48986"/>
            <a:r>
              <a:rPr spc="-4" dirty="0"/>
              <a:t>SIS</a:t>
            </a:r>
            <a:r>
              <a:rPr spc="9" dirty="0"/>
              <a:t>T</a:t>
            </a:r>
            <a:r>
              <a:rPr spc="-22" dirty="0"/>
              <a:t>EMATICO</a:t>
            </a:r>
          </a:p>
        </p:txBody>
      </p:sp>
      <p:sp>
        <p:nvSpPr>
          <p:cNvPr id="17" name="object 17"/>
          <p:cNvSpPr txBox="1"/>
          <p:nvPr/>
        </p:nvSpPr>
        <p:spPr>
          <a:xfrm>
            <a:off x="1144955" y="1789679"/>
            <a:ext cx="2223556"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a:t>
            </a:r>
            <a:r>
              <a:rPr dirty="0" err="1" smtClean="0">
                <a:solidFill>
                  <a:srgbClr val="FFFFFF"/>
                </a:solidFill>
                <a:latin typeface="Tahoma"/>
                <a:cs typeface="Tahoma"/>
              </a:rPr>
              <a:t>l’in</a:t>
            </a:r>
            <a:r>
              <a:rPr spc="9" dirty="0" err="1" smtClean="0">
                <a:solidFill>
                  <a:srgbClr val="FFFFFF"/>
                </a:solidFill>
                <a:latin typeface="Tahoma"/>
                <a:cs typeface="Tahoma"/>
              </a:rPr>
              <a:t>s</a:t>
            </a:r>
            <a:r>
              <a:rPr spc="4" dirty="0" err="1" smtClean="0">
                <a:solidFill>
                  <a:srgbClr val="FFFFFF"/>
                </a:solidFill>
                <a:latin typeface="Tahoma"/>
                <a:cs typeface="Tahoma"/>
              </a:rPr>
              <a:t>e</a:t>
            </a:r>
            <a:r>
              <a:rPr dirty="0" err="1" smtClean="0">
                <a:solidFill>
                  <a:srgbClr val="FFFFFF"/>
                </a:solidFill>
                <a:latin typeface="Tahoma"/>
                <a:cs typeface="Tahoma"/>
              </a:rPr>
              <a:t>gn</a:t>
            </a:r>
            <a:r>
              <a:rPr spc="-13" dirty="0" err="1" smtClean="0">
                <a:solidFill>
                  <a:srgbClr val="FFFFFF"/>
                </a:solidFill>
                <a:latin typeface="Tahoma"/>
                <a:cs typeface="Tahoma"/>
              </a:rPr>
              <a:t>a</a:t>
            </a:r>
            <a:r>
              <a:rPr dirty="0" err="1" smtClean="0">
                <a:solidFill>
                  <a:srgbClr val="FFFFFF"/>
                </a:solidFill>
                <a:latin typeface="Tahoma"/>
                <a:cs typeface="Tahoma"/>
              </a:rPr>
              <a:t>nt</a:t>
            </a:r>
            <a:r>
              <a:rPr lang="it-IT" dirty="0" smtClean="0">
                <a:solidFill>
                  <a:srgbClr val="FFFFFF"/>
                </a:solidFill>
                <a:latin typeface="Tahoma"/>
                <a:cs typeface="Tahoma"/>
              </a:rPr>
              <a:t>e</a:t>
            </a:r>
            <a:endParaRPr dirty="0">
              <a:latin typeface="Tahoma"/>
              <a:cs typeface="Tahoma"/>
            </a:endParaRPr>
          </a:p>
        </p:txBody>
      </p:sp>
      <p:sp>
        <p:nvSpPr>
          <p:cNvPr id="18" name="object 18"/>
          <p:cNvSpPr txBox="1"/>
          <p:nvPr/>
        </p:nvSpPr>
        <p:spPr>
          <a:xfrm>
            <a:off x="1335979" y="2545020"/>
            <a:ext cx="2390798" cy="1949636"/>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4" dirty="0">
                <a:latin typeface="Tahoma"/>
                <a:cs typeface="Tahoma"/>
              </a:rPr>
              <a:t>se</a:t>
            </a:r>
            <a:r>
              <a:rPr sz="2000" spc="4" dirty="0">
                <a:latin typeface="Tahoma"/>
                <a:cs typeface="Tahoma"/>
              </a:rPr>
              <a:t>g</a:t>
            </a:r>
            <a:r>
              <a:rPr sz="2000" spc="-13" dirty="0">
                <a:latin typeface="Tahoma"/>
                <a:cs typeface="Tahoma"/>
              </a:rPr>
              <a:t>ue</a:t>
            </a:r>
            <a:r>
              <a:rPr sz="2000" spc="-4" dirty="0">
                <a:latin typeface="Tahoma"/>
                <a:cs typeface="Tahoma"/>
              </a:rPr>
              <a:t> </a:t>
            </a:r>
            <a:r>
              <a:rPr sz="2000" spc="-9" dirty="0">
                <a:latin typeface="Tahoma"/>
                <a:cs typeface="Tahoma"/>
              </a:rPr>
              <a:t>in</a:t>
            </a:r>
            <a:r>
              <a:rPr sz="2000" spc="-4" dirty="0">
                <a:latin typeface="Tahoma"/>
                <a:cs typeface="Tahoma"/>
              </a:rPr>
              <a:t> </a:t>
            </a:r>
            <a:r>
              <a:rPr sz="2000" spc="-13" dirty="0">
                <a:latin typeface="Tahoma"/>
                <a:cs typeface="Tahoma"/>
              </a:rPr>
              <a:t>man</a:t>
            </a:r>
            <a:r>
              <a:rPr sz="2000" spc="-22" dirty="0">
                <a:latin typeface="Tahoma"/>
                <a:cs typeface="Tahoma"/>
              </a:rPr>
              <a:t>i</a:t>
            </a:r>
            <a:r>
              <a:rPr sz="2000" spc="4" dirty="0">
                <a:latin typeface="Tahoma"/>
                <a:cs typeface="Tahoma"/>
              </a:rPr>
              <a:t>e</a:t>
            </a:r>
            <a:r>
              <a:rPr sz="2000" spc="-9" dirty="0">
                <a:latin typeface="Tahoma"/>
                <a:cs typeface="Tahoma"/>
              </a:rPr>
              <a:t>r</a:t>
            </a:r>
            <a:r>
              <a:rPr sz="2000" spc="-13" dirty="0">
                <a:latin typeface="Tahoma"/>
                <a:cs typeface="Tahoma"/>
              </a:rPr>
              <a:t>a</a:t>
            </a:r>
            <a:r>
              <a:rPr sz="2000" spc="-9" dirty="0">
                <a:latin typeface="Tahoma"/>
                <a:cs typeface="Tahoma"/>
              </a:rPr>
              <a:t> d</a:t>
            </a:r>
            <a:r>
              <a:rPr sz="2000" spc="4" dirty="0">
                <a:latin typeface="Tahoma"/>
                <a:cs typeface="Tahoma"/>
              </a:rPr>
              <a:t>e</a:t>
            </a:r>
            <a:r>
              <a:rPr sz="2000" spc="-13" dirty="0">
                <a:latin typeface="Tahoma"/>
                <a:cs typeface="Tahoma"/>
              </a:rPr>
              <a:t>tt</a:t>
            </a:r>
            <a:r>
              <a:rPr sz="2000" spc="-22" dirty="0">
                <a:latin typeface="Tahoma"/>
                <a:cs typeface="Tahoma"/>
              </a:rPr>
              <a:t>a</a:t>
            </a:r>
            <a:r>
              <a:rPr sz="2000" spc="-9" dirty="0">
                <a:latin typeface="Tahoma"/>
                <a:cs typeface="Tahoma"/>
              </a:rPr>
              <a:t>gl</a:t>
            </a:r>
            <a:r>
              <a:rPr sz="2000" spc="-22" dirty="0">
                <a:latin typeface="Tahoma"/>
                <a:cs typeface="Tahoma"/>
              </a:rPr>
              <a:t>ia</a:t>
            </a:r>
            <a:r>
              <a:rPr sz="2000" spc="4" dirty="0">
                <a:latin typeface="Tahoma"/>
                <a:cs typeface="Tahoma"/>
              </a:rPr>
              <a:t>t</a:t>
            </a:r>
            <a:r>
              <a:rPr sz="2000" spc="-13" dirty="0">
                <a:latin typeface="Tahoma"/>
                <a:cs typeface="Tahoma"/>
              </a:rPr>
              <a:t>a</a:t>
            </a:r>
            <a:r>
              <a:rPr sz="2000" spc="-9" dirty="0">
                <a:latin typeface="Tahoma"/>
                <a:cs typeface="Tahoma"/>
              </a:rPr>
              <a:t> la</a:t>
            </a:r>
            <a:r>
              <a:rPr sz="2000" dirty="0">
                <a:latin typeface="Tahoma"/>
                <a:cs typeface="Tahoma"/>
              </a:rPr>
              <a:t> </a:t>
            </a:r>
            <a:r>
              <a:rPr sz="2000" spc="-4" dirty="0">
                <a:latin typeface="Tahoma"/>
                <a:cs typeface="Tahoma"/>
              </a:rPr>
              <a:t>sc</a:t>
            </a:r>
            <a:r>
              <a:rPr sz="2000" spc="-13" dirty="0">
                <a:latin typeface="Tahoma"/>
                <a:cs typeface="Tahoma"/>
              </a:rPr>
              <a:t>a</a:t>
            </a:r>
            <a:r>
              <a:rPr sz="2000" dirty="0">
                <a:latin typeface="Tahoma"/>
                <a:cs typeface="Tahoma"/>
              </a:rPr>
              <a:t>le</a:t>
            </a:r>
            <a:r>
              <a:rPr sz="2000" spc="9" dirty="0">
                <a:latin typeface="Tahoma"/>
                <a:cs typeface="Tahoma"/>
              </a:rPr>
              <a:t>t</a:t>
            </a:r>
            <a:r>
              <a:rPr sz="2000" spc="-13" dirty="0">
                <a:latin typeface="Tahoma"/>
                <a:cs typeface="Tahoma"/>
              </a:rPr>
              <a:t>ta</a:t>
            </a:r>
            <a:r>
              <a:rPr sz="2000" spc="-9" dirty="0">
                <a:latin typeface="Tahoma"/>
                <a:cs typeface="Tahoma"/>
              </a:rPr>
              <a:t> d</a:t>
            </a:r>
            <a:r>
              <a:rPr sz="2000" spc="4" dirty="0">
                <a:latin typeface="Tahoma"/>
                <a:cs typeface="Tahoma"/>
              </a:rPr>
              <a:t>e</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 </a:t>
            </a:r>
            <a:r>
              <a:rPr sz="2000" spc="4" dirty="0">
                <a:latin typeface="Tahoma"/>
                <a:cs typeface="Tahoma"/>
              </a:rPr>
              <a:t>e</a:t>
            </a:r>
            <a:r>
              <a:rPr sz="2000" spc="-13" dirty="0">
                <a:latin typeface="Tahoma"/>
                <a:cs typeface="Tahoma"/>
              </a:rPr>
              <a:t>lenc</a:t>
            </a:r>
            <a:r>
              <a:rPr sz="2000" spc="-26" dirty="0">
                <a:latin typeface="Tahoma"/>
                <a:cs typeface="Tahoma"/>
              </a:rPr>
              <a:t>a</a:t>
            </a:r>
            <a:r>
              <a:rPr sz="2000" spc="-13" dirty="0">
                <a:latin typeface="Tahoma"/>
                <a:cs typeface="Tahoma"/>
              </a:rPr>
              <a:t>ndo</a:t>
            </a:r>
            <a:r>
              <a:rPr sz="2000" spc="-22" dirty="0">
                <a:latin typeface="Tahoma"/>
                <a:cs typeface="Tahoma"/>
              </a:rPr>
              <a:t>l</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13" dirty="0">
                <a:latin typeface="Tahoma"/>
                <a:cs typeface="Tahoma"/>
              </a:rPr>
              <a:t>n</a:t>
            </a:r>
            <a:r>
              <a:rPr sz="2000" dirty="0">
                <a:latin typeface="Tahoma"/>
                <a:cs typeface="Tahoma"/>
              </a:rPr>
              <a:t> </a:t>
            </a:r>
            <a:r>
              <a:rPr sz="2000" spc="-4" dirty="0">
                <a:latin typeface="Tahoma"/>
                <a:cs typeface="Tahoma"/>
              </a:rPr>
              <a:t>c</a:t>
            </a:r>
            <a:r>
              <a:rPr sz="2000" spc="9" dirty="0">
                <a:latin typeface="Tahoma"/>
                <a:cs typeface="Tahoma"/>
              </a:rPr>
              <a:t>u</a:t>
            </a:r>
            <a:r>
              <a:rPr sz="2000" spc="4" dirty="0">
                <a:latin typeface="Tahoma"/>
                <a:cs typeface="Tahoma"/>
              </a:rPr>
              <a:t>r</a:t>
            </a:r>
            <a:r>
              <a:rPr sz="2000" spc="-13" dirty="0">
                <a:latin typeface="Tahoma"/>
                <a:cs typeface="Tahoma"/>
              </a:rPr>
              <a:t>a</a:t>
            </a:r>
            <a:endParaRPr sz="2000" dirty="0">
              <a:latin typeface="Tahoma"/>
              <a:cs typeface="Tahoma"/>
            </a:endParaRPr>
          </a:p>
        </p:txBody>
      </p:sp>
      <p:sp>
        <p:nvSpPr>
          <p:cNvPr id="19" name="object 19"/>
          <p:cNvSpPr txBox="1"/>
          <p:nvPr/>
        </p:nvSpPr>
        <p:spPr>
          <a:xfrm>
            <a:off x="4464486" y="1927989"/>
            <a:ext cx="255578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a:t>
            </a:r>
            <a:r>
              <a:rPr spc="-13" dirty="0">
                <a:solidFill>
                  <a:srgbClr val="FFFFFF"/>
                </a:solidFill>
                <a:latin typeface="Tahoma"/>
                <a:cs typeface="Tahoma"/>
              </a:rPr>
              <a:t>n</a:t>
            </a:r>
            <a:r>
              <a:rPr spc="-9" dirty="0">
                <a:solidFill>
                  <a:srgbClr val="FFFFFF"/>
                </a:solidFill>
                <a:latin typeface="Tahoma"/>
                <a:cs typeface="Tahoma"/>
              </a:rPr>
              <a:t>n</a:t>
            </a:r>
            <a:r>
              <a:rPr spc="-13" dirty="0">
                <a:solidFill>
                  <a:srgbClr val="FFFFFF"/>
                </a:solidFill>
                <a:latin typeface="Tahoma"/>
                <a:cs typeface="Tahoma"/>
              </a:rPr>
              <a:t>o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81684" y="2545018"/>
            <a:ext cx="2602022" cy="2876685"/>
          </a:xfrm>
          <a:prstGeom prst="rect">
            <a:avLst/>
          </a:prstGeom>
        </p:spPr>
        <p:txBody>
          <a:bodyPr vert="horz" wrap="square" lIns="0" tIns="0" rIns="0" bIns="0" rtlCol="0">
            <a:spAutoFit/>
          </a:bodyPr>
          <a:lstStyle/>
          <a:p>
            <a:pPr marL="26163" marR="316740" indent="-15588">
              <a:lnSpc>
                <a:spcPct val="102899"/>
              </a:lnSpc>
            </a:pPr>
            <a:r>
              <a:rPr sz="2000" spc="-9" dirty="0">
                <a:latin typeface="Tahoma"/>
                <a:cs typeface="Tahoma"/>
              </a:rPr>
              <a:t>P</a:t>
            </a:r>
            <a:r>
              <a:rPr sz="2000" spc="-13" dirty="0">
                <a:latin typeface="Tahoma"/>
                <a:cs typeface="Tahoma"/>
              </a:rPr>
              <a:t>uò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a:t>
            </a:r>
            <a:r>
              <a:rPr sz="2000" spc="4" dirty="0">
                <a:latin typeface="Tahoma"/>
                <a:cs typeface="Tahoma"/>
              </a:rPr>
              <a:t> </a:t>
            </a:r>
            <a:r>
              <a:rPr sz="2000" spc="-13" dirty="0">
                <a:latin typeface="Tahoma"/>
                <a:cs typeface="Tahoma"/>
              </a:rPr>
              <a:t>un</a:t>
            </a:r>
            <a:r>
              <a:rPr sz="2000" dirty="0">
                <a:latin typeface="Tahoma"/>
                <a:cs typeface="Tahoma"/>
              </a:rPr>
              <a:t> </a:t>
            </a:r>
            <a:r>
              <a:rPr sz="2000" spc="-13" dirty="0">
                <a:latin typeface="Tahoma"/>
                <a:cs typeface="Tahoma"/>
              </a:rPr>
              <a:t>v</a:t>
            </a:r>
            <a:r>
              <a:rPr sz="2000" spc="-9" dirty="0">
                <a:latin typeface="Tahoma"/>
                <a:cs typeface="Tahoma"/>
              </a:rPr>
              <a:t>al</a:t>
            </a:r>
            <a:r>
              <a:rPr sz="2000" spc="-22" dirty="0">
                <a:latin typeface="Tahoma"/>
                <a:cs typeface="Tahoma"/>
              </a:rPr>
              <a:t>i</a:t>
            </a:r>
            <a:r>
              <a:rPr sz="2000" spc="-9" dirty="0">
                <a:latin typeface="Tahoma"/>
                <a:cs typeface="Tahoma"/>
              </a:rPr>
              <a:t>d</a:t>
            </a:r>
            <a:r>
              <a:rPr sz="2000" spc="-13" dirty="0">
                <a:latin typeface="Tahoma"/>
                <a:cs typeface="Tahoma"/>
              </a:rPr>
              <a:t>o</a:t>
            </a:r>
            <a:r>
              <a:rPr sz="2000" spc="-9" dirty="0">
                <a:latin typeface="Tahoma"/>
                <a:cs typeface="Tahoma"/>
              </a:rPr>
              <a:t> </a:t>
            </a:r>
            <a:r>
              <a:rPr sz="2000" spc="-22" dirty="0">
                <a:latin typeface="Tahoma"/>
                <a:cs typeface="Tahoma"/>
              </a:rPr>
              <a:t>a</a:t>
            </a:r>
            <a:r>
              <a:rPr sz="2000" spc="-9" dirty="0">
                <a:latin typeface="Tahoma"/>
                <a:cs typeface="Tahoma"/>
              </a:rPr>
              <a:t>i</a:t>
            </a:r>
            <a:r>
              <a:rPr sz="2000" spc="-22" dirty="0">
                <a:latin typeface="Tahoma"/>
                <a:cs typeface="Tahoma"/>
              </a:rPr>
              <a:t>u</a:t>
            </a:r>
            <a:r>
              <a:rPr sz="2000" spc="4" dirty="0">
                <a:latin typeface="Tahoma"/>
                <a:cs typeface="Tahoma"/>
              </a:rPr>
              <a:t>t</a:t>
            </a:r>
            <a:r>
              <a:rPr sz="2000" spc="-13" dirty="0">
                <a:latin typeface="Tahoma"/>
                <a:cs typeface="Tahoma"/>
              </a:rPr>
              <a:t>o</a:t>
            </a:r>
            <a:r>
              <a:rPr sz="2000" spc="-9" dirty="0">
                <a:latin typeface="Tahoma"/>
                <a:cs typeface="Tahoma"/>
              </a:rPr>
              <a:t> nel</a:t>
            </a:r>
            <a:r>
              <a:rPr sz="2000" spc="-4" dirty="0">
                <a:latin typeface="Tahoma"/>
                <a:cs typeface="Tahoma"/>
              </a:rPr>
              <a:t> c</a:t>
            </a:r>
            <a:r>
              <a:rPr sz="2000" spc="-9" dirty="0">
                <a:latin typeface="Tahoma"/>
                <a:cs typeface="Tahoma"/>
              </a:rPr>
              <a:t>a</a:t>
            </a:r>
            <a:r>
              <a:rPr sz="2000" spc="9" dirty="0">
                <a:latin typeface="Tahoma"/>
                <a:cs typeface="Tahoma"/>
              </a:rPr>
              <a:t>s</a:t>
            </a:r>
            <a:r>
              <a:rPr sz="2000" spc="-13" dirty="0">
                <a:latin typeface="Tahoma"/>
                <a:cs typeface="Tahoma"/>
              </a:rPr>
              <a:t>o</a:t>
            </a:r>
            <a:r>
              <a:rPr sz="2000" spc="-9" dirty="0">
                <a:latin typeface="Tahoma"/>
                <a:cs typeface="Tahoma"/>
              </a:rPr>
              <a:t> di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13" dirty="0">
                <a:latin typeface="Tahoma"/>
                <a:cs typeface="Tahoma"/>
              </a:rPr>
              <a:t>mp</a:t>
            </a:r>
            <a:r>
              <a:rPr sz="2000" dirty="0">
                <a:latin typeface="Tahoma"/>
                <a:cs typeface="Tahoma"/>
              </a:rPr>
              <a:t>less</a:t>
            </a:r>
            <a:r>
              <a:rPr sz="2000" spc="-9" dirty="0">
                <a:latin typeface="Tahoma"/>
                <a:cs typeface="Tahoma"/>
              </a:rPr>
              <a:t>i </a:t>
            </a:r>
            <a:r>
              <a:rPr sz="2000" spc="-4" dirty="0">
                <a:latin typeface="Tahoma"/>
                <a:cs typeface="Tahoma"/>
              </a:rPr>
              <a:t>ch</a:t>
            </a:r>
            <a:r>
              <a:rPr sz="2000" dirty="0">
                <a:latin typeface="Tahoma"/>
                <a:cs typeface="Tahoma"/>
              </a:rPr>
              <a:t>e </a:t>
            </a:r>
            <a:r>
              <a:rPr sz="2000" spc="-13" dirty="0">
                <a:latin typeface="Tahoma"/>
                <a:cs typeface="Tahoma"/>
              </a:rPr>
              <a:t>r</a:t>
            </a:r>
            <a:r>
              <a:rPr sz="2000" spc="-18" dirty="0">
                <a:latin typeface="Tahoma"/>
                <a:cs typeface="Tahoma"/>
              </a:rPr>
              <a:t>ichi</a:t>
            </a:r>
            <a:r>
              <a:rPr sz="2000" spc="4" dirty="0">
                <a:latin typeface="Tahoma"/>
                <a:cs typeface="Tahoma"/>
              </a:rPr>
              <a:t>e</a:t>
            </a:r>
            <a:r>
              <a:rPr sz="2000" spc="-9" dirty="0">
                <a:latin typeface="Tahoma"/>
                <a:cs typeface="Tahoma"/>
              </a:rPr>
              <a:t>d</a:t>
            </a:r>
            <a:r>
              <a:rPr sz="2000" spc="-22" dirty="0">
                <a:latin typeface="Tahoma"/>
                <a:cs typeface="Tahoma"/>
              </a:rPr>
              <a:t>o</a:t>
            </a:r>
            <a:r>
              <a:rPr sz="2000" spc="-13" dirty="0">
                <a:latin typeface="Tahoma"/>
                <a:cs typeface="Tahoma"/>
              </a:rPr>
              <a:t>no u</a:t>
            </a:r>
            <a:r>
              <a:rPr sz="2000" spc="-4" dirty="0">
                <a:latin typeface="Tahoma"/>
                <a:cs typeface="Tahoma"/>
              </a:rPr>
              <a:t>n</a:t>
            </a:r>
            <a:r>
              <a:rPr sz="2000" spc="-13" dirty="0">
                <a:latin typeface="Tahoma"/>
                <a:cs typeface="Tahoma"/>
              </a:rPr>
              <a:t>a</a:t>
            </a:r>
            <a:r>
              <a:rPr sz="2000" spc="-9" dirty="0">
                <a:latin typeface="Tahoma"/>
                <a:cs typeface="Tahoma"/>
              </a:rPr>
              <a:t> </a:t>
            </a:r>
            <a:r>
              <a:rPr sz="2000" spc="-18" dirty="0">
                <a:latin typeface="Tahoma"/>
                <a:cs typeface="Tahoma"/>
              </a:rPr>
              <a:t>chia</a:t>
            </a:r>
            <a:r>
              <a:rPr sz="2000" spc="4" dirty="0">
                <a:latin typeface="Tahoma"/>
                <a:cs typeface="Tahoma"/>
              </a:rPr>
              <a:t>r</a:t>
            </a:r>
            <a:r>
              <a:rPr sz="2000" spc="-13" dirty="0">
                <a:latin typeface="Tahoma"/>
                <a:cs typeface="Tahoma"/>
              </a:rPr>
              <a:t>a</a:t>
            </a:r>
            <a:r>
              <a:rPr sz="2000" spc="-9" dirty="0">
                <a:latin typeface="Tahoma"/>
                <a:cs typeface="Tahoma"/>
              </a:rPr>
              <a:t> di</a:t>
            </a:r>
            <a:r>
              <a:rPr sz="2000" spc="-26" dirty="0">
                <a:latin typeface="Tahoma"/>
                <a:cs typeface="Tahoma"/>
              </a:rPr>
              <a:t>s</a:t>
            </a:r>
            <a:r>
              <a:rPr sz="2000" spc="-13" dirty="0">
                <a:latin typeface="Tahoma"/>
                <a:cs typeface="Tahoma"/>
              </a:rPr>
              <a:t>t</a:t>
            </a:r>
            <a:r>
              <a:rPr sz="2000" dirty="0">
                <a:latin typeface="Tahoma"/>
                <a:cs typeface="Tahoma"/>
              </a:rPr>
              <a:t>i</a:t>
            </a:r>
            <a:r>
              <a:rPr sz="2000" spc="-13" dirty="0">
                <a:latin typeface="Tahoma"/>
                <a:cs typeface="Tahoma"/>
              </a:rPr>
              <a:t>nz</a:t>
            </a:r>
            <a:r>
              <a:rPr sz="2000" spc="-22" dirty="0">
                <a:latin typeface="Tahoma"/>
                <a:cs typeface="Tahoma"/>
              </a:rPr>
              <a:t>i</a:t>
            </a:r>
            <a:r>
              <a:rPr sz="2000" spc="-9" dirty="0">
                <a:latin typeface="Tahoma"/>
                <a:cs typeface="Tahoma"/>
              </a:rPr>
              <a:t>o</a:t>
            </a:r>
            <a:r>
              <a:rPr sz="2000" spc="-13" dirty="0">
                <a:latin typeface="Tahoma"/>
                <a:cs typeface="Tahoma"/>
              </a:rPr>
              <a:t>ne</a:t>
            </a:r>
            <a:endParaRPr sz="2000" dirty="0">
              <a:latin typeface="Tahoma"/>
              <a:cs typeface="Tahoma"/>
            </a:endParaRPr>
          </a:p>
          <a:p>
            <a:pPr marL="26163" marR="4452">
              <a:lnSpc>
                <a:spcPts val="2525"/>
              </a:lnSpc>
              <a:spcBef>
                <a:spcPts val="83"/>
              </a:spcBef>
            </a:pPr>
            <a:r>
              <a:rPr sz="2000" spc="-9" dirty="0">
                <a:latin typeface="Tahoma"/>
                <a:cs typeface="Tahoma"/>
              </a:rPr>
              <a:t>d</a:t>
            </a:r>
            <a:r>
              <a:rPr sz="2000" spc="4"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9" dirty="0">
                <a:latin typeface="Tahoma"/>
                <a:cs typeface="Tahoma"/>
              </a:rPr>
              <a:t>di</a:t>
            </a:r>
            <a:r>
              <a:rPr sz="2000" spc="-26" dirty="0">
                <a:latin typeface="Tahoma"/>
                <a:cs typeface="Tahoma"/>
              </a:rPr>
              <a:t>v</a:t>
            </a:r>
            <a:r>
              <a:rPr sz="2000" spc="4" dirty="0">
                <a:latin typeface="Tahoma"/>
                <a:cs typeface="Tahoma"/>
              </a:rPr>
              <a:t>e</a:t>
            </a:r>
            <a:r>
              <a:rPr sz="2000" spc="-9" dirty="0">
                <a:latin typeface="Tahoma"/>
                <a:cs typeface="Tahoma"/>
              </a:rPr>
              <a:t>r</a:t>
            </a:r>
            <a:r>
              <a:rPr sz="2000" spc="-4" dirty="0">
                <a:latin typeface="Tahoma"/>
                <a:cs typeface="Tahoma"/>
              </a:rPr>
              <a:t>s</a:t>
            </a:r>
            <a:r>
              <a:rPr sz="2000" dirty="0">
                <a:latin typeface="Tahoma"/>
                <a:cs typeface="Tahoma"/>
              </a:rPr>
              <a:t>e</a:t>
            </a:r>
            <a:r>
              <a:rPr sz="2000" spc="-4" dirty="0">
                <a:latin typeface="Tahoma"/>
                <a:cs typeface="Tahoma"/>
              </a:rPr>
              <a:t> t</a:t>
            </a:r>
            <a:r>
              <a:rPr sz="2000" spc="-13" dirty="0">
                <a:latin typeface="Tahoma"/>
                <a:cs typeface="Tahoma"/>
              </a:rPr>
              <a:t>a</a:t>
            </a:r>
            <a:r>
              <a:rPr sz="2000" spc="-9" dirty="0">
                <a:latin typeface="Tahoma"/>
                <a:cs typeface="Tahoma"/>
              </a:rPr>
              <a:t>p</a:t>
            </a:r>
            <a:r>
              <a:rPr sz="2000" spc="-26" dirty="0">
                <a:latin typeface="Tahoma"/>
                <a:cs typeface="Tahoma"/>
              </a:rPr>
              <a:t>p</a:t>
            </a:r>
            <a:r>
              <a:rPr sz="2000" dirty="0">
                <a:latin typeface="Tahoma"/>
                <a:cs typeface="Tahoma"/>
              </a:rPr>
              <a:t>e</a:t>
            </a:r>
            <a:r>
              <a:rPr sz="2000" spc="-13" dirty="0">
                <a:latin typeface="Tahoma"/>
                <a:cs typeface="Tahoma"/>
              </a:rPr>
              <a:t> </a:t>
            </a:r>
            <a:r>
              <a:rPr sz="2000" spc="-4" dirty="0">
                <a:latin typeface="Tahoma"/>
                <a:cs typeface="Tahoma"/>
              </a:rPr>
              <a:t>che c</a:t>
            </a:r>
            <a:r>
              <a:rPr sz="2000" spc="-9" dirty="0">
                <a:latin typeface="Tahoma"/>
                <a:cs typeface="Tahoma"/>
              </a:rPr>
              <a:t>o</a:t>
            </a:r>
            <a:r>
              <a:rPr sz="2000" spc="-13" dirty="0">
                <a:latin typeface="Tahoma"/>
                <a:cs typeface="Tahoma"/>
              </a:rPr>
              <a:t>mp</a:t>
            </a:r>
            <a:r>
              <a:rPr sz="2000" spc="-22" dirty="0">
                <a:latin typeface="Tahoma"/>
                <a:cs typeface="Tahoma"/>
              </a:rPr>
              <a:t>o</a:t>
            </a:r>
            <a:r>
              <a:rPr sz="2000" spc="-13" dirty="0">
                <a:latin typeface="Tahoma"/>
                <a:cs typeface="Tahoma"/>
              </a:rPr>
              <a:t>ngo</a:t>
            </a:r>
            <a:r>
              <a:rPr sz="2000" spc="-22" dirty="0">
                <a:latin typeface="Tahoma"/>
                <a:cs typeface="Tahoma"/>
              </a:rPr>
              <a:t>n</a:t>
            </a:r>
            <a:r>
              <a:rPr sz="2000" spc="-13" dirty="0">
                <a:latin typeface="Tahoma"/>
                <a:cs typeface="Tahoma"/>
              </a:rPr>
              <a:t>o</a:t>
            </a:r>
            <a:r>
              <a:rPr sz="2000" spc="-9" dirty="0">
                <a:latin typeface="Tahoma"/>
                <a:cs typeface="Tahoma"/>
              </a:rPr>
              <a:t> il</a:t>
            </a:r>
            <a:r>
              <a:rPr sz="2000" spc="-13" dirty="0">
                <a:latin typeface="Tahoma"/>
                <a:cs typeface="Tahoma"/>
              </a:rPr>
              <a:t> </a:t>
            </a:r>
            <a:r>
              <a:rPr sz="2000" spc="13" dirty="0">
                <a:latin typeface="Tahoma"/>
                <a:cs typeface="Tahoma"/>
              </a:rPr>
              <a:t>c</a:t>
            </a:r>
            <a:r>
              <a:rPr sz="2000" spc="-22" dirty="0">
                <a:latin typeface="Tahoma"/>
                <a:cs typeface="Tahoma"/>
              </a:rPr>
              <a:t>o</a:t>
            </a:r>
            <a:r>
              <a:rPr sz="2000" spc="-13" dirty="0">
                <a:latin typeface="Tahoma"/>
                <a:cs typeface="Tahoma"/>
              </a:rPr>
              <a:t>mp</a:t>
            </a:r>
            <a:r>
              <a:rPr sz="2000" spc="-9" dirty="0">
                <a:latin typeface="Tahoma"/>
                <a:cs typeface="Tahoma"/>
              </a:rPr>
              <a:t>i</a:t>
            </a:r>
            <a:r>
              <a:rPr sz="2000" spc="-22" dirty="0">
                <a:latin typeface="Tahoma"/>
                <a:cs typeface="Tahoma"/>
              </a:rPr>
              <a:t>t</a:t>
            </a:r>
            <a:r>
              <a:rPr sz="2000" spc="-13" dirty="0">
                <a:latin typeface="Tahoma"/>
                <a:cs typeface="Tahoma"/>
              </a:rPr>
              <a: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44</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115616" y="1700808"/>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55976" y="1700808"/>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323528" y="0"/>
            <a:ext cx="8229600" cy="676684"/>
          </a:xfrm>
          <a:prstGeom prst="rect">
            <a:avLst/>
          </a:prstGeom>
        </p:spPr>
        <p:txBody>
          <a:bodyPr vert="horz" wrap="square" lIns="0" tIns="121500" rIns="0" bIns="0" rtlCol="0">
            <a:spAutoFit/>
          </a:bodyPr>
          <a:lstStyle/>
          <a:p>
            <a:pPr>
              <a:lnSpc>
                <a:spcPct val="100000"/>
              </a:lnSpc>
            </a:pPr>
            <a:r>
              <a:rPr spc="-4" dirty="0"/>
              <a:t>IN</a:t>
            </a:r>
            <a:r>
              <a:rPr spc="4" dirty="0"/>
              <a:t>T</a:t>
            </a:r>
            <a:r>
              <a:rPr spc="-18" dirty="0"/>
              <a:t>UITIVO</a:t>
            </a:r>
          </a:p>
        </p:txBody>
      </p:sp>
      <p:sp>
        <p:nvSpPr>
          <p:cNvPr id="17" name="object 17"/>
          <p:cNvSpPr txBox="1"/>
          <p:nvPr/>
        </p:nvSpPr>
        <p:spPr>
          <a:xfrm>
            <a:off x="1144954" y="1789677"/>
            <a:ext cx="3067005"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18" name="object 18"/>
          <p:cNvSpPr txBox="1"/>
          <p:nvPr/>
        </p:nvSpPr>
        <p:spPr>
          <a:xfrm>
            <a:off x="1335981" y="2545018"/>
            <a:ext cx="2447269" cy="2219069"/>
          </a:xfrm>
          <a:prstGeom prst="rect">
            <a:avLst/>
          </a:prstGeom>
        </p:spPr>
        <p:txBody>
          <a:bodyPr vert="horz" wrap="square" lIns="0" tIns="0" rIns="0" bIns="0" rtlCol="0">
            <a:spAutoFit/>
          </a:bodyPr>
          <a:lstStyle/>
          <a:p>
            <a:pPr marL="28946" marR="4452" indent="-17814">
              <a:lnSpc>
                <a:spcPct val="1030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4" dirty="0">
                <a:latin typeface="Tahoma"/>
                <a:cs typeface="Tahoma"/>
              </a:rPr>
              <a:t>se</a:t>
            </a:r>
            <a:r>
              <a:rPr sz="2000" spc="4" dirty="0">
                <a:latin typeface="Tahoma"/>
                <a:cs typeface="Tahoma"/>
              </a:rPr>
              <a:t>g</a:t>
            </a:r>
            <a:r>
              <a:rPr sz="2000" spc="-13" dirty="0">
                <a:latin typeface="Tahoma"/>
                <a:cs typeface="Tahoma"/>
              </a:rPr>
              <a:t>ue</a:t>
            </a:r>
            <a:r>
              <a:rPr sz="2000" spc="-4" dirty="0">
                <a:latin typeface="Tahoma"/>
                <a:cs typeface="Tahoma"/>
              </a:rPr>
              <a:t> </a:t>
            </a:r>
            <a:r>
              <a:rPr sz="2000" spc="-13" dirty="0">
                <a:latin typeface="Tahoma"/>
                <a:cs typeface="Tahoma"/>
              </a:rPr>
              <a:t>a</a:t>
            </a:r>
            <a:r>
              <a:rPr sz="2000" dirty="0">
                <a:latin typeface="Tahoma"/>
                <a:cs typeface="Tahoma"/>
              </a:rPr>
              <a:t> </a:t>
            </a:r>
            <a:r>
              <a:rPr sz="2000" spc="-18" dirty="0">
                <a:latin typeface="Tahoma"/>
                <a:cs typeface="Tahoma"/>
              </a:rPr>
              <a:t>l</a:t>
            </a:r>
            <a:r>
              <a:rPr sz="2000" spc="-9" dirty="0">
                <a:latin typeface="Tahoma"/>
                <a:cs typeface="Tahoma"/>
              </a:rPr>
              <a:t>i</a:t>
            </a:r>
            <a:r>
              <a:rPr sz="2000" spc="-22" dirty="0">
                <a:latin typeface="Tahoma"/>
                <a:cs typeface="Tahoma"/>
              </a:rPr>
              <a:t>n</a:t>
            </a:r>
            <a:r>
              <a:rPr sz="2000" spc="9" dirty="0">
                <a:latin typeface="Tahoma"/>
                <a:cs typeface="Tahoma"/>
              </a:rPr>
              <a:t>e</a:t>
            </a:r>
            <a:r>
              <a:rPr sz="2000" dirty="0">
                <a:latin typeface="Tahoma"/>
                <a:cs typeface="Tahoma"/>
              </a:rPr>
              <a:t>e</a:t>
            </a:r>
            <a:r>
              <a:rPr sz="2000" spc="4" dirty="0">
                <a:latin typeface="Tahoma"/>
                <a:cs typeface="Tahoma"/>
              </a:rPr>
              <a:t> </a:t>
            </a:r>
            <a:r>
              <a:rPr sz="2000" spc="-26" dirty="0">
                <a:latin typeface="Tahoma"/>
                <a:cs typeface="Tahoma"/>
              </a:rPr>
              <a:t>g</a:t>
            </a:r>
            <a:r>
              <a:rPr sz="2000" spc="4" dirty="0">
                <a:latin typeface="Tahoma"/>
                <a:cs typeface="Tahoma"/>
              </a:rPr>
              <a:t>e</a:t>
            </a:r>
            <a:r>
              <a:rPr sz="2000" dirty="0">
                <a:latin typeface="Tahoma"/>
                <a:cs typeface="Tahoma"/>
              </a:rPr>
              <a:t>ne</a:t>
            </a:r>
            <a:r>
              <a:rPr sz="2000" spc="-22" dirty="0">
                <a:latin typeface="Tahoma"/>
                <a:cs typeface="Tahoma"/>
              </a:rPr>
              <a:t>ra</a:t>
            </a:r>
            <a:r>
              <a:rPr sz="2000" spc="-9" dirty="0">
                <a:latin typeface="Tahoma"/>
                <a:cs typeface="Tahoma"/>
              </a:rPr>
              <a:t>li la</a:t>
            </a:r>
            <a:r>
              <a:rPr sz="2000" spc="-13" dirty="0">
                <a:latin typeface="Tahoma"/>
                <a:cs typeface="Tahoma"/>
              </a:rPr>
              <a:t> </a:t>
            </a:r>
            <a:r>
              <a:rPr sz="2000" spc="-4" dirty="0">
                <a:latin typeface="Tahoma"/>
                <a:cs typeface="Tahoma"/>
              </a:rPr>
              <a:t>scal</a:t>
            </a:r>
            <a:r>
              <a:rPr sz="2000" spc="4" dirty="0">
                <a:latin typeface="Tahoma"/>
                <a:cs typeface="Tahoma"/>
              </a:rPr>
              <a:t>e</a:t>
            </a:r>
            <a:r>
              <a:rPr sz="2000" spc="-13" dirty="0">
                <a:latin typeface="Tahoma"/>
                <a:cs typeface="Tahoma"/>
              </a:rPr>
              <a:t>tta</a:t>
            </a:r>
            <a:r>
              <a:rPr sz="2000" spc="-9" dirty="0">
                <a:latin typeface="Tahoma"/>
                <a:cs typeface="Tahoma"/>
              </a:rPr>
              <a:t> d</a:t>
            </a:r>
            <a:r>
              <a:rPr sz="2000" spc="4" dirty="0">
                <a:latin typeface="Tahoma"/>
                <a:cs typeface="Tahoma"/>
              </a:rPr>
              <a:t>e</a:t>
            </a:r>
            <a:r>
              <a:rPr sz="2000" spc="-9" dirty="0">
                <a:latin typeface="Tahoma"/>
                <a:cs typeface="Tahoma"/>
              </a:rPr>
              <a:t>gli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spc="-4" dirty="0">
                <a:latin typeface="Tahoma"/>
                <a:cs typeface="Tahoma"/>
              </a:rPr>
              <a:t> c</a:t>
            </a:r>
            <a:r>
              <a:rPr sz="2000" spc="-9" dirty="0">
                <a:latin typeface="Tahoma"/>
                <a:cs typeface="Tahoma"/>
              </a:rPr>
              <a:t>h</a:t>
            </a:r>
            <a:r>
              <a:rPr sz="2000" dirty="0">
                <a:latin typeface="Tahoma"/>
                <a:cs typeface="Tahoma"/>
              </a:rPr>
              <a:t>e</a:t>
            </a:r>
            <a:r>
              <a:rPr sz="2000" spc="4" dirty="0">
                <a:latin typeface="Tahoma"/>
                <a:cs typeface="Tahoma"/>
              </a:rPr>
              <a:t> </a:t>
            </a:r>
            <a:r>
              <a:rPr sz="2000" spc="-9" dirty="0">
                <a:latin typeface="Tahoma"/>
                <a:cs typeface="Tahoma"/>
              </a:rPr>
              <a:t>p</a:t>
            </a:r>
            <a:r>
              <a:rPr sz="2000" spc="4" dirty="0">
                <a:latin typeface="Tahoma"/>
                <a:cs typeface="Tahoma"/>
              </a:rPr>
              <a:t>e</a:t>
            </a:r>
            <a:r>
              <a:rPr sz="2000" spc="-9" dirty="0">
                <a:latin typeface="Tahoma"/>
                <a:cs typeface="Tahoma"/>
              </a:rPr>
              <a:t>r</a:t>
            </a:r>
            <a:r>
              <a:rPr sz="2000" spc="-13" dirty="0">
                <a:latin typeface="Tahoma"/>
                <a:cs typeface="Tahoma"/>
              </a:rPr>
              <a:t>ò</a:t>
            </a:r>
            <a:r>
              <a:rPr sz="2000" spc="-9" dirty="0">
                <a:latin typeface="Tahoma"/>
                <a:cs typeface="Tahoma"/>
              </a:rPr>
              <a:t> </a:t>
            </a:r>
            <a:r>
              <a:rPr sz="2000" spc="-13" dirty="0">
                <a:latin typeface="Tahoma"/>
                <a:cs typeface="Tahoma"/>
              </a:rPr>
              <a:t>m</a:t>
            </a:r>
            <a:r>
              <a:rPr sz="2000" spc="-22" dirty="0">
                <a:latin typeface="Tahoma"/>
                <a:cs typeface="Tahoma"/>
              </a:rPr>
              <a:t>o</a:t>
            </a:r>
            <a:r>
              <a:rPr sz="2000" spc="-9" dirty="0">
                <a:latin typeface="Tahoma"/>
                <a:cs typeface="Tahoma"/>
              </a:rPr>
              <a:t>difica</a:t>
            </a:r>
            <a:r>
              <a:rPr sz="2000" spc="-18" dirty="0">
                <a:latin typeface="Tahoma"/>
                <a:cs typeface="Tahoma"/>
              </a:rPr>
              <a:t> s</a:t>
            </a:r>
            <a:r>
              <a:rPr sz="2000" spc="-22" dirty="0">
                <a:latin typeface="Tahoma"/>
                <a:cs typeface="Tahoma"/>
              </a:rPr>
              <a:t>u</a:t>
            </a:r>
            <a:r>
              <a:rPr sz="2000" spc="-9" dirty="0">
                <a:latin typeface="Tahoma"/>
                <a:cs typeface="Tahoma"/>
              </a:rPr>
              <a:t>l</a:t>
            </a:r>
            <a:r>
              <a:rPr sz="2000" spc="-22" dirty="0">
                <a:latin typeface="Tahoma"/>
                <a:cs typeface="Tahoma"/>
              </a:rPr>
              <a:t>l</a:t>
            </a:r>
            <a:r>
              <a:rPr sz="2000" spc="-13" dirty="0">
                <a:latin typeface="Tahoma"/>
                <a:cs typeface="Tahoma"/>
              </a:rPr>
              <a:t>a</a:t>
            </a:r>
            <a:r>
              <a:rPr sz="2000" spc="-9" dirty="0">
                <a:latin typeface="Tahoma"/>
                <a:cs typeface="Tahoma"/>
              </a:rPr>
              <a:t> ba</a:t>
            </a:r>
            <a:r>
              <a:rPr sz="2000" spc="-4" dirty="0">
                <a:latin typeface="Tahoma"/>
                <a:cs typeface="Tahoma"/>
              </a:rPr>
              <a:t>s</a:t>
            </a:r>
            <a:r>
              <a:rPr sz="2000" dirty="0">
                <a:latin typeface="Tahoma"/>
                <a:cs typeface="Tahoma"/>
              </a:rPr>
              <a:t>e</a:t>
            </a:r>
            <a:r>
              <a:rPr sz="2000" spc="-4" dirty="0">
                <a:latin typeface="Tahoma"/>
                <a:cs typeface="Tahoma"/>
              </a:rPr>
              <a:t> </a:t>
            </a:r>
            <a:r>
              <a:rPr sz="2000" spc="-9" dirty="0">
                <a:latin typeface="Tahoma"/>
                <a:cs typeface="Tahoma"/>
              </a:rPr>
              <a:t>di r</a:t>
            </a:r>
            <a:r>
              <a:rPr sz="2000" spc="-13" dirty="0">
                <a:latin typeface="Tahoma"/>
                <a:cs typeface="Tahoma"/>
              </a:rPr>
              <a:t>ima</a:t>
            </a:r>
            <a:r>
              <a:rPr sz="2000" spc="-22" dirty="0">
                <a:latin typeface="Tahoma"/>
                <a:cs typeface="Tahoma"/>
              </a:rPr>
              <a:t>n</a:t>
            </a:r>
            <a:r>
              <a:rPr sz="2000" spc="-9" dirty="0">
                <a:latin typeface="Tahoma"/>
                <a:cs typeface="Tahoma"/>
              </a:rPr>
              <a:t>di</a:t>
            </a:r>
            <a:r>
              <a:rPr sz="2000" dirty="0">
                <a:latin typeface="Tahoma"/>
                <a:cs typeface="Tahoma"/>
              </a:rPr>
              <a:t> e</a:t>
            </a:r>
            <a:r>
              <a:rPr sz="2000" spc="-4" dirty="0">
                <a:latin typeface="Tahoma"/>
                <a:cs typeface="Tahoma"/>
              </a:rPr>
              <a:t> </a:t>
            </a:r>
            <a:r>
              <a:rPr sz="2000" spc="-9" dirty="0">
                <a:latin typeface="Tahoma"/>
                <a:cs typeface="Tahoma"/>
              </a:rPr>
              <a:t>d</a:t>
            </a:r>
            <a:r>
              <a:rPr sz="2000" spc="4" dirty="0">
                <a:latin typeface="Tahoma"/>
                <a:cs typeface="Tahoma"/>
              </a:rPr>
              <a:t>e</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l</a:t>
            </a:r>
            <a:r>
              <a:rPr sz="2000" spc="-22" dirty="0">
                <a:latin typeface="Tahoma"/>
                <a:cs typeface="Tahoma"/>
              </a:rPr>
              <a:t>u</a:t>
            </a:r>
            <a:r>
              <a:rPr sz="2000" spc="-13" dirty="0">
                <a:latin typeface="Tahoma"/>
                <a:cs typeface="Tahoma"/>
              </a:rPr>
              <a:t>nni</a:t>
            </a:r>
            <a:endParaRPr sz="2000" dirty="0">
              <a:latin typeface="Tahoma"/>
              <a:cs typeface="Tahoma"/>
            </a:endParaRPr>
          </a:p>
        </p:txBody>
      </p:sp>
      <p:sp>
        <p:nvSpPr>
          <p:cNvPr id="19" name="object 19"/>
          <p:cNvSpPr txBox="1"/>
          <p:nvPr/>
        </p:nvSpPr>
        <p:spPr>
          <a:xfrm>
            <a:off x="4464486" y="1927989"/>
            <a:ext cx="291582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81687" y="2545018"/>
            <a:ext cx="2388626" cy="2266646"/>
          </a:xfrm>
          <a:prstGeom prst="rect">
            <a:avLst/>
          </a:prstGeom>
        </p:spPr>
        <p:txBody>
          <a:bodyPr vert="horz" wrap="square" lIns="0" tIns="0" rIns="0" bIns="0" rtlCol="0">
            <a:spAutoFit/>
          </a:bodyPr>
          <a:lstStyle/>
          <a:p>
            <a:pPr marL="26163" marR="4452" indent="-15588">
              <a:lnSpc>
                <a:spcPct val="103099"/>
              </a:lnSpc>
            </a:pPr>
            <a:r>
              <a:rPr sz="2000" spc="-9" dirty="0">
                <a:latin typeface="Tahoma"/>
                <a:cs typeface="Tahoma"/>
              </a:rPr>
              <a:t>P</a:t>
            </a:r>
            <a:r>
              <a:rPr sz="2000" spc="-13" dirty="0">
                <a:latin typeface="Tahoma"/>
                <a:cs typeface="Tahoma"/>
              </a:rPr>
              <a:t>uò </a:t>
            </a:r>
            <a:r>
              <a:rPr sz="2000" spc="-22" dirty="0">
                <a:latin typeface="Tahoma"/>
                <a:cs typeface="Tahoma"/>
              </a:rPr>
              <a:t>a</a:t>
            </a:r>
            <a:r>
              <a:rPr sz="2000" spc="-9" dirty="0">
                <a:latin typeface="Tahoma"/>
                <a:cs typeface="Tahoma"/>
              </a:rPr>
              <a:t>b</a:t>
            </a:r>
            <a:r>
              <a:rPr sz="2000" dirty="0">
                <a:latin typeface="Tahoma"/>
                <a:cs typeface="Tahoma"/>
              </a:rPr>
              <a:t>i</a:t>
            </a:r>
            <a:r>
              <a:rPr sz="2000" spc="-13" dirty="0">
                <a:latin typeface="Tahoma"/>
                <a:cs typeface="Tahoma"/>
              </a:rPr>
              <a:t>tu</a:t>
            </a:r>
            <a:r>
              <a:rPr sz="2000" spc="-9" dirty="0">
                <a:latin typeface="Tahoma"/>
                <a:cs typeface="Tahoma"/>
              </a:rPr>
              <a:t>ar</a:t>
            </a:r>
            <a:r>
              <a:rPr sz="2000" spc="-18" dirty="0">
                <a:latin typeface="Tahoma"/>
                <a:cs typeface="Tahoma"/>
              </a:rPr>
              <a:t>s</a:t>
            </a:r>
            <a:r>
              <a:rPr sz="2000" spc="-9" dirty="0">
                <a:latin typeface="Tahoma"/>
                <a:cs typeface="Tahoma"/>
              </a:rPr>
              <a:t>i</a:t>
            </a:r>
            <a:r>
              <a:rPr sz="2000" spc="-13" dirty="0">
                <a:latin typeface="Tahoma"/>
                <a:cs typeface="Tahoma"/>
              </a:rPr>
              <a:t> </a:t>
            </a:r>
            <a:r>
              <a:rPr sz="2000" spc="-9" dirty="0">
                <a:latin typeface="Tahoma"/>
                <a:cs typeface="Tahoma"/>
              </a:rPr>
              <a:t>al r</a:t>
            </a:r>
            <a:r>
              <a:rPr sz="2000" spc="-22" dirty="0">
                <a:latin typeface="Tahoma"/>
                <a:cs typeface="Tahoma"/>
              </a:rPr>
              <a:t>a</a:t>
            </a:r>
            <a:r>
              <a:rPr sz="2000" spc="-9" dirty="0">
                <a:latin typeface="Tahoma"/>
                <a:cs typeface="Tahoma"/>
              </a:rPr>
              <a:t>gi</a:t>
            </a:r>
            <a:r>
              <a:rPr sz="2000" spc="-31" dirty="0">
                <a:latin typeface="Tahoma"/>
                <a:cs typeface="Tahoma"/>
              </a:rPr>
              <a:t>o</a:t>
            </a:r>
            <a:r>
              <a:rPr sz="2000" spc="-4" dirty="0">
                <a:latin typeface="Tahoma"/>
                <a:cs typeface="Tahoma"/>
              </a:rPr>
              <a:t>n</a:t>
            </a:r>
            <a:r>
              <a:rPr sz="2000" spc="-22"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i</a:t>
            </a:r>
            <a:r>
              <a:rPr sz="2000" spc="-22" dirty="0">
                <a:latin typeface="Tahoma"/>
                <a:cs typeface="Tahoma"/>
              </a:rPr>
              <a:t>n</a:t>
            </a:r>
            <a:r>
              <a:rPr sz="2000" spc="-13" dirty="0">
                <a:latin typeface="Tahoma"/>
                <a:cs typeface="Tahoma"/>
              </a:rPr>
              <a:t>tu</a:t>
            </a:r>
            <a:r>
              <a:rPr sz="2000" spc="-4" dirty="0">
                <a:latin typeface="Tahoma"/>
                <a:cs typeface="Tahoma"/>
              </a:rPr>
              <a:t>i</a:t>
            </a:r>
            <a:r>
              <a:rPr sz="2000" spc="-13" dirty="0">
                <a:latin typeface="Tahoma"/>
                <a:cs typeface="Tahoma"/>
              </a:rPr>
              <a:t>t</a:t>
            </a:r>
            <a:r>
              <a:rPr sz="2000" spc="-9" dirty="0">
                <a:latin typeface="Tahoma"/>
                <a:cs typeface="Tahoma"/>
              </a:rPr>
              <a:t>ivo </a:t>
            </a:r>
            <a:r>
              <a:rPr sz="2000" dirty="0">
                <a:latin typeface="Tahoma"/>
                <a:cs typeface="Tahoma"/>
              </a:rPr>
              <a:t>e</a:t>
            </a:r>
            <a:r>
              <a:rPr sz="2000" spc="4" dirty="0">
                <a:latin typeface="Tahoma"/>
                <a:cs typeface="Tahoma"/>
              </a:rPr>
              <a:t> </a:t>
            </a:r>
            <a:r>
              <a:rPr sz="2000" spc="-13" dirty="0">
                <a:latin typeface="Tahoma"/>
                <a:cs typeface="Tahoma"/>
              </a:rPr>
              <a:t>im</a:t>
            </a:r>
            <a:r>
              <a:rPr sz="2000" spc="-9" dirty="0">
                <a:latin typeface="Tahoma"/>
                <a:cs typeface="Tahoma"/>
              </a:rPr>
              <a:t>p</a:t>
            </a:r>
            <a:r>
              <a:rPr sz="2000" spc="-22" dirty="0">
                <a:latin typeface="Tahoma"/>
                <a:cs typeface="Tahoma"/>
              </a:rPr>
              <a:t>a</a:t>
            </a:r>
            <a:r>
              <a:rPr sz="2000" spc="-9" dirty="0">
                <a:latin typeface="Tahoma"/>
                <a:cs typeface="Tahoma"/>
              </a:rPr>
              <a:t>r</a:t>
            </a:r>
            <a:r>
              <a:rPr sz="2000" spc="-22" dirty="0">
                <a:latin typeface="Tahoma"/>
                <a:cs typeface="Tahoma"/>
              </a:rPr>
              <a:t>a</a:t>
            </a:r>
            <a:r>
              <a:rPr sz="2000" spc="-9" dirty="0">
                <a:latin typeface="Tahoma"/>
                <a:cs typeface="Tahoma"/>
              </a:rPr>
              <a:t>r</a:t>
            </a:r>
            <a:r>
              <a:rPr sz="2000" dirty="0">
                <a:latin typeface="Tahoma"/>
                <a:cs typeface="Tahoma"/>
              </a:rPr>
              <a:t>e</a:t>
            </a:r>
            <a:r>
              <a:rPr sz="2000" spc="18" dirty="0">
                <a:latin typeface="Tahoma"/>
                <a:cs typeface="Tahoma"/>
              </a:rPr>
              <a:t> </a:t>
            </a:r>
            <a:r>
              <a:rPr sz="2000" spc="-13" dirty="0">
                <a:latin typeface="Tahoma"/>
                <a:cs typeface="Tahoma"/>
              </a:rPr>
              <a:t>a</a:t>
            </a:r>
            <a:r>
              <a:rPr sz="2000" spc="-9" dirty="0">
                <a:latin typeface="Tahoma"/>
                <a:cs typeface="Tahoma"/>
              </a:rPr>
              <a:t> </a:t>
            </a:r>
            <a:r>
              <a:rPr sz="2000" spc="-4" dirty="0">
                <a:latin typeface="Tahoma"/>
                <a:cs typeface="Tahoma"/>
              </a:rPr>
              <a:t>s</a:t>
            </a:r>
            <a:r>
              <a:rPr sz="2000" spc="-13" dirty="0">
                <a:latin typeface="Tahoma"/>
                <a:cs typeface="Tahoma"/>
              </a:rPr>
              <a:t>v</a:t>
            </a:r>
            <a:r>
              <a:rPr sz="2000" spc="-9" dirty="0">
                <a:latin typeface="Tahoma"/>
                <a:cs typeface="Tahoma"/>
              </a:rPr>
              <a:t>i</a:t>
            </a:r>
            <a:r>
              <a:rPr sz="2000" spc="-22" dirty="0">
                <a:latin typeface="Tahoma"/>
                <a:cs typeface="Tahoma"/>
              </a:rPr>
              <a:t>l</a:t>
            </a:r>
            <a:r>
              <a:rPr sz="2000" spc="-13" dirty="0">
                <a:latin typeface="Tahoma"/>
                <a:cs typeface="Tahoma"/>
              </a:rPr>
              <a:t>up</a:t>
            </a:r>
            <a:r>
              <a:rPr sz="2000" spc="-4" dirty="0">
                <a:latin typeface="Tahoma"/>
                <a:cs typeface="Tahoma"/>
              </a:rPr>
              <a:t>p</a:t>
            </a:r>
            <a:r>
              <a:rPr sz="2000" spc="-22" dirty="0">
                <a:latin typeface="Tahoma"/>
                <a:cs typeface="Tahoma"/>
              </a:rPr>
              <a:t>a</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i</a:t>
            </a:r>
            <a:r>
              <a:rPr sz="2000" spc="-22" dirty="0">
                <a:latin typeface="Tahoma"/>
                <a:cs typeface="Tahoma"/>
              </a:rPr>
              <a:t>n</a:t>
            </a:r>
            <a:r>
              <a:rPr sz="2000" spc="4" dirty="0">
                <a:latin typeface="Tahoma"/>
                <a:cs typeface="Tahoma"/>
              </a:rPr>
              <a:t>fe</a:t>
            </a:r>
            <a:r>
              <a:rPr sz="2000" spc="-9" dirty="0">
                <a:latin typeface="Tahoma"/>
                <a:cs typeface="Tahoma"/>
              </a:rPr>
              <a:t>r</a:t>
            </a:r>
            <a:r>
              <a:rPr sz="2000" spc="4" dirty="0">
                <a:latin typeface="Tahoma"/>
                <a:cs typeface="Tahoma"/>
              </a:rPr>
              <a:t>e</a:t>
            </a:r>
            <a:r>
              <a:rPr sz="2000" dirty="0">
                <a:latin typeface="Tahoma"/>
                <a:cs typeface="Tahoma"/>
              </a:rPr>
              <a:t>nze </a:t>
            </a:r>
            <a:r>
              <a:rPr sz="2000" spc="-18" dirty="0">
                <a:latin typeface="Tahoma"/>
                <a:cs typeface="Tahoma"/>
              </a:rPr>
              <a:t>s</a:t>
            </a:r>
            <a:r>
              <a:rPr sz="2000" spc="-22" dirty="0">
                <a:latin typeface="Tahoma"/>
                <a:cs typeface="Tahoma"/>
              </a:rPr>
              <a:t>u</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13" dirty="0">
                <a:latin typeface="Tahoma"/>
                <a:cs typeface="Tahoma"/>
              </a:rPr>
              <a:t>da</a:t>
            </a:r>
            <a:r>
              <a:rPr sz="2000" spc="-9" dirty="0">
                <a:latin typeface="Tahoma"/>
                <a:cs typeface="Tahoma"/>
              </a:rPr>
              <a:t> </a:t>
            </a:r>
            <a:r>
              <a:rPr sz="2000" spc="-13" dirty="0">
                <a:latin typeface="Tahoma"/>
                <a:cs typeface="Tahoma"/>
              </a:rPr>
              <a:t>t</a:t>
            </a:r>
            <a:r>
              <a:rPr sz="2000" spc="-9" dirty="0">
                <a:latin typeface="Tahoma"/>
                <a:cs typeface="Tahoma"/>
              </a:rPr>
              <a:t>ra</a:t>
            </a:r>
            <a:r>
              <a:rPr sz="2000" spc="-13" dirty="0">
                <a:latin typeface="Tahoma"/>
                <a:cs typeface="Tahoma"/>
              </a:rPr>
              <a:t>t</a:t>
            </a:r>
            <a:r>
              <a:rPr sz="2000" spc="4" dirty="0">
                <a:latin typeface="Tahoma"/>
                <a:cs typeface="Tahoma"/>
              </a:rPr>
              <a:t>t</a:t>
            </a:r>
            <a:r>
              <a:rPr sz="2000" spc="-22" dirty="0">
                <a:latin typeface="Tahoma"/>
                <a:cs typeface="Tahoma"/>
              </a:rPr>
              <a:t>a</a:t>
            </a:r>
            <a:r>
              <a:rPr sz="2000" spc="-9" dirty="0">
                <a:latin typeface="Tahoma"/>
                <a:cs typeface="Tahoma"/>
              </a:rPr>
              <a:t>r</a:t>
            </a:r>
            <a:r>
              <a:rPr sz="2000" dirty="0">
                <a:latin typeface="Tahoma"/>
                <a:cs typeface="Tahoma"/>
              </a:rPr>
              <a:t>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289686" y="333699"/>
            <a:ext cx="8564626" cy="553998"/>
          </a:xfrm>
          <a:prstGeom prst="rect">
            <a:avLst/>
          </a:prstGeom>
        </p:spPr>
        <p:txBody>
          <a:bodyPr vert="horz" wrap="square" lIns="0" tIns="0" rIns="0" bIns="0" rtlCol="0">
            <a:spAutoFit/>
          </a:bodyPr>
          <a:lstStyle/>
          <a:p>
            <a:pPr marL="321945">
              <a:lnSpc>
                <a:spcPct val="100000"/>
              </a:lnSpc>
            </a:pPr>
            <a:r>
              <a:rPr sz="3600" dirty="0" smtClean="0">
                <a:solidFill>
                  <a:srgbClr val="1CACE3"/>
                </a:solidFill>
              </a:rPr>
              <a:t> </a:t>
            </a:r>
            <a:r>
              <a:rPr sz="3600" spc="-20" dirty="0">
                <a:solidFill>
                  <a:srgbClr val="1CACE3"/>
                </a:solidFill>
              </a:rPr>
              <a:t>LIVE</a:t>
            </a:r>
            <a:r>
              <a:rPr sz="3600" spc="-15" dirty="0">
                <a:solidFill>
                  <a:srgbClr val="1CACE3"/>
                </a:solidFill>
              </a:rPr>
              <a:t>L</a:t>
            </a:r>
            <a:r>
              <a:rPr sz="3600" spc="-190" dirty="0">
                <a:solidFill>
                  <a:srgbClr val="1CACE3"/>
                </a:solidFill>
              </a:rPr>
              <a:t>L</a:t>
            </a:r>
            <a:r>
              <a:rPr sz="3600" dirty="0">
                <a:solidFill>
                  <a:srgbClr val="1CACE3"/>
                </a:solidFill>
              </a:rPr>
              <a:t>O</a:t>
            </a:r>
            <a:r>
              <a:rPr sz="3600" spc="20" dirty="0">
                <a:solidFill>
                  <a:srgbClr val="1CACE3"/>
                </a:solidFill>
              </a:rPr>
              <a:t> </a:t>
            </a:r>
            <a:r>
              <a:rPr lang="it-IT" sz="3600" spc="20" dirty="0" smtClean="0">
                <a:solidFill>
                  <a:srgbClr val="1CACE3"/>
                </a:solidFill>
              </a:rPr>
              <a:t> CONSIGLIO </a:t>
            </a:r>
            <a:r>
              <a:rPr sz="3600" spc="-20" dirty="0" smtClean="0">
                <a:solidFill>
                  <a:srgbClr val="1CACE3"/>
                </a:solidFill>
              </a:rPr>
              <a:t>DI</a:t>
            </a:r>
            <a:r>
              <a:rPr sz="3600" spc="-130" dirty="0" smtClean="0">
                <a:solidFill>
                  <a:srgbClr val="1CACE3"/>
                </a:solidFill>
              </a:rPr>
              <a:t> </a:t>
            </a:r>
            <a:r>
              <a:rPr sz="3600" spc="-30" dirty="0">
                <a:solidFill>
                  <a:srgbClr val="1CACE3"/>
                </a:solidFill>
              </a:rPr>
              <a:t>CLA</a:t>
            </a:r>
            <a:r>
              <a:rPr sz="3600" spc="-10" dirty="0">
                <a:solidFill>
                  <a:srgbClr val="1CACE3"/>
                </a:solidFill>
              </a:rPr>
              <a:t>S</a:t>
            </a:r>
            <a:r>
              <a:rPr sz="3600" dirty="0">
                <a:solidFill>
                  <a:srgbClr val="1CACE3"/>
                </a:solidFill>
              </a:rPr>
              <a:t>SE</a:t>
            </a:r>
            <a:endParaRPr sz="3600" dirty="0"/>
          </a:p>
        </p:txBody>
      </p:sp>
      <p:sp>
        <p:nvSpPr>
          <p:cNvPr id="5" name="object 5"/>
          <p:cNvSpPr/>
          <p:nvPr/>
        </p:nvSpPr>
        <p:spPr>
          <a:xfrm>
            <a:off x="1264945" y="1072007"/>
            <a:ext cx="2324735" cy="2479040"/>
          </a:xfrm>
          <a:custGeom>
            <a:avLst/>
            <a:gdLst/>
            <a:ahLst/>
            <a:cxnLst/>
            <a:rect l="l" t="t" r="r" b="b"/>
            <a:pathLst>
              <a:path w="2324735" h="2479040">
                <a:moveTo>
                  <a:pt x="1448409" y="1804669"/>
                </a:moveTo>
                <a:lnTo>
                  <a:pt x="1090777" y="2173858"/>
                </a:lnTo>
                <a:lnTo>
                  <a:pt x="1400784" y="2478913"/>
                </a:lnTo>
                <a:lnTo>
                  <a:pt x="1413611" y="2297176"/>
                </a:lnTo>
                <a:lnTo>
                  <a:pt x="1492252" y="2276877"/>
                </a:lnTo>
                <a:lnTo>
                  <a:pt x="1568422" y="2251477"/>
                </a:lnTo>
                <a:lnTo>
                  <a:pt x="1641954" y="2221188"/>
                </a:lnTo>
                <a:lnTo>
                  <a:pt x="1712677" y="2186220"/>
                </a:lnTo>
                <a:lnTo>
                  <a:pt x="1780423" y="2146784"/>
                </a:lnTo>
                <a:lnTo>
                  <a:pt x="1845023" y="2103090"/>
                </a:lnTo>
                <a:lnTo>
                  <a:pt x="1906308" y="2055348"/>
                </a:lnTo>
                <a:lnTo>
                  <a:pt x="1964108" y="2003771"/>
                </a:lnTo>
                <a:lnTo>
                  <a:pt x="1984006" y="1983485"/>
                </a:lnTo>
                <a:lnTo>
                  <a:pt x="1435836" y="1983485"/>
                </a:lnTo>
                <a:lnTo>
                  <a:pt x="1448409" y="1804669"/>
                </a:lnTo>
                <a:close/>
              </a:path>
              <a:path w="2324735" h="2479040">
                <a:moveTo>
                  <a:pt x="1936643" y="296490"/>
                </a:moveTo>
                <a:lnTo>
                  <a:pt x="1162026" y="296490"/>
                </a:lnTo>
                <a:lnTo>
                  <a:pt x="1229648" y="299134"/>
                </a:lnTo>
                <a:lnTo>
                  <a:pt x="1296411" y="307018"/>
                </a:lnTo>
                <a:lnTo>
                  <a:pt x="1362034" y="320000"/>
                </a:lnTo>
                <a:lnTo>
                  <a:pt x="1426236" y="337939"/>
                </a:lnTo>
                <a:lnTo>
                  <a:pt x="1488734" y="360696"/>
                </a:lnTo>
                <a:lnTo>
                  <a:pt x="1549247" y="388127"/>
                </a:lnTo>
                <a:lnTo>
                  <a:pt x="1607493" y="420094"/>
                </a:lnTo>
                <a:lnTo>
                  <a:pt x="1663190" y="456455"/>
                </a:lnTo>
                <a:lnTo>
                  <a:pt x="1716057" y="497069"/>
                </a:lnTo>
                <a:lnTo>
                  <a:pt x="1765812" y="541795"/>
                </a:lnTo>
                <a:lnTo>
                  <a:pt x="1812173" y="590492"/>
                </a:lnTo>
                <a:lnTo>
                  <a:pt x="1854858" y="643020"/>
                </a:lnTo>
                <a:lnTo>
                  <a:pt x="1893585" y="699237"/>
                </a:lnTo>
                <a:lnTo>
                  <a:pt x="1928074" y="759003"/>
                </a:lnTo>
                <a:lnTo>
                  <a:pt x="1958041" y="822177"/>
                </a:lnTo>
                <a:lnTo>
                  <a:pt x="1983206" y="888618"/>
                </a:lnTo>
                <a:lnTo>
                  <a:pt x="2002927" y="956874"/>
                </a:lnTo>
                <a:lnTo>
                  <a:pt x="2016846" y="1025399"/>
                </a:lnTo>
                <a:lnTo>
                  <a:pt x="2025103" y="1093910"/>
                </a:lnTo>
                <a:lnTo>
                  <a:pt x="2027839" y="1162127"/>
                </a:lnTo>
                <a:lnTo>
                  <a:pt x="2025195" y="1229766"/>
                </a:lnTo>
                <a:lnTo>
                  <a:pt x="2017313" y="1296547"/>
                </a:lnTo>
                <a:lnTo>
                  <a:pt x="2004333" y="1362188"/>
                </a:lnTo>
                <a:lnTo>
                  <a:pt x="1986396" y="1426406"/>
                </a:lnTo>
                <a:lnTo>
                  <a:pt x="1963644" y="1488919"/>
                </a:lnTo>
                <a:lnTo>
                  <a:pt x="1936216" y="1549447"/>
                </a:lnTo>
                <a:lnTo>
                  <a:pt x="1904255" y="1607707"/>
                </a:lnTo>
                <a:lnTo>
                  <a:pt x="1867900" y="1663417"/>
                </a:lnTo>
                <a:lnTo>
                  <a:pt x="1827294" y="1716296"/>
                </a:lnTo>
                <a:lnTo>
                  <a:pt x="1782577" y="1766061"/>
                </a:lnTo>
                <a:lnTo>
                  <a:pt x="1733889" y="1812430"/>
                </a:lnTo>
                <a:lnTo>
                  <a:pt x="1681373" y="1855123"/>
                </a:lnTo>
                <a:lnTo>
                  <a:pt x="1625168" y="1893857"/>
                </a:lnTo>
                <a:lnTo>
                  <a:pt x="1565417" y="1928350"/>
                </a:lnTo>
                <a:lnTo>
                  <a:pt x="1502259" y="1958320"/>
                </a:lnTo>
                <a:lnTo>
                  <a:pt x="1435836" y="1983485"/>
                </a:lnTo>
                <a:lnTo>
                  <a:pt x="1984006" y="1983485"/>
                </a:lnTo>
                <a:lnTo>
                  <a:pt x="2018256" y="1948568"/>
                </a:lnTo>
                <a:lnTo>
                  <a:pt x="2068582" y="1889950"/>
                </a:lnTo>
                <a:lnTo>
                  <a:pt x="2114917" y="1828128"/>
                </a:lnTo>
                <a:lnTo>
                  <a:pt x="2157091" y="1763312"/>
                </a:lnTo>
                <a:lnTo>
                  <a:pt x="2194937" y="1695714"/>
                </a:lnTo>
                <a:lnTo>
                  <a:pt x="2228285" y="1625543"/>
                </a:lnTo>
                <a:lnTo>
                  <a:pt x="2256967" y="1553011"/>
                </a:lnTo>
                <a:lnTo>
                  <a:pt x="2280812" y="1478328"/>
                </a:lnTo>
                <a:lnTo>
                  <a:pt x="2299652" y="1401705"/>
                </a:lnTo>
                <a:lnTo>
                  <a:pt x="2313319" y="1323353"/>
                </a:lnTo>
                <a:lnTo>
                  <a:pt x="2321643" y="1243482"/>
                </a:lnTo>
                <a:lnTo>
                  <a:pt x="2324455" y="1162303"/>
                </a:lnTo>
                <a:lnTo>
                  <a:pt x="2320603" y="1066968"/>
                </a:lnTo>
                <a:lnTo>
                  <a:pt x="2309244" y="973757"/>
                </a:lnTo>
                <a:lnTo>
                  <a:pt x="2290679" y="882968"/>
                </a:lnTo>
                <a:lnTo>
                  <a:pt x="2265206" y="794902"/>
                </a:lnTo>
                <a:lnTo>
                  <a:pt x="2233124" y="709856"/>
                </a:lnTo>
                <a:lnTo>
                  <a:pt x="2194733" y="628130"/>
                </a:lnTo>
                <a:lnTo>
                  <a:pt x="2150330" y="550024"/>
                </a:lnTo>
                <a:lnTo>
                  <a:pt x="2100216" y="475835"/>
                </a:lnTo>
                <a:lnTo>
                  <a:pt x="2044689" y="405863"/>
                </a:lnTo>
                <a:lnTo>
                  <a:pt x="1984047" y="340407"/>
                </a:lnTo>
                <a:lnTo>
                  <a:pt x="1936643" y="296490"/>
                </a:lnTo>
                <a:close/>
              </a:path>
              <a:path w="2324735" h="2479040">
                <a:moveTo>
                  <a:pt x="1162151" y="0"/>
                </a:moveTo>
                <a:lnTo>
                  <a:pt x="1066834" y="3852"/>
                </a:lnTo>
                <a:lnTo>
                  <a:pt x="973639" y="15210"/>
                </a:lnTo>
                <a:lnTo>
                  <a:pt x="882866" y="33776"/>
                </a:lnTo>
                <a:lnTo>
                  <a:pt x="794814" y="59249"/>
                </a:lnTo>
                <a:lnTo>
                  <a:pt x="709781" y="91330"/>
                </a:lnTo>
                <a:lnTo>
                  <a:pt x="628067" y="129722"/>
                </a:lnTo>
                <a:lnTo>
                  <a:pt x="549971" y="174124"/>
                </a:lnTo>
                <a:lnTo>
                  <a:pt x="475791" y="224239"/>
                </a:lnTo>
                <a:lnTo>
                  <a:pt x="405827" y="279766"/>
                </a:lnTo>
                <a:lnTo>
                  <a:pt x="340379" y="340407"/>
                </a:lnTo>
                <a:lnTo>
                  <a:pt x="279744" y="405863"/>
                </a:lnTo>
                <a:lnTo>
                  <a:pt x="224222" y="475835"/>
                </a:lnTo>
                <a:lnTo>
                  <a:pt x="174112" y="550024"/>
                </a:lnTo>
                <a:lnTo>
                  <a:pt x="129713" y="628130"/>
                </a:lnTo>
                <a:lnTo>
                  <a:pt x="91324" y="709856"/>
                </a:lnTo>
                <a:lnTo>
                  <a:pt x="59245" y="794902"/>
                </a:lnTo>
                <a:lnTo>
                  <a:pt x="33774" y="882968"/>
                </a:lnTo>
                <a:lnTo>
                  <a:pt x="15210" y="973757"/>
                </a:lnTo>
                <a:lnTo>
                  <a:pt x="3852" y="1066968"/>
                </a:lnTo>
                <a:lnTo>
                  <a:pt x="0" y="1162303"/>
                </a:lnTo>
                <a:lnTo>
                  <a:pt x="296900" y="1162303"/>
                </a:lnTo>
                <a:lnTo>
                  <a:pt x="298672" y="1106764"/>
                </a:lnTo>
                <a:lnTo>
                  <a:pt x="303925" y="1051977"/>
                </a:lnTo>
                <a:lnTo>
                  <a:pt x="312567" y="998073"/>
                </a:lnTo>
                <a:lnTo>
                  <a:pt x="324506" y="945178"/>
                </a:lnTo>
                <a:lnTo>
                  <a:pt x="339649" y="893423"/>
                </a:lnTo>
                <a:lnTo>
                  <a:pt x="357905" y="842934"/>
                </a:lnTo>
                <a:lnTo>
                  <a:pt x="379181" y="793842"/>
                </a:lnTo>
                <a:lnTo>
                  <a:pt x="403385" y="746274"/>
                </a:lnTo>
                <a:lnTo>
                  <a:pt x="430424" y="700358"/>
                </a:lnTo>
                <a:lnTo>
                  <a:pt x="460206" y="656224"/>
                </a:lnTo>
                <a:lnTo>
                  <a:pt x="492639" y="614000"/>
                </a:lnTo>
                <a:lnTo>
                  <a:pt x="527631" y="573814"/>
                </a:lnTo>
                <a:lnTo>
                  <a:pt x="565088" y="535795"/>
                </a:lnTo>
                <a:lnTo>
                  <a:pt x="604920" y="500071"/>
                </a:lnTo>
                <a:lnTo>
                  <a:pt x="647033" y="466770"/>
                </a:lnTo>
                <a:lnTo>
                  <a:pt x="691336" y="436022"/>
                </a:lnTo>
                <a:lnTo>
                  <a:pt x="737735" y="407955"/>
                </a:lnTo>
                <a:lnTo>
                  <a:pt x="786140" y="382696"/>
                </a:lnTo>
                <a:lnTo>
                  <a:pt x="836456" y="360376"/>
                </a:lnTo>
                <a:lnTo>
                  <a:pt x="888593" y="341121"/>
                </a:lnTo>
                <a:lnTo>
                  <a:pt x="956830" y="321400"/>
                </a:lnTo>
                <a:lnTo>
                  <a:pt x="1025336" y="307482"/>
                </a:lnTo>
                <a:lnTo>
                  <a:pt x="1093828" y="299225"/>
                </a:lnTo>
                <a:lnTo>
                  <a:pt x="1162026" y="296490"/>
                </a:lnTo>
                <a:lnTo>
                  <a:pt x="1936643" y="296490"/>
                </a:lnTo>
                <a:lnTo>
                  <a:pt x="1918592" y="279766"/>
                </a:lnTo>
                <a:lnTo>
                  <a:pt x="1848620" y="224239"/>
                </a:lnTo>
                <a:lnTo>
                  <a:pt x="1774431" y="174124"/>
                </a:lnTo>
                <a:lnTo>
                  <a:pt x="1696324" y="129722"/>
                </a:lnTo>
                <a:lnTo>
                  <a:pt x="1614599" y="91330"/>
                </a:lnTo>
                <a:lnTo>
                  <a:pt x="1529553" y="59249"/>
                </a:lnTo>
                <a:lnTo>
                  <a:pt x="1441486" y="33776"/>
                </a:lnTo>
                <a:lnTo>
                  <a:pt x="1350698" y="15210"/>
                </a:lnTo>
                <a:lnTo>
                  <a:pt x="1257487" y="3852"/>
                </a:lnTo>
                <a:lnTo>
                  <a:pt x="1162151" y="0"/>
                </a:lnTo>
                <a:close/>
              </a:path>
            </a:pathLst>
          </a:custGeom>
          <a:solidFill>
            <a:srgbClr val="92D050"/>
          </a:solidFill>
        </p:spPr>
        <p:txBody>
          <a:bodyPr wrap="square" lIns="0" tIns="0" rIns="0" bIns="0" rtlCol="0"/>
          <a:lstStyle/>
          <a:p>
            <a:endParaRPr/>
          </a:p>
        </p:txBody>
      </p:sp>
      <p:sp>
        <p:nvSpPr>
          <p:cNvPr id="6" name="object 6"/>
          <p:cNvSpPr/>
          <p:nvPr/>
        </p:nvSpPr>
        <p:spPr>
          <a:xfrm>
            <a:off x="1264945" y="1072007"/>
            <a:ext cx="2324735" cy="2479040"/>
          </a:xfrm>
          <a:custGeom>
            <a:avLst/>
            <a:gdLst/>
            <a:ahLst/>
            <a:cxnLst/>
            <a:rect l="l" t="t" r="r" b="b"/>
            <a:pathLst>
              <a:path w="2324735" h="2479040">
                <a:moveTo>
                  <a:pt x="0" y="1162303"/>
                </a:moveTo>
                <a:lnTo>
                  <a:pt x="3852" y="1066968"/>
                </a:lnTo>
                <a:lnTo>
                  <a:pt x="15210" y="973757"/>
                </a:lnTo>
                <a:lnTo>
                  <a:pt x="33774" y="882968"/>
                </a:lnTo>
                <a:lnTo>
                  <a:pt x="59245" y="794902"/>
                </a:lnTo>
                <a:lnTo>
                  <a:pt x="91324" y="709856"/>
                </a:lnTo>
                <a:lnTo>
                  <a:pt x="129713" y="628130"/>
                </a:lnTo>
                <a:lnTo>
                  <a:pt x="174112" y="550024"/>
                </a:lnTo>
                <a:lnTo>
                  <a:pt x="224222" y="475835"/>
                </a:lnTo>
                <a:lnTo>
                  <a:pt x="279744" y="405863"/>
                </a:lnTo>
                <a:lnTo>
                  <a:pt x="340379" y="340407"/>
                </a:lnTo>
                <a:lnTo>
                  <a:pt x="405827" y="279766"/>
                </a:lnTo>
                <a:lnTo>
                  <a:pt x="475791" y="224239"/>
                </a:lnTo>
                <a:lnTo>
                  <a:pt x="549971" y="174124"/>
                </a:lnTo>
                <a:lnTo>
                  <a:pt x="628067" y="129722"/>
                </a:lnTo>
                <a:lnTo>
                  <a:pt x="709781" y="91330"/>
                </a:lnTo>
                <a:lnTo>
                  <a:pt x="794814" y="59249"/>
                </a:lnTo>
                <a:lnTo>
                  <a:pt x="882866" y="33776"/>
                </a:lnTo>
                <a:lnTo>
                  <a:pt x="973639" y="15210"/>
                </a:lnTo>
                <a:lnTo>
                  <a:pt x="1066834" y="3852"/>
                </a:lnTo>
                <a:lnTo>
                  <a:pt x="1162151" y="0"/>
                </a:lnTo>
                <a:lnTo>
                  <a:pt x="1257487" y="3852"/>
                </a:lnTo>
                <a:lnTo>
                  <a:pt x="1350698" y="15210"/>
                </a:lnTo>
                <a:lnTo>
                  <a:pt x="1441486" y="33776"/>
                </a:lnTo>
                <a:lnTo>
                  <a:pt x="1529553" y="59249"/>
                </a:lnTo>
                <a:lnTo>
                  <a:pt x="1614599" y="91330"/>
                </a:lnTo>
                <a:lnTo>
                  <a:pt x="1696324" y="129722"/>
                </a:lnTo>
                <a:lnTo>
                  <a:pt x="1774431" y="174124"/>
                </a:lnTo>
                <a:lnTo>
                  <a:pt x="1848620" y="224239"/>
                </a:lnTo>
                <a:lnTo>
                  <a:pt x="1918592" y="279766"/>
                </a:lnTo>
                <a:lnTo>
                  <a:pt x="1984047" y="340407"/>
                </a:lnTo>
                <a:lnTo>
                  <a:pt x="2044689" y="405863"/>
                </a:lnTo>
                <a:lnTo>
                  <a:pt x="2100216" y="475835"/>
                </a:lnTo>
                <a:lnTo>
                  <a:pt x="2150330" y="550024"/>
                </a:lnTo>
                <a:lnTo>
                  <a:pt x="2194733" y="628130"/>
                </a:lnTo>
                <a:lnTo>
                  <a:pt x="2233124" y="709856"/>
                </a:lnTo>
                <a:lnTo>
                  <a:pt x="2265206" y="794902"/>
                </a:lnTo>
                <a:lnTo>
                  <a:pt x="2290679" y="882968"/>
                </a:lnTo>
                <a:lnTo>
                  <a:pt x="2309244" y="973757"/>
                </a:lnTo>
                <a:lnTo>
                  <a:pt x="2320603" y="1066968"/>
                </a:lnTo>
                <a:lnTo>
                  <a:pt x="2324455" y="1162303"/>
                </a:lnTo>
                <a:lnTo>
                  <a:pt x="2321643" y="1243482"/>
                </a:lnTo>
                <a:lnTo>
                  <a:pt x="2313319" y="1323353"/>
                </a:lnTo>
                <a:lnTo>
                  <a:pt x="2299652" y="1401705"/>
                </a:lnTo>
                <a:lnTo>
                  <a:pt x="2280812" y="1478328"/>
                </a:lnTo>
                <a:lnTo>
                  <a:pt x="2256967" y="1553011"/>
                </a:lnTo>
                <a:lnTo>
                  <a:pt x="2228285" y="1625543"/>
                </a:lnTo>
                <a:lnTo>
                  <a:pt x="2194937" y="1695714"/>
                </a:lnTo>
                <a:lnTo>
                  <a:pt x="2157091" y="1763312"/>
                </a:lnTo>
                <a:lnTo>
                  <a:pt x="2114917" y="1828128"/>
                </a:lnTo>
                <a:lnTo>
                  <a:pt x="2068582" y="1889950"/>
                </a:lnTo>
                <a:lnTo>
                  <a:pt x="2018256" y="1948568"/>
                </a:lnTo>
                <a:lnTo>
                  <a:pt x="1964108" y="2003771"/>
                </a:lnTo>
                <a:lnTo>
                  <a:pt x="1906308" y="2055348"/>
                </a:lnTo>
                <a:lnTo>
                  <a:pt x="1845023" y="2103090"/>
                </a:lnTo>
                <a:lnTo>
                  <a:pt x="1780423" y="2146784"/>
                </a:lnTo>
                <a:lnTo>
                  <a:pt x="1712677" y="2186220"/>
                </a:lnTo>
                <a:lnTo>
                  <a:pt x="1641954" y="2221188"/>
                </a:lnTo>
                <a:lnTo>
                  <a:pt x="1568422" y="2251477"/>
                </a:lnTo>
                <a:lnTo>
                  <a:pt x="1492252" y="2276877"/>
                </a:lnTo>
                <a:lnTo>
                  <a:pt x="1413611" y="2297176"/>
                </a:lnTo>
                <a:lnTo>
                  <a:pt x="1400784" y="2478913"/>
                </a:lnTo>
                <a:lnTo>
                  <a:pt x="1090777" y="2173858"/>
                </a:lnTo>
                <a:lnTo>
                  <a:pt x="1448409" y="1804669"/>
                </a:lnTo>
                <a:lnTo>
                  <a:pt x="1435836" y="1983485"/>
                </a:lnTo>
                <a:lnTo>
                  <a:pt x="1502259" y="1958320"/>
                </a:lnTo>
                <a:lnTo>
                  <a:pt x="1565417" y="1928350"/>
                </a:lnTo>
                <a:lnTo>
                  <a:pt x="1625168" y="1893857"/>
                </a:lnTo>
                <a:lnTo>
                  <a:pt x="1681373" y="1855123"/>
                </a:lnTo>
                <a:lnTo>
                  <a:pt x="1733889" y="1812430"/>
                </a:lnTo>
                <a:lnTo>
                  <a:pt x="1782577" y="1766061"/>
                </a:lnTo>
                <a:lnTo>
                  <a:pt x="1827294" y="1716296"/>
                </a:lnTo>
                <a:lnTo>
                  <a:pt x="1867900" y="1663417"/>
                </a:lnTo>
                <a:lnTo>
                  <a:pt x="1904255" y="1607707"/>
                </a:lnTo>
                <a:lnTo>
                  <a:pt x="1936216" y="1549447"/>
                </a:lnTo>
                <a:lnTo>
                  <a:pt x="1963644" y="1488919"/>
                </a:lnTo>
                <a:lnTo>
                  <a:pt x="1986396" y="1426406"/>
                </a:lnTo>
                <a:lnTo>
                  <a:pt x="2004333" y="1362188"/>
                </a:lnTo>
                <a:lnTo>
                  <a:pt x="2017313" y="1296547"/>
                </a:lnTo>
                <a:lnTo>
                  <a:pt x="2025195" y="1229766"/>
                </a:lnTo>
                <a:lnTo>
                  <a:pt x="2027839" y="1162127"/>
                </a:lnTo>
                <a:lnTo>
                  <a:pt x="2025103" y="1093910"/>
                </a:lnTo>
                <a:lnTo>
                  <a:pt x="2016846" y="1025399"/>
                </a:lnTo>
                <a:lnTo>
                  <a:pt x="2002927" y="956874"/>
                </a:lnTo>
                <a:lnTo>
                  <a:pt x="1983206" y="888618"/>
                </a:lnTo>
                <a:lnTo>
                  <a:pt x="1958041" y="822177"/>
                </a:lnTo>
                <a:lnTo>
                  <a:pt x="1928074" y="759003"/>
                </a:lnTo>
                <a:lnTo>
                  <a:pt x="1893585" y="699237"/>
                </a:lnTo>
                <a:lnTo>
                  <a:pt x="1854858" y="643020"/>
                </a:lnTo>
                <a:lnTo>
                  <a:pt x="1812173" y="590492"/>
                </a:lnTo>
                <a:lnTo>
                  <a:pt x="1765812" y="541795"/>
                </a:lnTo>
                <a:lnTo>
                  <a:pt x="1716057" y="497069"/>
                </a:lnTo>
                <a:lnTo>
                  <a:pt x="1663190" y="456455"/>
                </a:lnTo>
                <a:lnTo>
                  <a:pt x="1607493" y="420094"/>
                </a:lnTo>
                <a:lnTo>
                  <a:pt x="1549247" y="388127"/>
                </a:lnTo>
                <a:lnTo>
                  <a:pt x="1488734" y="360696"/>
                </a:lnTo>
                <a:lnTo>
                  <a:pt x="1426236" y="337939"/>
                </a:lnTo>
                <a:lnTo>
                  <a:pt x="1362034" y="320000"/>
                </a:lnTo>
                <a:lnTo>
                  <a:pt x="1296411" y="307018"/>
                </a:lnTo>
                <a:lnTo>
                  <a:pt x="1229648" y="299134"/>
                </a:lnTo>
                <a:lnTo>
                  <a:pt x="1162026" y="296490"/>
                </a:lnTo>
                <a:lnTo>
                  <a:pt x="1093828" y="299225"/>
                </a:lnTo>
                <a:lnTo>
                  <a:pt x="1025336" y="307482"/>
                </a:lnTo>
                <a:lnTo>
                  <a:pt x="956830" y="321400"/>
                </a:lnTo>
                <a:lnTo>
                  <a:pt x="888593" y="341121"/>
                </a:lnTo>
                <a:lnTo>
                  <a:pt x="836456" y="360376"/>
                </a:lnTo>
                <a:lnTo>
                  <a:pt x="786140" y="382696"/>
                </a:lnTo>
                <a:lnTo>
                  <a:pt x="737735" y="407955"/>
                </a:lnTo>
                <a:lnTo>
                  <a:pt x="691336" y="436022"/>
                </a:lnTo>
                <a:lnTo>
                  <a:pt x="647033" y="466770"/>
                </a:lnTo>
                <a:lnTo>
                  <a:pt x="604920" y="500071"/>
                </a:lnTo>
                <a:lnTo>
                  <a:pt x="565088" y="535795"/>
                </a:lnTo>
                <a:lnTo>
                  <a:pt x="527631" y="573814"/>
                </a:lnTo>
                <a:lnTo>
                  <a:pt x="492639" y="614000"/>
                </a:lnTo>
                <a:lnTo>
                  <a:pt x="460206" y="656224"/>
                </a:lnTo>
                <a:lnTo>
                  <a:pt x="430424" y="700358"/>
                </a:lnTo>
                <a:lnTo>
                  <a:pt x="403385" y="746274"/>
                </a:lnTo>
                <a:lnTo>
                  <a:pt x="379181" y="793842"/>
                </a:lnTo>
                <a:lnTo>
                  <a:pt x="357905" y="842934"/>
                </a:lnTo>
                <a:lnTo>
                  <a:pt x="339649" y="893423"/>
                </a:lnTo>
                <a:lnTo>
                  <a:pt x="324506" y="945178"/>
                </a:lnTo>
                <a:lnTo>
                  <a:pt x="312567" y="998073"/>
                </a:lnTo>
                <a:lnTo>
                  <a:pt x="303925" y="1051977"/>
                </a:lnTo>
                <a:lnTo>
                  <a:pt x="298672" y="1106764"/>
                </a:lnTo>
                <a:lnTo>
                  <a:pt x="296900" y="1162303"/>
                </a:lnTo>
                <a:lnTo>
                  <a:pt x="0" y="1162303"/>
                </a:lnTo>
                <a:close/>
              </a:path>
            </a:pathLst>
          </a:custGeom>
          <a:ln w="19050">
            <a:solidFill>
              <a:srgbClr val="00AF50"/>
            </a:solidFill>
          </a:ln>
        </p:spPr>
        <p:txBody>
          <a:bodyPr wrap="square" lIns="0" tIns="0" rIns="0" bIns="0" rtlCol="0"/>
          <a:lstStyle/>
          <a:p>
            <a:endParaRPr/>
          </a:p>
        </p:txBody>
      </p:sp>
      <p:sp>
        <p:nvSpPr>
          <p:cNvPr id="7" name="object 7"/>
          <p:cNvSpPr txBox="1"/>
          <p:nvPr/>
        </p:nvSpPr>
        <p:spPr>
          <a:xfrm>
            <a:off x="1780158" y="1729855"/>
            <a:ext cx="1365250" cy="746760"/>
          </a:xfrm>
          <a:prstGeom prst="rect">
            <a:avLst/>
          </a:prstGeom>
        </p:spPr>
        <p:txBody>
          <a:bodyPr vert="horz" wrap="square" lIns="0" tIns="0" rIns="0" bIns="0" rtlCol="0">
            <a:spAutoFit/>
          </a:bodyPr>
          <a:lstStyle/>
          <a:p>
            <a:pPr algn="ctr">
              <a:lnSpc>
                <a:spcPct val="100000"/>
              </a:lnSpc>
            </a:pPr>
            <a:r>
              <a:rPr sz="1400" spc="-10" dirty="0">
                <a:latin typeface="Corbel"/>
                <a:cs typeface="Corbel"/>
              </a:rPr>
              <a:t>1</a:t>
            </a:r>
            <a:r>
              <a:rPr sz="1400" dirty="0">
                <a:latin typeface="Corbel"/>
                <a:cs typeface="Corbel"/>
              </a:rPr>
              <a:t>.</a:t>
            </a:r>
            <a:endParaRPr sz="1400">
              <a:latin typeface="Corbel"/>
              <a:cs typeface="Corbel"/>
            </a:endParaRPr>
          </a:p>
          <a:p>
            <a:pPr algn="ctr">
              <a:lnSpc>
                <a:spcPct val="100000"/>
              </a:lnSpc>
              <a:spcBef>
                <a:spcPts val="455"/>
              </a:spcBef>
            </a:pPr>
            <a:r>
              <a:rPr sz="1400" dirty="0">
                <a:latin typeface="Corbel"/>
                <a:cs typeface="Corbel"/>
              </a:rPr>
              <a:t>IN</a:t>
            </a:r>
            <a:r>
              <a:rPr sz="1400" spc="5" dirty="0">
                <a:latin typeface="Corbel"/>
                <a:cs typeface="Corbel"/>
              </a:rPr>
              <a:t>D</a:t>
            </a:r>
            <a:r>
              <a:rPr sz="1400" dirty="0">
                <a:latin typeface="Corbel"/>
                <a:cs typeface="Corbel"/>
              </a:rPr>
              <a:t>IVI</a:t>
            </a:r>
            <a:r>
              <a:rPr sz="1400" spc="10" dirty="0">
                <a:latin typeface="Corbel"/>
                <a:cs typeface="Corbel"/>
              </a:rPr>
              <a:t>D</a:t>
            </a:r>
            <a:r>
              <a:rPr sz="1400" spc="5" dirty="0">
                <a:latin typeface="Corbel"/>
                <a:cs typeface="Corbel"/>
              </a:rPr>
              <a:t>U</a:t>
            </a:r>
            <a:r>
              <a:rPr sz="1400" spc="-5" dirty="0">
                <a:latin typeface="Corbel"/>
                <a:cs typeface="Corbel"/>
              </a:rPr>
              <a:t>A</a:t>
            </a:r>
            <a:r>
              <a:rPr sz="1400" spc="-10" dirty="0">
                <a:latin typeface="Corbel"/>
                <a:cs typeface="Corbel"/>
              </a:rPr>
              <a:t>Z</a:t>
            </a:r>
            <a:r>
              <a:rPr sz="1400" dirty="0">
                <a:latin typeface="Corbel"/>
                <a:cs typeface="Corbel"/>
              </a:rPr>
              <a:t>IONE</a:t>
            </a:r>
            <a:endParaRPr sz="1400">
              <a:latin typeface="Corbel"/>
              <a:cs typeface="Corbel"/>
            </a:endParaRPr>
          </a:p>
          <a:p>
            <a:pPr algn="ctr">
              <a:lnSpc>
                <a:spcPct val="100000"/>
              </a:lnSpc>
              <a:spcBef>
                <a:spcPts val="455"/>
              </a:spcBef>
            </a:pPr>
            <a:r>
              <a:rPr sz="1400" spc="5" dirty="0">
                <a:latin typeface="Corbel"/>
                <a:cs typeface="Corbel"/>
              </a:rPr>
              <a:t>D</a:t>
            </a:r>
            <a:r>
              <a:rPr sz="1400" dirty="0">
                <a:latin typeface="Corbel"/>
                <a:cs typeface="Corbel"/>
              </a:rPr>
              <a:t>EI</a:t>
            </a:r>
            <a:r>
              <a:rPr sz="1400" spc="-25" dirty="0">
                <a:latin typeface="Corbel"/>
                <a:cs typeface="Corbel"/>
              </a:rPr>
              <a:t> </a:t>
            </a:r>
            <a:r>
              <a:rPr sz="1400" spc="-10" dirty="0">
                <a:latin typeface="Corbel"/>
                <a:cs typeface="Corbel"/>
              </a:rPr>
              <a:t>B</a:t>
            </a:r>
            <a:r>
              <a:rPr sz="1400" dirty="0">
                <a:latin typeface="Corbel"/>
                <a:cs typeface="Corbel"/>
              </a:rPr>
              <a:t>ES</a:t>
            </a:r>
            <a:endParaRPr sz="1400">
              <a:latin typeface="Corbel"/>
              <a:cs typeface="Corbel"/>
            </a:endParaRPr>
          </a:p>
        </p:txBody>
      </p:sp>
      <p:sp>
        <p:nvSpPr>
          <p:cNvPr id="8" name="object 8"/>
          <p:cNvSpPr/>
          <p:nvPr/>
        </p:nvSpPr>
        <p:spPr>
          <a:xfrm>
            <a:off x="486803" y="2603894"/>
            <a:ext cx="3102951" cy="3803041"/>
          </a:xfrm>
          <a:prstGeom prst="rect">
            <a:avLst/>
          </a:prstGeom>
          <a:blipFill>
            <a:blip r:embed="rId3" cstate="print"/>
            <a:stretch>
              <a:fillRect/>
            </a:stretch>
          </a:blipFill>
        </p:spPr>
        <p:txBody>
          <a:bodyPr wrap="square" lIns="0" tIns="0" rIns="0" bIns="0" rtlCol="0"/>
          <a:lstStyle/>
          <a:p>
            <a:endParaRPr/>
          </a:p>
        </p:txBody>
      </p:sp>
      <p:sp>
        <p:nvSpPr>
          <p:cNvPr id="9" name="object 9"/>
          <p:cNvSpPr txBox="1"/>
          <p:nvPr/>
        </p:nvSpPr>
        <p:spPr>
          <a:xfrm>
            <a:off x="1007770" y="3370977"/>
            <a:ext cx="1335405" cy="866140"/>
          </a:xfrm>
          <a:prstGeom prst="rect">
            <a:avLst/>
          </a:prstGeom>
        </p:spPr>
        <p:txBody>
          <a:bodyPr vert="horz" wrap="square" lIns="0" tIns="0" rIns="0" bIns="0" rtlCol="0">
            <a:spAutoFit/>
          </a:bodyPr>
          <a:lstStyle/>
          <a:p>
            <a:pPr marL="2540" algn="ctr">
              <a:lnSpc>
                <a:spcPct val="100000"/>
              </a:lnSpc>
            </a:pPr>
            <a:r>
              <a:rPr sz="1400" dirty="0">
                <a:latin typeface="Corbel"/>
                <a:cs typeface="Corbel"/>
              </a:rPr>
              <a:t>2.</a:t>
            </a:r>
            <a:endParaRPr sz="1400">
              <a:latin typeface="Corbel"/>
              <a:cs typeface="Corbel"/>
            </a:endParaRPr>
          </a:p>
          <a:p>
            <a:pPr marL="12700" marR="5080" algn="ctr">
              <a:lnSpc>
                <a:spcPts val="1540"/>
              </a:lnSpc>
              <a:spcBef>
                <a:spcPts val="625"/>
              </a:spcBef>
            </a:pPr>
            <a:r>
              <a:rPr sz="1400" spc="-5" dirty="0">
                <a:latin typeface="Corbel"/>
                <a:cs typeface="Corbel"/>
              </a:rPr>
              <a:t>PRO</a:t>
            </a:r>
            <a:r>
              <a:rPr sz="1400" dirty="0">
                <a:latin typeface="Corbel"/>
                <a:cs typeface="Corbel"/>
              </a:rPr>
              <a:t>M</a:t>
            </a:r>
            <a:r>
              <a:rPr sz="1400" spc="-10" dirty="0">
                <a:latin typeface="Corbel"/>
                <a:cs typeface="Corbel"/>
              </a:rPr>
              <a:t>O</a:t>
            </a:r>
            <a:r>
              <a:rPr sz="1400" spc="5" dirty="0">
                <a:latin typeface="Corbel"/>
                <a:cs typeface="Corbel"/>
              </a:rPr>
              <a:t>Z</a:t>
            </a:r>
            <a:r>
              <a:rPr sz="1400" dirty="0">
                <a:latin typeface="Corbel"/>
                <a:cs typeface="Corbel"/>
              </a:rPr>
              <a:t>IO</a:t>
            </a:r>
            <a:r>
              <a:rPr sz="1400" spc="-10" dirty="0">
                <a:latin typeface="Corbel"/>
                <a:cs typeface="Corbel"/>
              </a:rPr>
              <a:t>N</a:t>
            </a:r>
            <a:r>
              <a:rPr sz="1400" dirty="0">
                <a:latin typeface="Corbel"/>
                <a:cs typeface="Corbel"/>
              </a:rPr>
              <a:t>E</a:t>
            </a:r>
            <a:r>
              <a:rPr sz="1400" spc="-25" dirty="0">
                <a:latin typeface="Corbel"/>
                <a:cs typeface="Corbel"/>
              </a:rPr>
              <a:t> </a:t>
            </a:r>
            <a:r>
              <a:rPr sz="1400" dirty="0">
                <a:latin typeface="Corbel"/>
                <a:cs typeface="Corbel"/>
              </a:rPr>
              <a:t>DI U</a:t>
            </a:r>
            <a:r>
              <a:rPr sz="1400" spc="-10" dirty="0">
                <a:latin typeface="Corbel"/>
                <a:cs typeface="Corbel"/>
              </a:rPr>
              <a:t>N</a:t>
            </a:r>
            <a:r>
              <a:rPr sz="1400" dirty="0">
                <a:latin typeface="Corbel"/>
                <a:cs typeface="Corbel"/>
              </a:rPr>
              <a:t>A</a:t>
            </a:r>
            <a:r>
              <a:rPr sz="1400" spc="-20" dirty="0">
                <a:latin typeface="Corbel"/>
                <a:cs typeface="Corbel"/>
              </a:rPr>
              <a:t> </a:t>
            </a:r>
            <a:r>
              <a:rPr sz="1400" b="1" dirty="0">
                <a:solidFill>
                  <a:srgbClr val="2583C5"/>
                </a:solidFill>
                <a:latin typeface="Corbel"/>
                <a:cs typeface="Corbel"/>
              </a:rPr>
              <a:t>DID</a:t>
            </a:r>
            <a:r>
              <a:rPr sz="1400" b="1" spc="-70" dirty="0">
                <a:solidFill>
                  <a:srgbClr val="2583C5"/>
                </a:solidFill>
                <a:latin typeface="Corbel"/>
                <a:cs typeface="Corbel"/>
              </a:rPr>
              <a:t>A</a:t>
            </a:r>
            <a:r>
              <a:rPr sz="1400" b="1" spc="-5" dirty="0">
                <a:solidFill>
                  <a:srgbClr val="2583C5"/>
                </a:solidFill>
                <a:latin typeface="Corbel"/>
                <a:cs typeface="Corbel"/>
              </a:rPr>
              <a:t>T</a:t>
            </a:r>
            <a:r>
              <a:rPr sz="1400" b="1" spc="5" dirty="0">
                <a:solidFill>
                  <a:srgbClr val="2583C5"/>
                </a:solidFill>
                <a:latin typeface="Corbel"/>
                <a:cs typeface="Corbel"/>
              </a:rPr>
              <a:t>T</a:t>
            </a:r>
            <a:r>
              <a:rPr sz="1400" b="1" dirty="0">
                <a:solidFill>
                  <a:srgbClr val="2583C5"/>
                </a:solidFill>
                <a:latin typeface="Corbel"/>
                <a:cs typeface="Corbel"/>
              </a:rPr>
              <a:t>I</a:t>
            </a:r>
            <a:r>
              <a:rPr sz="1400" b="1" spc="-10" dirty="0">
                <a:solidFill>
                  <a:srgbClr val="2583C5"/>
                </a:solidFill>
                <a:latin typeface="Corbel"/>
                <a:cs typeface="Corbel"/>
              </a:rPr>
              <a:t>C</a:t>
            </a:r>
            <a:r>
              <a:rPr sz="1400" b="1" dirty="0">
                <a:solidFill>
                  <a:srgbClr val="2583C5"/>
                </a:solidFill>
                <a:latin typeface="Corbel"/>
                <a:cs typeface="Corbel"/>
              </a:rPr>
              <a:t>A I</a:t>
            </a:r>
            <a:r>
              <a:rPr sz="1400" b="1" spc="-5" dirty="0">
                <a:solidFill>
                  <a:srgbClr val="2583C5"/>
                </a:solidFill>
                <a:latin typeface="Corbel"/>
                <a:cs typeface="Corbel"/>
              </a:rPr>
              <a:t>NCLUSI</a:t>
            </a:r>
            <a:r>
              <a:rPr sz="1400" b="1" spc="-65" dirty="0">
                <a:solidFill>
                  <a:srgbClr val="2583C5"/>
                </a:solidFill>
                <a:latin typeface="Corbel"/>
                <a:cs typeface="Corbel"/>
              </a:rPr>
              <a:t>V</a:t>
            </a:r>
            <a:r>
              <a:rPr sz="1400" b="1" dirty="0">
                <a:solidFill>
                  <a:srgbClr val="2583C5"/>
                </a:solidFill>
                <a:latin typeface="Corbel"/>
                <a:cs typeface="Corbel"/>
              </a:rPr>
              <a:t>A</a:t>
            </a:r>
            <a:endParaRPr sz="1400">
              <a:latin typeface="Corbel"/>
              <a:cs typeface="Corbel"/>
            </a:endParaRPr>
          </a:p>
        </p:txBody>
      </p:sp>
      <p:sp>
        <p:nvSpPr>
          <p:cNvPr id="10" name="object 10"/>
          <p:cNvSpPr/>
          <p:nvPr/>
        </p:nvSpPr>
        <p:spPr>
          <a:xfrm>
            <a:off x="1267853" y="4267574"/>
            <a:ext cx="2322195" cy="2139950"/>
          </a:xfrm>
          <a:custGeom>
            <a:avLst/>
            <a:gdLst/>
            <a:ahLst/>
            <a:cxnLst/>
            <a:rect l="l" t="t" r="r" b="b"/>
            <a:pathLst>
              <a:path w="2322195" h="2139950">
                <a:moveTo>
                  <a:pt x="374256" y="282581"/>
                </a:moveTo>
                <a:lnTo>
                  <a:pt x="446910" y="225706"/>
                </a:lnTo>
                <a:lnTo>
                  <a:pt x="523087" y="175236"/>
                </a:lnTo>
                <a:lnTo>
                  <a:pt x="602364" y="131157"/>
                </a:lnTo>
                <a:lnTo>
                  <a:pt x="684320" y="93453"/>
                </a:lnTo>
                <a:lnTo>
                  <a:pt x="768531" y="62107"/>
                </a:lnTo>
                <a:lnTo>
                  <a:pt x="854576" y="37105"/>
                </a:lnTo>
                <a:lnTo>
                  <a:pt x="942033" y="18430"/>
                </a:lnTo>
                <a:lnTo>
                  <a:pt x="1030478" y="6067"/>
                </a:lnTo>
                <a:lnTo>
                  <a:pt x="1119490" y="0"/>
                </a:lnTo>
                <a:lnTo>
                  <a:pt x="1208646" y="213"/>
                </a:lnTo>
                <a:lnTo>
                  <a:pt x="1297524" y="6690"/>
                </a:lnTo>
                <a:lnTo>
                  <a:pt x="1385701" y="19417"/>
                </a:lnTo>
                <a:lnTo>
                  <a:pt x="1472756" y="38377"/>
                </a:lnTo>
                <a:lnTo>
                  <a:pt x="1558265" y="63554"/>
                </a:lnTo>
                <a:lnTo>
                  <a:pt x="1641807" y="94933"/>
                </a:lnTo>
                <a:lnTo>
                  <a:pt x="1722959" y="132498"/>
                </a:lnTo>
                <a:lnTo>
                  <a:pt x="1801299" y="176233"/>
                </a:lnTo>
                <a:lnTo>
                  <a:pt x="1876405" y="226123"/>
                </a:lnTo>
                <a:lnTo>
                  <a:pt x="1947853" y="282151"/>
                </a:lnTo>
                <a:lnTo>
                  <a:pt x="2015223" y="344303"/>
                </a:lnTo>
                <a:lnTo>
                  <a:pt x="2076949" y="411264"/>
                </a:lnTo>
                <a:lnTo>
                  <a:pt x="2131721" y="481472"/>
                </a:lnTo>
                <a:lnTo>
                  <a:pt x="2179558" y="554536"/>
                </a:lnTo>
                <a:lnTo>
                  <a:pt x="2220477" y="630069"/>
                </a:lnTo>
                <a:lnTo>
                  <a:pt x="2254495" y="707681"/>
                </a:lnTo>
                <a:lnTo>
                  <a:pt x="2281629" y="786983"/>
                </a:lnTo>
                <a:lnTo>
                  <a:pt x="2301896" y="867585"/>
                </a:lnTo>
                <a:lnTo>
                  <a:pt x="2315315" y="949099"/>
                </a:lnTo>
                <a:lnTo>
                  <a:pt x="2321901" y="1031136"/>
                </a:lnTo>
                <a:lnTo>
                  <a:pt x="2321674" y="1113306"/>
                </a:lnTo>
                <a:lnTo>
                  <a:pt x="2314649" y="1195220"/>
                </a:lnTo>
                <a:lnTo>
                  <a:pt x="2300845" y="1276489"/>
                </a:lnTo>
                <a:lnTo>
                  <a:pt x="2280278" y="1356725"/>
                </a:lnTo>
                <a:lnTo>
                  <a:pt x="2252966" y="1435537"/>
                </a:lnTo>
                <a:lnTo>
                  <a:pt x="2218927" y="1512537"/>
                </a:lnTo>
                <a:lnTo>
                  <a:pt x="2178177" y="1587335"/>
                </a:lnTo>
                <a:lnTo>
                  <a:pt x="2130734" y="1659543"/>
                </a:lnTo>
                <a:lnTo>
                  <a:pt x="2076616" y="1728772"/>
                </a:lnTo>
                <a:lnTo>
                  <a:pt x="2015839" y="1794632"/>
                </a:lnTo>
                <a:lnTo>
                  <a:pt x="1948421" y="1856734"/>
                </a:lnTo>
                <a:lnTo>
                  <a:pt x="1875767" y="1913619"/>
                </a:lnTo>
                <a:lnTo>
                  <a:pt x="1799590" y="1964098"/>
                </a:lnTo>
                <a:lnTo>
                  <a:pt x="1720312" y="2008184"/>
                </a:lnTo>
                <a:lnTo>
                  <a:pt x="1638356" y="2045894"/>
                </a:lnTo>
                <a:lnTo>
                  <a:pt x="1554143" y="2077244"/>
                </a:lnTo>
                <a:lnTo>
                  <a:pt x="1468097" y="2102250"/>
                </a:lnTo>
                <a:lnTo>
                  <a:pt x="1380638" y="2120928"/>
                </a:lnTo>
                <a:lnTo>
                  <a:pt x="1292190" y="2133293"/>
                </a:lnTo>
                <a:lnTo>
                  <a:pt x="1203175" y="2139362"/>
                </a:lnTo>
                <a:lnTo>
                  <a:pt x="1114015" y="2139150"/>
                </a:lnTo>
                <a:lnTo>
                  <a:pt x="1025132" y="2132673"/>
                </a:lnTo>
                <a:lnTo>
                  <a:pt x="936948" y="2119947"/>
                </a:lnTo>
                <a:lnTo>
                  <a:pt x="849886" y="2100989"/>
                </a:lnTo>
                <a:lnTo>
                  <a:pt x="764368" y="2075813"/>
                </a:lnTo>
                <a:lnTo>
                  <a:pt x="680816" y="2044436"/>
                </a:lnTo>
                <a:lnTo>
                  <a:pt x="599652" y="2006873"/>
                </a:lnTo>
                <a:lnTo>
                  <a:pt x="521299" y="1963141"/>
                </a:lnTo>
                <a:lnTo>
                  <a:pt x="446179" y="1913256"/>
                </a:lnTo>
                <a:lnTo>
                  <a:pt x="374714" y="1857233"/>
                </a:lnTo>
                <a:lnTo>
                  <a:pt x="307327" y="1795088"/>
                </a:lnTo>
                <a:lnTo>
                  <a:pt x="278347" y="1764987"/>
                </a:lnTo>
                <a:lnTo>
                  <a:pt x="250702" y="1734005"/>
                </a:lnTo>
                <a:lnTo>
                  <a:pt x="224408" y="1702180"/>
                </a:lnTo>
                <a:lnTo>
                  <a:pt x="199482" y="1669552"/>
                </a:lnTo>
                <a:lnTo>
                  <a:pt x="175939" y="1636159"/>
                </a:lnTo>
                <a:lnTo>
                  <a:pt x="153797" y="1602039"/>
                </a:lnTo>
                <a:lnTo>
                  <a:pt x="133072" y="1567231"/>
                </a:lnTo>
                <a:lnTo>
                  <a:pt x="113779" y="1531774"/>
                </a:lnTo>
                <a:lnTo>
                  <a:pt x="95936" y="1495707"/>
                </a:lnTo>
                <a:lnTo>
                  <a:pt x="79559" y="1459068"/>
                </a:lnTo>
                <a:lnTo>
                  <a:pt x="64663" y="1421896"/>
                </a:lnTo>
                <a:lnTo>
                  <a:pt x="51266" y="1384229"/>
                </a:lnTo>
                <a:lnTo>
                  <a:pt x="39384" y="1346106"/>
                </a:lnTo>
                <a:lnTo>
                  <a:pt x="29034" y="1307566"/>
                </a:lnTo>
                <a:lnTo>
                  <a:pt x="20230" y="1268647"/>
                </a:lnTo>
                <a:lnTo>
                  <a:pt x="12991" y="1229388"/>
                </a:lnTo>
                <a:lnTo>
                  <a:pt x="7332" y="1189828"/>
                </a:lnTo>
                <a:lnTo>
                  <a:pt x="3269" y="1150006"/>
                </a:lnTo>
                <a:lnTo>
                  <a:pt x="820" y="1109959"/>
                </a:lnTo>
                <a:lnTo>
                  <a:pt x="0" y="1069727"/>
                </a:lnTo>
                <a:lnTo>
                  <a:pt x="272783" y="1069727"/>
                </a:lnTo>
                <a:lnTo>
                  <a:pt x="275728" y="1135139"/>
                </a:lnTo>
                <a:lnTo>
                  <a:pt x="284411" y="1199095"/>
                </a:lnTo>
                <a:lnTo>
                  <a:pt x="298603" y="1261390"/>
                </a:lnTo>
                <a:lnTo>
                  <a:pt x="318076" y="1321818"/>
                </a:lnTo>
                <a:lnTo>
                  <a:pt x="342601" y="1380175"/>
                </a:lnTo>
                <a:lnTo>
                  <a:pt x="371949" y="1436255"/>
                </a:lnTo>
                <a:lnTo>
                  <a:pt x="405893" y="1489852"/>
                </a:lnTo>
                <a:lnTo>
                  <a:pt x="444202" y="1540762"/>
                </a:lnTo>
                <a:lnTo>
                  <a:pt x="486650" y="1588779"/>
                </a:lnTo>
                <a:lnTo>
                  <a:pt x="533006" y="1633698"/>
                </a:lnTo>
                <a:lnTo>
                  <a:pt x="583043" y="1675313"/>
                </a:lnTo>
                <a:lnTo>
                  <a:pt x="636531" y="1713419"/>
                </a:lnTo>
                <a:lnTo>
                  <a:pt x="693243" y="1747811"/>
                </a:lnTo>
                <a:lnTo>
                  <a:pt x="752949" y="1778284"/>
                </a:lnTo>
                <a:lnTo>
                  <a:pt x="815422" y="1804632"/>
                </a:lnTo>
                <a:lnTo>
                  <a:pt x="880432" y="1826649"/>
                </a:lnTo>
                <a:lnTo>
                  <a:pt x="947751" y="1844132"/>
                </a:lnTo>
                <a:lnTo>
                  <a:pt x="1017150" y="1856873"/>
                </a:lnTo>
                <a:lnTo>
                  <a:pt x="1088401" y="1864669"/>
                </a:lnTo>
                <a:lnTo>
                  <a:pt x="1161275" y="1867313"/>
                </a:lnTo>
                <a:lnTo>
                  <a:pt x="1234167" y="1864669"/>
                </a:lnTo>
                <a:lnTo>
                  <a:pt x="1305434" y="1856873"/>
                </a:lnTo>
                <a:lnTo>
                  <a:pt x="1374848" y="1844132"/>
                </a:lnTo>
                <a:lnTo>
                  <a:pt x="1442179" y="1826649"/>
                </a:lnTo>
                <a:lnTo>
                  <a:pt x="1507201" y="1804632"/>
                </a:lnTo>
                <a:lnTo>
                  <a:pt x="1569684" y="1778284"/>
                </a:lnTo>
                <a:lnTo>
                  <a:pt x="1629399" y="1747811"/>
                </a:lnTo>
                <a:lnTo>
                  <a:pt x="1686118" y="1713419"/>
                </a:lnTo>
                <a:lnTo>
                  <a:pt x="1739613" y="1675313"/>
                </a:lnTo>
                <a:lnTo>
                  <a:pt x="1789655" y="1633698"/>
                </a:lnTo>
                <a:lnTo>
                  <a:pt x="1836015" y="1588779"/>
                </a:lnTo>
                <a:lnTo>
                  <a:pt x="1878466" y="1540762"/>
                </a:lnTo>
                <a:lnTo>
                  <a:pt x="1916778" y="1489852"/>
                </a:lnTo>
                <a:lnTo>
                  <a:pt x="1950724" y="1436255"/>
                </a:lnTo>
                <a:lnTo>
                  <a:pt x="1980074" y="1380175"/>
                </a:lnTo>
                <a:lnTo>
                  <a:pt x="2004600" y="1321818"/>
                </a:lnTo>
                <a:lnTo>
                  <a:pt x="2024073" y="1261390"/>
                </a:lnTo>
                <a:lnTo>
                  <a:pt x="2038266" y="1199095"/>
                </a:lnTo>
                <a:lnTo>
                  <a:pt x="2046949" y="1135139"/>
                </a:lnTo>
                <a:lnTo>
                  <a:pt x="2049894" y="1069727"/>
                </a:lnTo>
                <a:lnTo>
                  <a:pt x="2046949" y="1004303"/>
                </a:lnTo>
                <a:lnTo>
                  <a:pt x="2038266" y="940335"/>
                </a:lnTo>
                <a:lnTo>
                  <a:pt x="2024073" y="878030"/>
                </a:lnTo>
                <a:lnTo>
                  <a:pt x="2004600" y="817592"/>
                </a:lnTo>
                <a:lnTo>
                  <a:pt x="1980074" y="759226"/>
                </a:lnTo>
                <a:lnTo>
                  <a:pt x="1950724" y="703139"/>
                </a:lnTo>
                <a:lnTo>
                  <a:pt x="1916778" y="649534"/>
                </a:lnTo>
                <a:lnTo>
                  <a:pt x="1878466" y="598618"/>
                </a:lnTo>
                <a:lnTo>
                  <a:pt x="1836015" y="550596"/>
                </a:lnTo>
                <a:lnTo>
                  <a:pt x="1789655" y="505673"/>
                </a:lnTo>
                <a:lnTo>
                  <a:pt x="1739613" y="464054"/>
                </a:lnTo>
                <a:lnTo>
                  <a:pt x="1686118" y="425944"/>
                </a:lnTo>
                <a:lnTo>
                  <a:pt x="1629399" y="391549"/>
                </a:lnTo>
                <a:lnTo>
                  <a:pt x="1569684" y="361074"/>
                </a:lnTo>
                <a:lnTo>
                  <a:pt x="1507201" y="334725"/>
                </a:lnTo>
                <a:lnTo>
                  <a:pt x="1442179" y="312706"/>
                </a:lnTo>
                <a:lnTo>
                  <a:pt x="1374848" y="295222"/>
                </a:lnTo>
                <a:lnTo>
                  <a:pt x="1305434" y="282480"/>
                </a:lnTo>
                <a:lnTo>
                  <a:pt x="1234167" y="274684"/>
                </a:lnTo>
                <a:lnTo>
                  <a:pt x="1161275" y="272040"/>
                </a:lnTo>
                <a:lnTo>
                  <a:pt x="1128477" y="272583"/>
                </a:lnTo>
                <a:lnTo>
                  <a:pt x="1063351" y="276897"/>
                </a:lnTo>
                <a:lnTo>
                  <a:pt x="999054" y="285445"/>
                </a:lnTo>
                <a:lnTo>
                  <a:pt x="935830" y="298143"/>
                </a:lnTo>
                <a:lnTo>
                  <a:pt x="873922" y="314910"/>
                </a:lnTo>
                <a:lnTo>
                  <a:pt x="813572" y="335662"/>
                </a:lnTo>
                <a:lnTo>
                  <a:pt x="755024" y="360315"/>
                </a:lnTo>
                <a:lnTo>
                  <a:pt x="698521" y="388787"/>
                </a:lnTo>
                <a:lnTo>
                  <a:pt x="644305" y="420995"/>
                </a:lnTo>
                <a:lnTo>
                  <a:pt x="592621" y="456855"/>
                </a:lnTo>
                <a:lnTo>
                  <a:pt x="567804" y="476129"/>
                </a:lnTo>
                <a:lnTo>
                  <a:pt x="374256" y="282581"/>
                </a:lnTo>
                <a:close/>
              </a:path>
            </a:pathLst>
          </a:custGeom>
          <a:ln w="19050">
            <a:solidFill>
              <a:srgbClr val="FFFFFF"/>
            </a:solidFill>
          </a:ln>
        </p:spPr>
        <p:txBody>
          <a:bodyPr wrap="square" lIns="0" tIns="0" rIns="0" bIns="0" rtlCol="0"/>
          <a:lstStyle/>
          <a:p>
            <a:endParaRPr/>
          </a:p>
        </p:txBody>
      </p:sp>
      <p:sp>
        <p:nvSpPr>
          <p:cNvPr id="11" name="object 11"/>
          <p:cNvSpPr txBox="1"/>
          <p:nvPr/>
        </p:nvSpPr>
        <p:spPr>
          <a:xfrm>
            <a:off x="1707895" y="4778998"/>
            <a:ext cx="1440180" cy="1181100"/>
          </a:xfrm>
          <a:prstGeom prst="rect">
            <a:avLst/>
          </a:prstGeom>
        </p:spPr>
        <p:txBody>
          <a:bodyPr vert="horz" wrap="square" lIns="0" tIns="0" rIns="0" bIns="0" rtlCol="0">
            <a:spAutoFit/>
          </a:bodyPr>
          <a:lstStyle/>
          <a:p>
            <a:pPr algn="ctr">
              <a:lnSpc>
                <a:spcPts val="1610"/>
              </a:lnSpc>
            </a:pPr>
            <a:r>
              <a:rPr sz="1400" spc="-5" dirty="0">
                <a:latin typeface="Corbel"/>
                <a:cs typeface="Corbel"/>
              </a:rPr>
              <a:t>3.</a:t>
            </a:r>
            <a:endParaRPr sz="1400">
              <a:latin typeface="Corbel"/>
              <a:cs typeface="Corbel"/>
            </a:endParaRPr>
          </a:p>
          <a:p>
            <a:pPr marL="12700" marR="5080" indent="-635" algn="ctr">
              <a:lnSpc>
                <a:spcPct val="91600"/>
              </a:lnSpc>
              <a:spcBef>
                <a:spcPts val="70"/>
              </a:spcBef>
            </a:pPr>
            <a:r>
              <a:rPr sz="1400" b="1" dirty="0">
                <a:solidFill>
                  <a:srgbClr val="1F4429"/>
                </a:solidFill>
                <a:latin typeface="Corbel"/>
                <a:cs typeface="Corbel"/>
              </a:rPr>
              <a:t>P</a:t>
            </a:r>
            <a:r>
              <a:rPr sz="1400" b="1" spc="-10" dirty="0">
                <a:solidFill>
                  <a:srgbClr val="1F4429"/>
                </a:solidFill>
                <a:latin typeface="Corbel"/>
                <a:cs typeface="Corbel"/>
              </a:rPr>
              <a:t>ER</a:t>
            </a:r>
            <a:r>
              <a:rPr sz="1400" b="1" dirty="0">
                <a:solidFill>
                  <a:srgbClr val="1F4429"/>
                </a:solidFill>
                <a:latin typeface="Corbel"/>
                <a:cs typeface="Corbel"/>
              </a:rPr>
              <a:t>S</a:t>
            </a:r>
            <a:r>
              <a:rPr sz="1400" b="1" spc="-5" dirty="0">
                <a:solidFill>
                  <a:srgbClr val="1F4429"/>
                </a:solidFill>
                <a:latin typeface="Corbel"/>
                <a:cs typeface="Corbel"/>
              </a:rPr>
              <a:t>ONALIZZ</a:t>
            </a:r>
            <a:r>
              <a:rPr sz="1400" b="1" dirty="0">
                <a:solidFill>
                  <a:srgbClr val="1F4429"/>
                </a:solidFill>
                <a:latin typeface="Corbel"/>
                <a:cs typeface="Corbel"/>
              </a:rPr>
              <a:t>A- </a:t>
            </a:r>
            <a:r>
              <a:rPr sz="1400" b="1" spc="-5" dirty="0">
                <a:solidFill>
                  <a:srgbClr val="1F4429"/>
                </a:solidFill>
                <a:latin typeface="Corbel"/>
                <a:cs typeface="Corbel"/>
              </a:rPr>
              <a:t>Z</a:t>
            </a:r>
            <a:r>
              <a:rPr sz="1400" b="1" spc="-10" dirty="0">
                <a:solidFill>
                  <a:srgbClr val="1F4429"/>
                </a:solidFill>
                <a:latin typeface="Corbel"/>
                <a:cs typeface="Corbel"/>
              </a:rPr>
              <a:t>I</a:t>
            </a:r>
            <a:r>
              <a:rPr sz="1400" b="1" spc="-5" dirty="0">
                <a:solidFill>
                  <a:srgbClr val="1F4429"/>
                </a:solidFill>
                <a:latin typeface="Corbel"/>
                <a:cs typeface="Corbel"/>
              </a:rPr>
              <a:t>ONE</a:t>
            </a:r>
            <a:r>
              <a:rPr sz="1400" b="1" dirty="0">
                <a:solidFill>
                  <a:srgbClr val="1F4429"/>
                </a:solidFill>
                <a:latin typeface="Corbel"/>
                <a:cs typeface="Corbel"/>
              </a:rPr>
              <a:t>/ I</a:t>
            </a:r>
            <a:r>
              <a:rPr sz="1400" b="1" spc="-10" dirty="0">
                <a:solidFill>
                  <a:srgbClr val="1F4429"/>
                </a:solidFill>
                <a:latin typeface="Corbel"/>
                <a:cs typeface="Corbel"/>
              </a:rPr>
              <a:t>N</a:t>
            </a:r>
            <a:r>
              <a:rPr sz="1400" b="1" dirty="0">
                <a:solidFill>
                  <a:srgbClr val="1F4429"/>
                </a:solidFill>
                <a:latin typeface="Corbel"/>
                <a:cs typeface="Corbel"/>
              </a:rPr>
              <a:t>DIVIDUAL</a:t>
            </a:r>
            <a:r>
              <a:rPr sz="1400" b="1" spc="-5" dirty="0">
                <a:solidFill>
                  <a:srgbClr val="1F4429"/>
                </a:solidFill>
                <a:latin typeface="Corbel"/>
                <a:cs typeface="Corbel"/>
              </a:rPr>
              <a:t>I</a:t>
            </a:r>
            <a:r>
              <a:rPr sz="1400" b="1" spc="-10" dirty="0">
                <a:solidFill>
                  <a:srgbClr val="1F4429"/>
                </a:solidFill>
                <a:latin typeface="Corbel"/>
                <a:cs typeface="Corbel"/>
              </a:rPr>
              <a:t>ZZ</a:t>
            </a:r>
            <a:r>
              <a:rPr sz="1400" b="1" dirty="0">
                <a:solidFill>
                  <a:srgbClr val="1F4429"/>
                </a:solidFill>
                <a:latin typeface="Corbel"/>
                <a:cs typeface="Corbel"/>
              </a:rPr>
              <a:t>A- </a:t>
            </a:r>
            <a:r>
              <a:rPr sz="1400" b="1" spc="-5" dirty="0">
                <a:solidFill>
                  <a:srgbClr val="1F4429"/>
                </a:solidFill>
                <a:latin typeface="Corbel"/>
                <a:cs typeface="Corbel"/>
              </a:rPr>
              <a:t>Z</a:t>
            </a:r>
            <a:r>
              <a:rPr sz="1400" b="1" spc="-10" dirty="0">
                <a:solidFill>
                  <a:srgbClr val="1F4429"/>
                </a:solidFill>
                <a:latin typeface="Corbel"/>
                <a:cs typeface="Corbel"/>
              </a:rPr>
              <a:t>I</a:t>
            </a:r>
            <a:r>
              <a:rPr sz="1400" b="1" spc="-5" dirty="0">
                <a:solidFill>
                  <a:srgbClr val="1F4429"/>
                </a:solidFill>
                <a:latin typeface="Corbel"/>
                <a:cs typeface="Corbel"/>
              </a:rPr>
              <a:t>ON</a:t>
            </a:r>
            <a:r>
              <a:rPr sz="1400" b="1" dirty="0">
                <a:solidFill>
                  <a:srgbClr val="1F4429"/>
                </a:solidFill>
                <a:latin typeface="Corbel"/>
                <a:cs typeface="Corbel"/>
              </a:rPr>
              <a:t>E</a:t>
            </a:r>
            <a:r>
              <a:rPr sz="1400" b="1" spc="-30" dirty="0">
                <a:solidFill>
                  <a:srgbClr val="1F4429"/>
                </a:solidFill>
                <a:latin typeface="Corbel"/>
                <a:cs typeface="Corbel"/>
              </a:rPr>
              <a:t> </a:t>
            </a:r>
            <a:r>
              <a:rPr sz="1400" dirty="0">
                <a:latin typeface="Corbel"/>
                <a:cs typeface="Corbel"/>
              </a:rPr>
              <a:t>D</a:t>
            </a:r>
            <a:r>
              <a:rPr sz="1400" spc="5" dirty="0">
                <a:latin typeface="Corbel"/>
                <a:cs typeface="Corbel"/>
              </a:rPr>
              <a:t>E</a:t>
            </a:r>
            <a:r>
              <a:rPr sz="1400" dirty="0">
                <a:latin typeface="Corbel"/>
                <a:cs typeface="Corbel"/>
              </a:rPr>
              <a:t>I </a:t>
            </a:r>
            <a:r>
              <a:rPr sz="1400" spc="-5" dirty="0">
                <a:latin typeface="Corbel"/>
                <a:cs typeface="Corbel"/>
              </a:rPr>
              <a:t>P</a:t>
            </a:r>
            <a:r>
              <a:rPr sz="1400" spc="5" dirty="0">
                <a:latin typeface="Corbel"/>
                <a:cs typeface="Corbel"/>
              </a:rPr>
              <a:t>E</a:t>
            </a:r>
            <a:r>
              <a:rPr sz="1400" dirty="0">
                <a:latin typeface="Corbel"/>
                <a:cs typeface="Corbel"/>
              </a:rPr>
              <a:t>RC</a:t>
            </a:r>
            <a:r>
              <a:rPr sz="1400" spc="-10" dirty="0">
                <a:latin typeface="Corbel"/>
                <a:cs typeface="Corbel"/>
              </a:rPr>
              <a:t>O</a:t>
            </a:r>
            <a:r>
              <a:rPr sz="1400" dirty="0">
                <a:latin typeface="Corbel"/>
                <a:cs typeface="Corbel"/>
              </a:rPr>
              <a:t>RSI</a:t>
            </a:r>
            <a:endParaRPr sz="1400">
              <a:latin typeface="Corbel"/>
              <a:cs typeface="Corbel"/>
            </a:endParaRPr>
          </a:p>
        </p:txBody>
      </p:sp>
      <p:sp>
        <p:nvSpPr>
          <p:cNvPr id="12" name="object 12"/>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15</a:t>
            </a:r>
            <a:endParaRPr sz="1000">
              <a:latin typeface="Arial"/>
              <a:cs typeface="Arial"/>
            </a:endParaRPr>
          </a:p>
        </p:txBody>
      </p:sp>
      <p:sp>
        <p:nvSpPr>
          <p:cNvPr id="16" name="object 16"/>
          <p:cNvSpPr/>
          <p:nvPr/>
        </p:nvSpPr>
        <p:spPr>
          <a:xfrm>
            <a:off x="4882896" y="4310760"/>
            <a:ext cx="161290" cy="139065"/>
          </a:xfrm>
          <a:custGeom>
            <a:avLst/>
            <a:gdLst/>
            <a:ahLst/>
            <a:cxnLst/>
            <a:rect l="l" t="t" r="r" b="b"/>
            <a:pathLst>
              <a:path w="161289" h="139064">
                <a:moveTo>
                  <a:pt x="126491" y="0"/>
                </a:moveTo>
                <a:lnTo>
                  <a:pt x="34798" y="0"/>
                </a:lnTo>
                <a:lnTo>
                  <a:pt x="0" y="69468"/>
                </a:lnTo>
                <a:lnTo>
                  <a:pt x="34798" y="138811"/>
                </a:lnTo>
                <a:lnTo>
                  <a:pt x="126491" y="138811"/>
                </a:lnTo>
                <a:lnTo>
                  <a:pt x="161162" y="69468"/>
                </a:lnTo>
                <a:lnTo>
                  <a:pt x="126491" y="0"/>
                </a:lnTo>
                <a:close/>
              </a:path>
            </a:pathLst>
          </a:custGeom>
          <a:solidFill>
            <a:srgbClr val="D1E7F6"/>
          </a:solidFill>
        </p:spPr>
        <p:txBody>
          <a:bodyPr wrap="square" lIns="0" tIns="0" rIns="0" bIns="0" rtlCol="0"/>
          <a:lstStyle/>
          <a:p>
            <a:endParaRPr/>
          </a:p>
        </p:txBody>
      </p:sp>
      <p:sp>
        <p:nvSpPr>
          <p:cNvPr id="20" name="object 20"/>
          <p:cNvSpPr/>
          <p:nvPr/>
        </p:nvSpPr>
        <p:spPr>
          <a:xfrm>
            <a:off x="4523485" y="4251959"/>
            <a:ext cx="161290" cy="139065"/>
          </a:xfrm>
          <a:custGeom>
            <a:avLst/>
            <a:gdLst/>
            <a:ahLst/>
            <a:cxnLst/>
            <a:rect l="l" t="t" r="r" b="b"/>
            <a:pathLst>
              <a:path w="161289" h="139064">
                <a:moveTo>
                  <a:pt x="126364" y="0"/>
                </a:moveTo>
                <a:lnTo>
                  <a:pt x="34798" y="0"/>
                </a:lnTo>
                <a:lnTo>
                  <a:pt x="0" y="69341"/>
                </a:lnTo>
                <a:lnTo>
                  <a:pt x="34798" y="138810"/>
                </a:lnTo>
                <a:lnTo>
                  <a:pt x="126364" y="138810"/>
                </a:lnTo>
                <a:lnTo>
                  <a:pt x="161162" y="69341"/>
                </a:lnTo>
                <a:lnTo>
                  <a:pt x="126364" y="0"/>
                </a:lnTo>
                <a:close/>
              </a:path>
            </a:pathLst>
          </a:custGeom>
          <a:solidFill>
            <a:srgbClr val="FFFFFF"/>
          </a:solidFill>
        </p:spPr>
        <p:txBody>
          <a:bodyPr wrap="square" lIns="0" tIns="0" rIns="0" bIns="0" rtlCol="0"/>
          <a:lstStyle/>
          <a:p>
            <a:endParaRPr/>
          </a:p>
        </p:txBody>
      </p:sp>
      <p:sp>
        <p:nvSpPr>
          <p:cNvPr id="22" name="object 22"/>
          <p:cNvSpPr/>
          <p:nvPr/>
        </p:nvSpPr>
        <p:spPr>
          <a:xfrm>
            <a:off x="4648200" y="4267200"/>
            <a:ext cx="1376045" cy="1186180"/>
          </a:xfrm>
          <a:custGeom>
            <a:avLst/>
            <a:gdLst/>
            <a:ahLst/>
            <a:cxnLst/>
            <a:rect l="l" t="t" r="r" b="b"/>
            <a:pathLst>
              <a:path w="1376045" h="1186179">
                <a:moveTo>
                  <a:pt x="1079373" y="0"/>
                </a:moveTo>
                <a:lnTo>
                  <a:pt x="296545" y="0"/>
                </a:lnTo>
                <a:lnTo>
                  <a:pt x="0" y="593089"/>
                </a:lnTo>
                <a:lnTo>
                  <a:pt x="296545" y="1186180"/>
                </a:lnTo>
                <a:lnTo>
                  <a:pt x="1079373" y="1186180"/>
                </a:lnTo>
                <a:lnTo>
                  <a:pt x="1375917" y="593089"/>
                </a:lnTo>
                <a:lnTo>
                  <a:pt x="1079373" y="0"/>
                </a:lnTo>
                <a:close/>
              </a:path>
            </a:pathLst>
          </a:custGeom>
          <a:solidFill>
            <a:srgbClr val="FFFFFF"/>
          </a:solidFill>
        </p:spPr>
        <p:txBody>
          <a:bodyPr wrap="square" lIns="0" tIns="0" rIns="0" bIns="0" rtlCol="0"/>
          <a:lstStyle/>
          <a:p>
            <a:endParaRPr/>
          </a:p>
        </p:txBody>
      </p:sp>
      <p:sp>
        <p:nvSpPr>
          <p:cNvPr id="23" name="object 23"/>
          <p:cNvSpPr/>
          <p:nvPr/>
        </p:nvSpPr>
        <p:spPr>
          <a:xfrm>
            <a:off x="4800600" y="4191000"/>
            <a:ext cx="1376045" cy="1186180"/>
          </a:xfrm>
          <a:custGeom>
            <a:avLst/>
            <a:gdLst/>
            <a:ahLst/>
            <a:cxnLst/>
            <a:rect l="l" t="t" r="r" b="b"/>
            <a:pathLst>
              <a:path w="1376045" h="1186179">
                <a:moveTo>
                  <a:pt x="0" y="593089"/>
                </a:moveTo>
                <a:lnTo>
                  <a:pt x="296545" y="0"/>
                </a:lnTo>
                <a:lnTo>
                  <a:pt x="1079373" y="0"/>
                </a:lnTo>
                <a:lnTo>
                  <a:pt x="1375917" y="593089"/>
                </a:lnTo>
                <a:lnTo>
                  <a:pt x="1079373" y="1186180"/>
                </a:lnTo>
                <a:lnTo>
                  <a:pt x="296545" y="1186180"/>
                </a:lnTo>
                <a:lnTo>
                  <a:pt x="0" y="593089"/>
                </a:lnTo>
                <a:close/>
              </a:path>
            </a:pathLst>
          </a:custGeom>
          <a:ln w="38100">
            <a:solidFill>
              <a:srgbClr val="6F2F9F"/>
            </a:solidFill>
          </a:ln>
        </p:spPr>
        <p:txBody>
          <a:bodyPr wrap="square" lIns="0" tIns="0" rIns="0" bIns="0" rtlCol="0"/>
          <a:lstStyle/>
          <a:p>
            <a:endParaRPr/>
          </a:p>
        </p:txBody>
      </p:sp>
      <p:sp>
        <p:nvSpPr>
          <p:cNvPr id="24" name="object 24"/>
          <p:cNvSpPr txBox="1"/>
          <p:nvPr/>
        </p:nvSpPr>
        <p:spPr>
          <a:xfrm>
            <a:off x="5029200" y="4572000"/>
            <a:ext cx="849630" cy="345440"/>
          </a:xfrm>
          <a:prstGeom prst="rect">
            <a:avLst/>
          </a:prstGeom>
        </p:spPr>
        <p:txBody>
          <a:bodyPr vert="horz" wrap="square" lIns="0" tIns="0" rIns="0" bIns="0" rtlCol="0">
            <a:spAutoFit/>
          </a:bodyPr>
          <a:lstStyle/>
          <a:p>
            <a:pPr marL="12700" marR="5080" indent="8890">
              <a:lnSpc>
                <a:spcPts val="1320"/>
              </a:lnSpc>
            </a:pPr>
            <a:r>
              <a:rPr sz="1200" spc="-10" dirty="0">
                <a:latin typeface="Corbel"/>
                <a:cs typeface="Corbel"/>
              </a:rPr>
              <a:t>Ra</a:t>
            </a:r>
            <a:r>
              <a:rPr sz="1200" spc="-15" dirty="0">
                <a:latin typeface="Corbel"/>
                <a:cs typeface="Corbel"/>
              </a:rPr>
              <a:t>p</a:t>
            </a:r>
            <a:r>
              <a:rPr sz="1200" spc="-10" dirty="0">
                <a:latin typeface="Corbel"/>
                <a:cs typeface="Corbel"/>
              </a:rPr>
              <a:t>p</a:t>
            </a:r>
            <a:r>
              <a:rPr sz="1200" spc="-15" dirty="0">
                <a:latin typeface="Corbel"/>
                <a:cs typeface="Corbel"/>
              </a:rPr>
              <a:t>o</a:t>
            </a:r>
            <a:r>
              <a:rPr sz="1200" spc="-5" dirty="0">
                <a:latin typeface="Corbel"/>
                <a:cs typeface="Corbel"/>
              </a:rPr>
              <a:t>rt</a:t>
            </a:r>
            <a:r>
              <a:rPr sz="1200" dirty="0">
                <a:latin typeface="Corbel"/>
                <a:cs typeface="Corbel"/>
              </a:rPr>
              <a:t>i</a:t>
            </a:r>
            <a:r>
              <a:rPr sz="1200" spc="-15" dirty="0">
                <a:latin typeface="Corbel"/>
                <a:cs typeface="Corbel"/>
              </a:rPr>
              <a:t> </a:t>
            </a:r>
            <a:r>
              <a:rPr sz="1200" spc="-5" dirty="0">
                <a:latin typeface="Corbel"/>
                <a:cs typeface="Corbel"/>
              </a:rPr>
              <a:t>con gli</a:t>
            </a:r>
            <a:r>
              <a:rPr sz="1200" spc="-20" dirty="0">
                <a:latin typeface="Corbel"/>
                <a:cs typeface="Corbel"/>
              </a:rPr>
              <a:t> </a:t>
            </a:r>
            <a:r>
              <a:rPr sz="1200" b="1" spc="-10" dirty="0">
                <a:latin typeface="Corbel"/>
                <a:cs typeface="Corbel"/>
              </a:rPr>
              <a:t>sp</a:t>
            </a:r>
            <a:r>
              <a:rPr sz="1200" b="1" spc="-15" dirty="0">
                <a:latin typeface="Corbel"/>
                <a:cs typeface="Corbel"/>
              </a:rPr>
              <a:t>e</a:t>
            </a:r>
            <a:r>
              <a:rPr sz="1200" b="1" spc="-5" dirty="0">
                <a:latin typeface="Corbel"/>
                <a:cs typeface="Corbel"/>
              </a:rPr>
              <a:t>ci</a:t>
            </a:r>
            <a:r>
              <a:rPr sz="1200" b="1" spc="-20" dirty="0">
                <a:latin typeface="Corbel"/>
                <a:cs typeface="Corbel"/>
              </a:rPr>
              <a:t>a</a:t>
            </a:r>
            <a:r>
              <a:rPr sz="1200" b="1" spc="-10" dirty="0">
                <a:latin typeface="Corbel"/>
                <a:cs typeface="Corbel"/>
              </a:rPr>
              <a:t>listi</a:t>
            </a:r>
            <a:endParaRPr sz="1200" dirty="0">
              <a:latin typeface="Corbel"/>
              <a:cs typeface="Corbel"/>
            </a:endParaRPr>
          </a:p>
        </p:txBody>
      </p:sp>
      <p:sp>
        <p:nvSpPr>
          <p:cNvPr id="29" name="object 29"/>
          <p:cNvSpPr/>
          <p:nvPr/>
        </p:nvSpPr>
        <p:spPr>
          <a:xfrm>
            <a:off x="7143115" y="4383278"/>
            <a:ext cx="161290" cy="139065"/>
          </a:xfrm>
          <a:custGeom>
            <a:avLst/>
            <a:gdLst/>
            <a:ahLst/>
            <a:cxnLst/>
            <a:rect l="l" t="t" r="r" b="b"/>
            <a:pathLst>
              <a:path w="161290" h="139064">
                <a:moveTo>
                  <a:pt x="126491" y="0"/>
                </a:moveTo>
                <a:lnTo>
                  <a:pt x="34798" y="0"/>
                </a:lnTo>
                <a:lnTo>
                  <a:pt x="0" y="69342"/>
                </a:lnTo>
                <a:lnTo>
                  <a:pt x="34798" y="138811"/>
                </a:lnTo>
                <a:lnTo>
                  <a:pt x="126491" y="138811"/>
                </a:lnTo>
                <a:lnTo>
                  <a:pt x="161162" y="69342"/>
                </a:lnTo>
                <a:lnTo>
                  <a:pt x="126491" y="0"/>
                </a:lnTo>
                <a:close/>
              </a:path>
            </a:pathLst>
          </a:custGeom>
          <a:solidFill>
            <a:srgbClr val="FFFFFF"/>
          </a:solidFill>
        </p:spPr>
        <p:txBody>
          <a:bodyPr wrap="square" lIns="0" tIns="0" rIns="0" bIns="0" rtlCol="0"/>
          <a:lstStyle/>
          <a:p>
            <a:endParaRPr/>
          </a:p>
        </p:txBody>
      </p:sp>
      <p:sp>
        <p:nvSpPr>
          <p:cNvPr id="31" name="object 31"/>
          <p:cNvSpPr/>
          <p:nvPr/>
        </p:nvSpPr>
        <p:spPr>
          <a:xfrm>
            <a:off x="4763008" y="2559811"/>
            <a:ext cx="1376045" cy="1186180"/>
          </a:xfrm>
          <a:custGeom>
            <a:avLst/>
            <a:gdLst/>
            <a:ahLst/>
            <a:cxnLst/>
            <a:rect l="l" t="t" r="r" b="b"/>
            <a:pathLst>
              <a:path w="1376045" h="1186179">
                <a:moveTo>
                  <a:pt x="1079245" y="0"/>
                </a:moveTo>
                <a:lnTo>
                  <a:pt x="296544" y="0"/>
                </a:lnTo>
                <a:lnTo>
                  <a:pt x="0" y="593089"/>
                </a:lnTo>
                <a:lnTo>
                  <a:pt x="296544" y="1186180"/>
                </a:lnTo>
                <a:lnTo>
                  <a:pt x="1079245" y="1186180"/>
                </a:lnTo>
                <a:lnTo>
                  <a:pt x="1375917" y="593089"/>
                </a:lnTo>
                <a:lnTo>
                  <a:pt x="1079245" y="0"/>
                </a:lnTo>
                <a:close/>
              </a:path>
            </a:pathLst>
          </a:custGeom>
          <a:solidFill>
            <a:srgbClr val="FFFFFF"/>
          </a:solidFill>
        </p:spPr>
        <p:txBody>
          <a:bodyPr wrap="square" lIns="0" tIns="0" rIns="0" bIns="0" rtlCol="0"/>
          <a:lstStyle/>
          <a:p>
            <a:endParaRPr/>
          </a:p>
        </p:txBody>
      </p:sp>
      <p:sp>
        <p:nvSpPr>
          <p:cNvPr id="32" name="object 32"/>
          <p:cNvSpPr/>
          <p:nvPr/>
        </p:nvSpPr>
        <p:spPr>
          <a:xfrm>
            <a:off x="4763008" y="2559811"/>
            <a:ext cx="1376045" cy="1186180"/>
          </a:xfrm>
          <a:custGeom>
            <a:avLst/>
            <a:gdLst/>
            <a:ahLst/>
            <a:cxnLst/>
            <a:rect l="l" t="t" r="r" b="b"/>
            <a:pathLst>
              <a:path w="1376045" h="1186179">
                <a:moveTo>
                  <a:pt x="0" y="593089"/>
                </a:moveTo>
                <a:lnTo>
                  <a:pt x="296544" y="0"/>
                </a:lnTo>
                <a:lnTo>
                  <a:pt x="1079245" y="0"/>
                </a:lnTo>
                <a:lnTo>
                  <a:pt x="1375917" y="593089"/>
                </a:lnTo>
                <a:lnTo>
                  <a:pt x="1079245" y="1186180"/>
                </a:lnTo>
                <a:lnTo>
                  <a:pt x="296544" y="1186180"/>
                </a:lnTo>
                <a:lnTo>
                  <a:pt x="0" y="593089"/>
                </a:lnTo>
                <a:close/>
              </a:path>
            </a:pathLst>
          </a:custGeom>
          <a:ln w="28575">
            <a:solidFill>
              <a:srgbClr val="A40020"/>
            </a:solidFill>
          </a:ln>
        </p:spPr>
        <p:txBody>
          <a:bodyPr wrap="square" lIns="0" tIns="0" rIns="0" bIns="0" rtlCol="0"/>
          <a:lstStyle/>
          <a:p>
            <a:endParaRPr/>
          </a:p>
        </p:txBody>
      </p:sp>
      <p:sp>
        <p:nvSpPr>
          <p:cNvPr id="33" name="object 33"/>
          <p:cNvSpPr txBox="1"/>
          <p:nvPr/>
        </p:nvSpPr>
        <p:spPr>
          <a:xfrm>
            <a:off x="5165852" y="2902790"/>
            <a:ext cx="572135" cy="513715"/>
          </a:xfrm>
          <a:prstGeom prst="rect">
            <a:avLst/>
          </a:prstGeom>
        </p:spPr>
        <p:txBody>
          <a:bodyPr vert="horz" wrap="square" lIns="0" tIns="0" rIns="0" bIns="0" rtlCol="0">
            <a:spAutoFit/>
          </a:bodyPr>
          <a:lstStyle/>
          <a:p>
            <a:pPr marL="18415" marR="5080" indent="-6350" algn="just">
              <a:lnSpc>
                <a:spcPts val="1320"/>
              </a:lnSpc>
            </a:pPr>
            <a:r>
              <a:rPr sz="1200" spc="-10" dirty="0">
                <a:latin typeface="Corbel"/>
                <a:cs typeface="Corbel"/>
              </a:rPr>
              <a:t>Ra</a:t>
            </a:r>
            <a:r>
              <a:rPr sz="1200" spc="-15" dirty="0">
                <a:latin typeface="Corbel"/>
                <a:cs typeface="Corbel"/>
              </a:rPr>
              <a:t>p</a:t>
            </a:r>
            <a:r>
              <a:rPr sz="1200" spc="-10" dirty="0">
                <a:latin typeface="Corbel"/>
                <a:cs typeface="Corbel"/>
              </a:rPr>
              <a:t>p</a:t>
            </a:r>
            <a:r>
              <a:rPr sz="1200" spc="-15" dirty="0">
                <a:latin typeface="Corbel"/>
                <a:cs typeface="Corbel"/>
              </a:rPr>
              <a:t>o</a:t>
            </a:r>
            <a:r>
              <a:rPr sz="1200" spc="-5" dirty="0">
                <a:latin typeface="Corbel"/>
                <a:cs typeface="Corbel"/>
              </a:rPr>
              <a:t>rti </a:t>
            </a:r>
            <a:r>
              <a:rPr sz="1200" b="1" spc="-10" dirty="0">
                <a:latin typeface="Corbel"/>
                <a:cs typeface="Corbel"/>
              </a:rPr>
              <a:t>scu</a:t>
            </a:r>
            <a:r>
              <a:rPr sz="1200" b="1" spc="-15" dirty="0">
                <a:latin typeface="Corbel"/>
                <a:cs typeface="Corbel"/>
              </a:rPr>
              <a:t>o</a:t>
            </a:r>
            <a:r>
              <a:rPr sz="1200" b="1" spc="-5" dirty="0">
                <a:latin typeface="Corbel"/>
                <a:cs typeface="Corbel"/>
              </a:rPr>
              <a:t>la- </a:t>
            </a:r>
            <a:r>
              <a:rPr sz="1200" b="1" spc="-10" dirty="0">
                <a:latin typeface="Corbel"/>
                <a:cs typeface="Corbel"/>
              </a:rPr>
              <a:t>fa</a:t>
            </a:r>
            <a:r>
              <a:rPr sz="1200" b="1" spc="-25" dirty="0">
                <a:latin typeface="Corbel"/>
                <a:cs typeface="Corbel"/>
              </a:rPr>
              <a:t>m</a:t>
            </a:r>
            <a:r>
              <a:rPr sz="1200" b="1" spc="-5" dirty="0">
                <a:latin typeface="Corbel"/>
                <a:cs typeface="Corbel"/>
              </a:rPr>
              <a:t>iglia</a:t>
            </a:r>
            <a:endParaRPr sz="1200">
              <a:latin typeface="Corbel"/>
              <a:cs typeface="Corbel"/>
            </a:endParaRPr>
          </a:p>
        </p:txBody>
      </p:sp>
      <p:sp>
        <p:nvSpPr>
          <p:cNvPr id="21" name="Freccia circolare in giù 20"/>
          <p:cNvSpPr/>
          <p:nvPr/>
        </p:nvSpPr>
        <p:spPr>
          <a:xfrm>
            <a:off x="3581400" y="2133600"/>
            <a:ext cx="17526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5" name="Freccia circolare in su 24"/>
          <p:cNvSpPr/>
          <p:nvPr/>
        </p:nvSpPr>
        <p:spPr>
          <a:xfrm>
            <a:off x="3581400" y="5486400"/>
            <a:ext cx="1981200" cy="3048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pPr algn="ctr"/>
            <a:r>
              <a:rPr lang="it-IT" b="1" dirty="0" smtClean="0"/>
              <a:t>DSA  </a:t>
            </a:r>
          </a:p>
          <a:p>
            <a:pPr algn="ctr"/>
            <a:r>
              <a:rPr lang="it-IT" b="1" dirty="0" smtClean="0"/>
              <a:t>STRATEGIE DIDATTICHE GENERALI</a:t>
            </a:r>
            <a:endParaRPr lang="it-IT"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1520" y="188640"/>
            <a:ext cx="8060432" cy="1296145"/>
          </a:xfrm>
        </p:spPr>
        <p:txBody>
          <a:bodyPr>
            <a:normAutofit fontScale="90000"/>
          </a:bodyPr>
          <a:lstStyle/>
          <a:p>
            <a:pPr algn="ctr"/>
            <a:r>
              <a:rPr lang="it-IT" sz="2200" b="1" dirty="0" smtClean="0"/>
              <a:t>DSA - STRATEGIE DIDATTICHE GENERALI</a:t>
            </a:r>
            <a:r>
              <a:rPr lang="it-IT" sz="2200" dirty="0" smtClean="0"/>
              <a:t/>
            </a:r>
            <a:br>
              <a:rPr lang="it-IT" sz="2200" dirty="0" smtClean="0"/>
            </a:br>
            <a:r>
              <a:rPr lang="it-IT" sz="3600" b="1" dirty="0" smtClean="0"/>
              <a:t>DISLESSIA</a:t>
            </a:r>
            <a:r>
              <a:rPr lang="it-IT" dirty="0" smtClean="0"/>
              <a:t/>
            </a:r>
            <a:br>
              <a:rPr lang="it-IT" dirty="0" smtClean="0"/>
            </a:br>
            <a:endParaRPr lang="it-IT" dirty="0"/>
          </a:p>
        </p:txBody>
      </p:sp>
      <p:sp>
        <p:nvSpPr>
          <p:cNvPr id="3" name="Sottotitolo 2"/>
          <p:cNvSpPr>
            <a:spLocks noGrp="1"/>
          </p:cNvSpPr>
          <p:nvPr>
            <p:ph type="subTitle" idx="1"/>
          </p:nvPr>
        </p:nvSpPr>
        <p:spPr>
          <a:xfrm>
            <a:off x="467544" y="1052736"/>
            <a:ext cx="8424936" cy="5544616"/>
          </a:xfrm>
          <a:solidFill>
            <a:srgbClr val="00B0F0"/>
          </a:solidFill>
        </p:spPr>
        <p:txBody>
          <a:bodyPr>
            <a:normAutofit fontScale="92500" lnSpcReduction="20000"/>
          </a:bodyPr>
          <a:lstStyle/>
          <a:p>
            <a:pPr lvl="0" algn="l">
              <a:buFont typeface="Arial" pitchFamily="34" charset="0"/>
              <a:buChar char="•"/>
            </a:pPr>
            <a:r>
              <a:rPr lang="it-IT" sz="3000" dirty="0" smtClean="0">
                <a:solidFill>
                  <a:schemeClr val="bg1"/>
                </a:solidFill>
              </a:rPr>
              <a:t>Soffermarsi </a:t>
            </a:r>
            <a:r>
              <a:rPr lang="it-IT" sz="3000" dirty="0">
                <a:solidFill>
                  <a:schemeClr val="bg1"/>
                </a:solidFill>
              </a:rPr>
              <a:t>sui fonemi più complessi </a:t>
            </a:r>
          </a:p>
          <a:p>
            <a:pPr lvl="0" algn="l">
              <a:buFont typeface="Arial" pitchFamily="34" charset="0"/>
              <a:buChar char="•"/>
            </a:pPr>
            <a:r>
              <a:rPr lang="it-IT" sz="3000" dirty="0">
                <a:solidFill>
                  <a:schemeClr val="bg1"/>
                </a:solidFill>
              </a:rPr>
              <a:t>Programmare i momenti di lettura ad alta voce</a:t>
            </a:r>
          </a:p>
          <a:p>
            <a:pPr lvl="0" algn="l">
              <a:buFont typeface="Arial" pitchFamily="34" charset="0"/>
              <a:buChar char="•"/>
            </a:pPr>
            <a:r>
              <a:rPr lang="it-IT" sz="3000" dirty="0">
                <a:solidFill>
                  <a:schemeClr val="bg1"/>
                </a:solidFill>
              </a:rPr>
              <a:t>Privilegiare la lettura ad alta voce di testi brevi </a:t>
            </a:r>
          </a:p>
          <a:p>
            <a:pPr lvl="0" algn="l">
              <a:buFont typeface="Arial" pitchFamily="34" charset="0"/>
              <a:buChar char="•"/>
            </a:pPr>
            <a:r>
              <a:rPr lang="it-IT" sz="3000" dirty="0">
                <a:solidFill>
                  <a:schemeClr val="bg1"/>
                </a:solidFill>
              </a:rPr>
              <a:t>Dispensare  dalla  lettura  ad  alta  voce  in  classe  (in  caso  di  palese  difficoltà) </a:t>
            </a:r>
          </a:p>
          <a:p>
            <a:pPr lvl="0" algn="l">
              <a:buFont typeface="Arial" pitchFamily="34" charset="0"/>
              <a:buChar char="•"/>
            </a:pPr>
            <a:r>
              <a:rPr lang="it-IT" sz="3000" dirty="0">
                <a:solidFill>
                  <a:schemeClr val="bg1"/>
                </a:solidFill>
              </a:rPr>
              <a:t>Dispensare dalla copiatura dalla lavagna </a:t>
            </a:r>
          </a:p>
          <a:p>
            <a:pPr lvl="0" algn="l">
              <a:buFont typeface="Arial" pitchFamily="34" charset="0"/>
              <a:buChar char="•"/>
            </a:pPr>
            <a:r>
              <a:rPr lang="it-IT" sz="3000" dirty="0">
                <a:solidFill>
                  <a:schemeClr val="bg1"/>
                </a:solidFill>
              </a:rPr>
              <a:t>Consentire l’uso del computer e degli strumenti compensativi </a:t>
            </a:r>
          </a:p>
          <a:p>
            <a:pPr lvl="0" algn="l">
              <a:buFont typeface="Arial" pitchFamily="34" charset="0"/>
              <a:buChar char="•"/>
            </a:pPr>
            <a:r>
              <a:rPr lang="it-IT" sz="3000" dirty="0">
                <a:solidFill>
                  <a:schemeClr val="bg1"/>
                </a:solidFill>
              </a:rPr>
              <a:t>Valutare se sia necessario ridurre il carico di compiti per casa </a:t>
            </a:r>
          </a:p>
          <a:p>
            <a:pPr lvl="0" algn="l">
              <a:buFont typeface="Arial" pitchFamily="34" charset="0"/>
              <a:buChar char="•"/>
            </a:pPr>
            <a:r>
              <a:rPr lang="it-IT" sz="3000" dirty="0">
                <a:solidFill>
                  <a:schemeClr val="bg1"/>
                </a:solidFill>
              </a:rPr>
              <a:t>Ogni  attività  (giochi,  enigmistica,  stimoli  accattivanti,  ecc.)  in grado di aumentare la quantità del materiale letto produce effetti positivi. </a:t>
            </a:r>
          </a:p>
          <a:p>
            <a:endParaRPr lang="it-IT"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1143000"/>
          </a:xfrm>
        </p:spPr>
        <p:txBody>
          <a:bodyPr>
            <a:normAutofit fontScale="90000"/>
          </a:bodyPr>
          <a:lstStyle/>
          <a:p>
            <a:pPr algn="ctr"/>
            <a:r>
              <a:rPr lang="it-IT" sz="2700" b="1" dirty="0" smtClean="0"/>
              <a:t>DISGRAFIA</a:t>
            </a:r>
            <a:r>
              <a:rPr lang="it-IT" dirty="0" smtClean="0"/>
              <a:t/>
            </a:r>
            <a:br>
              <a:rPr lang="it-IT" dirty="0" smtClean="0"/>
            </a:br>
            <a:endParaRPr lang="it-IT" dirty="0"/>
          </a:p>
        </p:txBody>
      </p:sp>
      <p:sp>
        <p:nvSpPr>
          <p:cNvPr id="3" name="Segnaposto contenuto 2"/>
          <p:cNvSpPr>
            <a:spLocks noGrp="1"/>
          </p:cNvSpPr>
          <p:nvPr>
            <p:ph idx="1"/>
          </p:nvPr>
        </p:nvSpPr>
        <p:spPr>
          <a:xfrm>
            <a:off x="395536" y="548680"/>
            <a:ext cx="8301608" cy="5976664"/>
          </a:xfrm>
          <a:solidFill>
            <a:srgbClr val="FFC000"/>
          </a:solidFill>
        </p:spPr>
        <p:txBody>
          <a:bodyPr>
            <a:normAutofit fontScale="25000" lnSpcReduction="20000"/>
          </a:bodyPr>
          <a:lstStyle/>
          <a:p>
            <a:pPr lvl="0"/>
            <a:r>
              <a:rPr lang="it-IT" sz="7200" b="1" dirty="0" smtClean="0"/>
              <a:t>Consentire  </a:t>
            </a:r>
            <a:r>
              <a:rPr lang="it-IT" sz="7200" b="1" dirty="0"/>
              <a:t>l’uso  dello  STAMPATO  MAIUSCOLO  (se  diventa  un facilitatore) </a:t>
            </a:r>
            <a:endParaRPr lang="it-IT" sz="7200" b="1" dirty="0" smtClean="0"/>
          </a:p>
          <a:p>
            <a:pPr lvl="0"/>
            <a:endParaRPr lang="it-IT" sz="7200" b="1" dirty="0"/>
          </a:p>
          <a:p>
            <a:pPr lvl="0"/>
            <a:r>
              <a:rPr lang="it-IT" sz="7200" b="1" dirty="0"/>
              <a:t>Evitare la scrittura veloce sotto dettatura </a:t>
            </a:r>
            <a:endParaRPr lang="it-IT" sz="7200" b="1" dirty="0" smtClean="0"/>
          </a:p>
          <a:p>
            <a:pPr lvl="0"/>
            <a:endParaRPr lang="it-IT" sz="7200" b="1" dirty="0"/>
          </a:p>
          <a:p>
            <a:pPr lvl="0"/>
            <a:r>
              <a:rPr lang="it-IT" sz="7200" b="1" dirty="0"/>
              <a:t>Evitare di punire lavori “apparentemente” poco curati e di mettere in rilievo la brutta grafia </a:t>
            </a:r>
            <a:endParaRPr lang="it-IT" sz="7200" b="1" dirty="0" smtClean="0"/>
          </a:p>
          <a:p>
            <a:pPr lvl="0"/>
            <a:endParaRPr lang="it-IT" sz="7200" b="1" dirty="0"/>
          </a:p>
          <a:p>
            <a:pPr lvl="0"/>
            <a:r>
              <a:rPr lang="it-IT" sz="7200" b="1" dirty="0"/>
              <a:t>Ridurre  o  evitare  il  lavoro  di  copiatura  fornendo  direttamente  il testo </a:t>
            </a:r>
            <a:endParaRPr lang="it-IT" sz="7200" b="1" dirty="0" smtClean="0"/>
          </a:p>
          <a:p>
            <a:pPr lvl="0"/>
            <a:endParaRPr lang="it-IT" sz="7200" b="1" dirty="0"/>
          </a:p>
          <a:p>
            <a:pPr lvl="0"/>
            <a:r>
              <a:rPr lang="it-IT" sz="7200" b="1" dirty="0"/>
              <a:t>Consentire l’uso di un programma di videoscrittura </a:t>
            </a:r>
            <a:endParaRPr lang="it-IT" sz="7200" b="1" dirty="0" smtClean="0"/>
          </a:p>
          <a:p>
            <a:pPr lvl="0"/>
            <a:endParaRPr lang="it-IT" sz="7200" b="1" dirty="0"/>
          </a:p>
          <a:p>
            <a:pPr lvl="0"/>
            <a:r>
              <a:rPr lang="it-IT" sz="7200" b="1" dirty="0"/>
              <a:t>Consentire  allo  studente  di  registrare  i  compiti  per  casa  e  il momento dedicato al riassunto della </a:t>
            </a:r>
            <a:r>
              <a:rPr lang="it-IT" sz="7200" b="1" dirty="0" smtClean="0"/>
              <a:t>lezione</a:t>
            </a:r>
          </a:p>
          <a:p>
            <a:pPr lvl="0"/>
            <a:endParaRPr lang="it-IT" sz="7200" b="1" dirty="0"/>
          </a:p>
          <a:p>
            <a:pPr lvl="0"/>
            <a:r>
              <a:rPr lang="it-IT" sz="7200" b="1" dirty="0"/>
              <a:t>Privilegiare interrogazioni orali o test a risposta </a:t>
            </a:r>
            <a:r>
              <a:rPr lang="it-IT" sz="7200" b="1" dirty="0" smtClean="0"/>
              <a:t>multipla</a:t>
            </a:r>
          </a:p>
          <a:p>
            <a:pPr lvl="0">
              <a:buNone/>
            </a:pPr>
            <a:endParaRPr lang="it-IT" sz="7200" b="1" dirty="0"/>
          </a:p>
          <a:p>
            <a:pPr lvl="0"/>
            <a:r>
              <a:rPr lang="it-IT" sz="7200" b="1" dirty="0"/>
              <a:t>Valutare se sia necessario ridurre il carico di compiti per casa </a:t>
            </a:r>
            <a:endParaRPr lang="it-IT" sz="7200" b="1" dirty="0" smtClean="0"/>
          </a:p>
          <a:p>
            <a:pPr lvl="0">
              <a:buNone/>
            </a:pPr>
            <a:endParaRPr lang="it-IT" sz="7200" b="1" dirty="0"/>
          </a:p>
          <a:p>
            <a:pPr lvl="0"/>
            <a:r>
              <a:rPr lang="it-IT" sz="7200" b="1" dirty="0"/>
              <a:t>Mantenere  l’esercizio  della  scrittura  manuale  (ANCHE  SE  IN MISURA   RIDOTTA)   e   contemporaneamente   favorire   l’uso   di strumenti digitali (programmi per imparare la dattilografia). </a:t>
            </a:r>
          </a:p>
          <a:p>
            <a:endParaRPr lang="it-IT"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229600" cy="1143000"/>
          </a:xfrm>
        </p:spPr>
        <p:txBody>
          <a:bodyPr>
            <a:normAutofit/>
          </a:bodyPr>
          <a:lstStyle/>
          <a:p>
            <a:pPr algn="ctr"/>
            <a:r>
              <a:rPr lang="it-IT" sz="2000" b="1" dirty="0" smtClean="0"/>
              <a:t>DISORTOGRAFIA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539552" y="908720"/>
            <a:ext cx="8229600" cy="5544616"/>
          </a:xfrm>
          <a:solidFill>
            <a:schemeClr val="accent5"/>
          </a:solidFill>
        </p:spPr>
        <p:txBody>
          <a:bodyPr>
            <a:normAutofit fontScale="62500" lnSpcReduction="20000"/>
          </a:bodyPr>
          <a:lstStyle/>
          <a:p>
            <a:pPr lvl="0"/>
            <a:r>
              <a:rPr lang="it-IT" dirty="0" smtClean="0"/>
              <a:t>Valutare </a:t>
            </a:r>
            <a:r>
              <a:rPr lang="it-IT" dirty="0"/>
              <a:t>il contenuto e non l’ortografia </a:t>
            </a:r>
            <a:endParaRPr lang="it-IT" dirty="0" smtClean="0"/>
          </a:p>
          <a:p>
            <a:pPr lvl="0"/>
            <a:endParaRPr lang="it-IT" dirty="0"/>
          </a:p>
          <a:p>
            <a:pPr lvl="0"/>
            <a:r>
              <a:rPr lang="it-IT" dirty="0"/>
              <a:t>Consentire l’uso di un programma di videoscrittura </a:t>
            </a:r>
            <a:endParaRPr lang="it-IT" dirty="0" smtClean="0"/>
          </a:p>
          <a:p>
            <a:pPr lvl="0"/>
            <a:endParaRPr lang="it-IT" dirty="0"/>
          </a:p>
          <a:p>
            <a:pPr lvl="0"/>
            <a:r>
              <a:rPr lang="it-IT" dirty="0"/>
              <a:t>Ridurre il lavoro di copiatura fornendo il testo </a:t>
            </a:r>
            <a:endParaRPr lang="it-IT" dirty="0" smtClean="0"/>
          </a:p>
          <a:p>
            <a:pPr lvl="0"/>
            <a:endParaRPr lang="it-IT" dirty="0"/>
          </a:p>
          <a:p>
            <a:pPr lvl="0"/>
            <a:r>
              <a:rPr lang="it-IT" dirty="0"/>
              <a:t>Evitare la scrittura veloce sotto dettatura </a:t>
            </a:r>
            <a:endParaRPr lang="it-IT" dirty="0" smtClean="0"/>
          </a:p>
          <a:p>
            <a:pPr lvl="0"/>
            <a:endParaRPr lang="it-IT" dirty="0"/>
          </a:p>
          <a:p>
            <a:pPr lvl="0"/>
            <a:r>
              <a:rPr lang="it-IT" dirty="0"/>
              <a:t>Privilegiare interrogazioni orali o test a risposta multipla </a:t>
            </a:r>
            <a:endParaRPr lang="it-IT" dirty="0" smtClean="0"/>
          </a:p>
          <a:p>
            <a:pPr lvl="0"/>
            <a:endParaRPr lang="it-IT" dirty="0"/>
          </a:p>
          <a:p>
            <a:pPr lvl="0"/>
            <a:r>
              <a:rPr lang="it-IT" dirty="0"/>
              <a:t>Consentire  allo  studente  di  registrare  i  compiti  per  casa  e  il momento dedicato al riassunto dell’argomento trattato </a:t>
            </a:r>
            <a:endParaRPr lang="it-IT" dirty="0" smtClean="0"/>
          </a:p>
          <a:p>
            <a:pPr lvl="0"/>
            <a:endParaRPr lang="it-IT" dirty="0"/>
          </a:p>
          <a:p>
            <a:pPr lvl="0"/>
            <a:r>
              <a:rPr lang="it-IT" dirty="0"/>
              <a:t>Mantenere  l’esercizio  della  scrittura  manuale  (anche  se  in  misura ridotta)  e  contemporaneamente  favorire  l’uso  di  strumenti  digitali (programmi per imparare la dattilografia) </a:t>
            </a:r>
            <a:endParaRPr lang="it-IT" dirty="0" smtClean="0"/>
          </a:p>
          <a:p>
            <a:pPr lvl="0">
              <a:buNone/>
            </a:pPr>
            <a:endParaRPr lang="it-IT" dirty="0"/>
          </a:p>
          <a:p>
            <a:pPr lvl="0"/>
            <a:r>
              <a:rPr lang="it-IT" dirty="0"/>
              <a:t>Valutare se sia necessario ridurre il carico di compiti per casa </a:t>
            </a:r>
          </a:p>
          <a:p>
            <a:endParaRPr lang="it-IT"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fontScale="90000"/>
          </a:bodyPr>
          <a:lstStyle/>
          <a:p>
            <a:pPr algn="ctr"/>
            <a:r>
              <a:rPr lang="it-IT" sz="2700" b="1" dirty="0" smtClean="0"/>
              <a:t>DISCALCULIA</a:t>
            </a:r>
            <a:r>
              <a:rPr lang="it-IT" dirty="0" smtClean="0"/>
              <a:t/>
            </a:r>
            <a:br>
              <a:rPr lang="it-IT" dirty="0" smtClean="0"/>
            </a:br>
            <a:endParaRPr lang="it-IT" dirty="0"/>
          </a:p>
        </p:txBody>
      </p:sp>
      <p:sp>
        <p:nvSpPr>
          <p:cNvPr id="3" name="Segnaposto contenuto 2"/>
          <p:cNvSpPr>
            <a:spLocks noGrp="1"/>
          </p:cNvSpPr>
          <p:nvPr>
            <p:ph idx="1"/>
          </p:nvPr>
        </p:nvSpPr>
        <p:spPr>
          <a:xfrm>
            <a:off x="457200" y="908720"/>
            <a:ext cx="8229600" cy="5217443"/>
          </a:xfrm>
          <a:solidFill>
            <a:srgbClr val="FFFF00"/>
          </a:solidFill>
        </p:spPr>
        <p:txBody>
          <a:bodyPr>
            <a:normAutofit fontScale="85000" lnSpcReduction="10000"/>
          </a:bodyPr>
          <a:lstStyle/>
          <a:p>
            <a:pPr lvl="0"/>
            <a:r>
              <a:rPr lang="it-IT" dirty="0" smtClean="0"/>
              <a:t>Evitare </a:t>
            </a:r>
            <a:r>
              <a:rPr lang="it-IT" dirty="0"/>
              <a:t>di far ripetere gli esercizi in cui si è commesso un errore per impedire che lo stesso diventi automatico </a:t>
            </a:r>
            <a:endParaRPr lang="it-IT" dirty="0" smtClean="0"/>
          </a:p>
          <a:p>
            <a:pPr lvl="0"/>
            <a:endParaRPr lang="it-IT" dirty="0"/>
          </a:p>
          <a:p>
            <a:pPr lvl="0"/>
            <a:r>
              <a:rPr lang="it-IT" dirty="0"/>
              <a:t>Evitare  il  sovraccarico  cognitivo  permettendo  di  utilizzare  degli strumenti   nello   svolgimento   del   compito   (tavola   pitagorica, calcolatrice, ecc</a:t>
            </a:r>
            <a:r>
              <a:rPr lang="it-IT" dirty="0" smtClean="0"/>
              <a:t>.)</a:t>
            </a:r>
          </a:p>
          <a:p>
            <a:pPr lvl="0">
              <a:buNone/>
            </a:pPr>
            <a:endParaRPr lang="it-IT" dirty="0"/>
          </a:p>
          <a:p>
            <a:pPr lvl="0"/>
            <a:r>
              <a:rPr lang="it-IT" dirty="0"/>
              <a:t>Proporre esperienze concrete e/o rappresentate visivamente; </a:t>
            </a:r>
            <a:endParaRPr lang="it-IT" dirty="0" smtClean="0"/>
          </a:p>
          <a:p>
            <a:pPr lvl="0"/>
            <a:endParaRPr lang="it-IT" dirty="0"/>
          </a:p>
          <a:p>
            <a:pPr lvl="0"/>
            <a:r>
              <a:rPr lang="it-IT" dirty="0"/>
              <a:t>Non insistere sulla memorizzazione delle tabelline</a:t>
            </a:r>
          </a:p>
          <a:p>
            <a:endParaRPr lang="it-IT"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1143000"/>
          </a:xfrm>
        </p:spPr>
        <p:txBody>
          <a:bodyPr>
            <a:normAutofit/>
          </a:bodyPr>
          <a:lstStyle/>
          <a:p>
            <a:pPr algn="ctr"/>
            <a:r>
              <a:rPr lang="it-IT" sz="2000" b="1" dirty="0" smtClean="0"/>
              <a:t>STRATEGIE DIDATTICHE SPECIFICHE</a:t>
            </a:r>
            <a:r>
              <a:rPr lang="it-IT" sz="2000" dirty="0" smtClean="0"/>
              <a:t/>
            </a:r>
            <a:br>
              <a:rPr lang="it-IT" sz="2000" dirty="0" smtClean="0"/>
            </a:br>
            <a:r>
              <a:rPr lang="it-IT" sz="2000" b="1" dirty="0" smtClean="0"/>
              <a:t>Scuola infanzia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0" y="1196752"/>
            <a:ext cx="8784976" cy="5976664"/>
          </a:xfrm>
        </p:spPr>
        <p:txBody>
          <a:bodyPr>
            <a:normAutofit fontScale="55000" lnSpcReduction="20000"/>
          </a:bodyPr>
          <a:lstStyle/>
          <a:p>
            <a:pPr lvl="0"/>
            <a:r>
              <a:rPr lang="it-IT" dirty="0" smtClean="0"/>
              <a:t>Usare </a:t>
            </a:r>
            <a:r>
              <a:rPr lang="it-IT" dirty="0"/>
              <a:t>metodologie a carattere operativo </a:t>
            </a:r>
            <a:endParaRPr lang="it-IT" dirty="0" smtClean="0"/>
          </a:p>
          <a:p>
            <a:pPr lvl="0">
              <a:buNone/>
            </a:pPr>
            <a:endParaRPr lang="it-IT" dirty="0"/>
          </a:p>
          <a:p>
            <a:pPr lvl="0"/>
            <a:r>
              <a:rPr lang="it-IT" dirty="0"/>
              <a:t>Stimolare l’espressione attraverso linguaggi diversificati </a:t>
            </a:r>
            <a:endParaRPr lang="it-IT" dirty="0" smtClean="0"/>
          </a:p>
          <a:p>
            <a:pPr lvl="0"/>
            <a:endParaRPr lang="it-IT" dirty="0"/>
          </a:p>
          <a:p>
            <a:pPr lvl="0"/>
            <a:r>
              <a:rPr lang="it-IT" dirty="0" smtClean="0"/>
              <a:t>Narrare</a:t>
            </a:r>
            <a:r>
              <a:rPr lang="it-IT" dirty="0"/>
              <a:t>, leggere e inventare </a:t>
            </a:r>
            <a:r>
              <a:rPr lang="it-IT" dirty="0" smtClean="0"/>
              <a:t>storie</a:t>
            </a:r>
          </a:p>
          <a:p>
            <a:pPr lvl="0"/>
            <a:endParaRPr lang="it-IT" dirty="0"/>
          </a:p>
          <a:p>
            <a:pPr lvl="0"/>
            <a:r>
              <a:rPr lang="it-IT" dirty="0"/>
              <a:t>Costruire </a:t>
            </a:r>
            <a:r>
              <a:rPr lang="it-IT" dirty="0" smtClean="0"/>
              <a:t>libri</a:t>
            </a:r>
          </a:p>
          <a:p>
            <a:pPr lvl="0">
              <a:buNone/>
            </a:pPr>
            <a:endParaRPr lang="it-IT" dirty="0"/>
          </a:p>
          <a:p>
            <a:pPr lvl="0"/>
            <a:r>
              <a:rPr lang="it-IT" dirty="0"/>
              <a:t>Proporre giochi linguistici per migliorare la competenza fonologica e </a:t>
            </a:r>
            <a:r>
              <a:rPr lang="it-IT" dirty="0" err="1"/>
              <a:t>metafonologica</a:t>
            </a:r>
            <a:r>
              <a:rPr lang="it-IT" dirty="0"/>
              <a:t>  (qualche  esempio:  “Arriva  un  treno  carico  </a:t>
            </a:r>
            <a:r>
              <a:rPr lang="it-IT" dirty="0" err="1"/>
              <a:t>di…</a:t>
            </a:r>
            <a:r>
              <a:rPr lang="it-IT" dirty="0"/>
              <a:t>”, cambia  l’iniziale-  togli  l’iniziale-  togli  la  finale,  cambia  una  lettera all’interno della parola, catena di parole partendo dall’ultima lettera o dalla sillaba di quella precedente, ecc</a:t>
            </a:r>
            <a:r>
              <a:rPr lang="it-IT" dirty="0" smtClean="0"/>
              <a:t>.)</a:t>
            </a:r>
          </a:p>
          <a:p>
            <a:pPr lvl="0">
              <a:buNone/>
            </a:pPr>
            <a:r>
              <a:rPr lang="it-IT" dirty="0" smtClean="0"/>
              <a:t> </a:t>
            </a:r>
            <a:endParaRPr lang="it-IT" dirty="0"/>
          </a:p>
          <a:p>
            <a:pPr lvl="0"/>
            <a:r>
              <a:rPr lang="it-IT" dirty="0"/>
              <a:t>Proporre  esercizi  con  sperimentazione  </a:t>
            </a:r>
            <a:r>
              <a:rPr lang="it-IT" dirty="0" smtClean="0"/>
              <a:t>corporea  </a:t>
            </a:r>
            <a:r>
              <a:rPr lang="it-IT" dirty="0"/>
              <a:t>(far  tracciare  la forma  sul  pavimento  camminando,  o  in  aria  con  le  mani;  o  sulla lavagna con una spugna bagnata e poi chiedere di rifarla sul foglio</a:t>
            </a:r>
            <a:r>
              <a:rPr lang="it-IT" dirty="0" smtClean="0"/>
              <a:t>)</a:t>
            </a:r>
          </a:p>
          <a:p>
            <a:pPr lvl="0">
              <a:buNone/>
            </a:pPr>
            <a:endParaRPr lang="it-IT" dirty="0"/>
          </a:p>
          <a:p>
            <a:pPr lvl="0"/>
            <a:r>
              <a:rPr lang="it-IT" dirty="0"/>
              <a:t>Insegnare a distinguere tra grandezza degli oggetti e   numerosità degli stessi </a:t>
            </a:r>
          </a:p>
          <a:p>
            <a:pPr lvl="0"/>
            <a:r>
              <a:rPr lang="it-IT" dirty="0"/>
              <a:t>Attività  di  stima  di  piccole  numerosità  e  di  confronto  di  quantità sono  da  reiterare  fino  a  che  il  bambino  non  le  coglie  a  colpo d’occhio </a:t>
            </a:r>
          </a:p>
          <a:p>
            <a:pPr lvl="0"/>
            <a:r>
              <a:rPr lang="it-IT" dirty="0"/>
              <a:t>Uso del conteggio in situazioni concrete</a:t>
            </a:r>
          </a:p>
          <a:p>
            <a:endParaRPr lang="it-IT"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229600" cy="1143000"/>
          </a:xfrm>
        </p:spPr>
        <p:txBody>
          <a:bodyPr>
            <a:normAutofit/>
          </a:bodyPr>
          <a:lstStyle/>
          <a:p>
            <a:pPr algn="ctr"/>
            <a:r>
              <a:rPr lang="it-IT" sz="2000" b="1" dirty="0" smtClean="0"/>
              <a:t>Scuola Primaria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179512" y="836712"/>
            <a:ext cx="8661648" cy="5688632"/>
          </a:xfrm>
        </p:spPr>
        <p:txBody>
          <a:bodyPr>
            <a:noAutofit/>
          </a:bodyPr>
          <a:lstStyle/>
          <a:p>
            <a:pPr lvl="0"/>
            <a:r>
              <a:rPr lang="it-IT" sz="1400" b="1" dirty="0" smtClean="0"/>
              <a:t>Evitare </a:t>
            </a:r>
            <a:r>
              <a:rPr lang="it-IT" sz="1400" b="1" dirty="0"/>
              <a:t>l’uso del metodo globale, a favore del metodo fono-sillabico </a:t>
            </a:r>
            <a:endParaRPr lang="it-IT" sz="1400" b="1" dirty="0" smtClean="0"/>
          </a:p>
          <a:p>
            <a:pPr lvl="0"/>
            <a:endParaRPr lang="it-IT" sz="1400" b="1" dirty="0"/>
          </a:p>
          <a:p>
            <a:pPr lvl="0"/>
            <a:r>
              <a:rPr lang="it-IT" sz="1400" b="1" dirty="0" smtClean="0"/>
              <a:t>Iniziare </a:t>
            </a:r>
            <a:r>
              <a:rPr lang="it-IT" sz="1400" b="1" dirty="0"/>
              <a:t>con lo STAMPATO MAIUSCOLO </a:t>
            </a:r>
            <a:endParaRPr lang="it-IT" sz="1400" b="1" dirty="0" smtClean="0"/>
          </a:p>
          <a:p>
            <a:pPr lvl="0"/>
            <a:endParaRPr lang="it-IT" sz="1400" b="1" dirty="0"/>
          </a:p>
          <a:p>
            <a:pPr lvl="0"/>
            <a:r>
              <a:rPr lang="it-IT" sz="1400" b="1" dirty="0"/>
              <a:t>Evitare di presentare più caratteri </a:t>
            </a:r>
            <a:r>
              <a:rPr lang="it-IT" sz="1400" b="1" dirty="0" smtClean="0"/>
              <a:t>contemporaneamente</a:t>
            </a:r>
          </a:p>
          <a:p>
            <a:pPr lvl="0"/>
            <a:endParaRPr lang="it-IT" sz="1400" b="1" dirty="0"/>
          </a:p>
          <a:p>
            <a:pPr lvl="0"/>
            <a:r>
              <a:rPr lang="it-IT" sz="1400" b="1" dirty="0"/>
              <a:t>Iniziare  con  sillabe  semplici,  scegliendo  all’inizio  le  consonanti continue (</a:t>
            </a:r>
            <a:r>
              <a:rPr lang="it-IT" sz="1400" b="1" dirty="0" err="1"/>
              <a:t>m-n-f-v-r-l</a:t>
            </a:r>
            <a:r>
              <a:rPr lang="it-IT" sz="1400" b="1" dirty="0" smtClean="0"/>
              <a:t>)</a:t>
            </a:r>
          </a:p>
          <a:p>
            <a:pPr lvl="0">
              <a:buNone/>
            </a:pPr>
            <a:endParaRPr lang="it-IT" sz="1400" b="1" dirty="0"/>
          </a:p>
          <a:p>
            <a:pPr lvl="0"/>
            <a:r>
              <a:rPr lang="it-IT" sz="1400" b="1" dirty="0"/>
              <a:t>Soffermarsi per tempi più lunghi su fonemi graficamente complessi, dare   istruzioni   su   come   si   impugna   la   penna,   indicando   il movimento  che  la  mano  deve  compiere,  la  direzione  del  gesto, precisando la dimensione delle lettere rispetto allo spazio nel foglio </a:t>
            </a:r>
            <a:endParaRPr lang="it-IT" sz="1400" b="1" dirty="0" smtClean="0"/>
          </a:p>
          <a:p>
            <a:pPr lvl="0"/>
            <a:endParaRPr lang="it-IT" sz="1400" b="1" dirty="0"/>
          </a:p>
          <a:p>
            <a:pPr lvl="0"/>
            <a:r>
              <a:rPr lang="it-IT" sz="1400" b="1" dirty="0"/>
              <a:t>Eseguire   quotidianamente   attività   fonologiche   nella   prima   e seconda  classe:  individuazione  del  fonema  iniziale  o  finale  o intermedio    di    parole;    analisi    fonetica;    fusione    fonemica; composizione di parole bisillabe; associazione fonema/grafema con associazione   di   lettere   e   immagini;   conteggio   di    fonemi; raggruppamento  di  immagini  il  cui  nome  inizia  o  finisce  con  lo stesso suono </a:t>
            </a:r>
            <a:endParaRPr lang="it-IT" sz="1400" b="1" dirty="0" smtClean="0"/>
          </a:p>
          <a:p>
            <a:pPr lvl="0"/>
            <a:endParaRPr lang="it-IT" sz="1400" b="1" dirty="0"/>
          </a:p>
          <a:p>
            <a:pPr lvl="0"/>
            <a:r>
              <a:rPr lang="it-IT" sz="1400" b="1" dirty="0"/>
              <a:t>Valutare  gli  elaborati  scritti  per  il  contenuto,  senza  insistere  sugli errori ortografici </a:t>
            </a:r>
            <a:endParaRPr lang="it-IT" sz="1400" b="1" dirty="0" smtClean="0"/>
          </a:p>
          <a:p>
            <a:pPr lvl="0"/>
            <a:endParaRPr lang="it-IT" sz="1400" b="1" dirty="0"/>
          </a:p>
          <a:p>
            <a:pPr lvl="0"/>
            <a:r>
              <a:rPr lang="it-IT" sz="1400" b="1" dirty="0"/>
              <a:t>Dare tempi più lunghi o ridurre il </a:t>
            </a:r>
            <a:r>
              <a:rPr lang="it-IT" sz="1400" b="1" dirty="0" smtClean="0"/>
              <a:t>materiale</a:t>
            </a:r>
          </a:p>
          <a:p>
            <a:pPr lvl="0"/>
            <a:endParaRPr lang="it-IT" sz="1400" b="1" dirty="0"/>
          </a:p>
          <a:p>
            <a:pPr lvl="0"/>
            <a:r>
              <a:rPr lang="it-IT" sz="1400" b="1" dirty="0"/>
              <a:t>Controllare che siano stati riportati i compiti nel diario </a:t>
            </a:r>
          </a:p>
          <a:p>
            <a:endParaRPr lang="it-IT" sz="14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2074"/>
          </a:xfrm>
        </p:spPr>
        <p:txBody>
          <a:bodyPr>
            <a:normAutofit fontScale="90000"/>
          </a:bodyPr>
          <a:lstStyle/>
          <a:p>
            <a:pPr algn="ctr"/>
            <a:r>
              <a:rPr lang="it-IT" sz="2400" b="1" dirty="0" smtClean="0"/>
              <a:t>Scuola Secondaria </a:t>
            </a:r>
            <a:r>
              <a:rPr lang="it-IT" sz="2400" b="1" dirty="0" err="1" smtClean="0"/>
              <a:t>I°</a:t>
            </a:r>
            <a:r>
              <a:rPr lang="it-IT" sz="2400" b="1" dirty="0" smtClean="0"/>
              <a:t> e </a:t>
            </a:r>
            <a:r>
              <a:rPr lang="it-IT" sz="2400" b="1" dirty="0" err="1" smtClean="0"/>
              <a:t>II°</a:t>
            </a:r>
            <a:r>
              <a:rPr lang="it-IT" sz="1800" dirty="0" smtClean="0"/>
              <a:t/>
            </a:r>
            <a:br>
              <a:rPr lang="it-IT" sz="1800" dirty="0" smtClean="0"/>
            </a:br>
            <a:endParaRPr lang="it-IT" sz="1800" dirty="0"/>
          </a:p>
        </p:txBody>
      </p:sp>
      <p:sp>
        <p:nvSpPr>
          <p:cNvPr id="3" name="Segnaposto contenuto 2"/>
          <p:cNvSpPr>
            <a:spLocks noGrp="1"/>
          </p:cNvSpPr>
          <p:nvPr>
            <p:ph idx="1"/>
          </p:nvPr>
        </p:nvSpPr>
        <p:spPr>
          <a:xfrm>
            <a:off x="251520" y="692696"/>
            <a:ext cx="8712968" cy="5832648"/>
          </a:xfrm>
        </p:spPr>
        <p:txBody>
          <a:bodyPr>
            <a:normAutofit fontScale="55000" lnSpcReduction="20000"/>
          </a:bodyPr>
          <a:lstStyle/>
          <a:p>
            <a:pPr lvl="0"/>
            <a:r>
              <a:rPr lang="it-IT" b="1" dirty="0" smtClean="0"/>
              <a:t>Richiedere </a:t>
            </a:r>
            <a:r>
              <a:rPr lang="it-IT" b="1" dirty="0"/>
              <a:t>la lettura silente</a:t>
            </a:r>
          </a:p>
          <a:p>
            <a:pPr lvl="0"/>
            <a:r>
              <a:rPr lang="it-IT" b="1" dirty="0"/>
              <a:t>Evitare di far prendere appunti, ricopiare testi o espressioni matematiche</a:t>
            </a:r>
          </a:p>
          <a:p>
            <a:pPr lvl="0"/>
            <a:r>
              <a:rPr lang="it-IT" b="1" dirty="0"/>
              <a:t>Insegnare a sfruttare la tecnologia testuale</a:t>
            </a:r>
          </a:p>
          <a:p>
            <a:pPr lvl="0"/>
            <a:r>
              <a:rPr lang="it-IT" b="1" dirty="0"/>
              <a:t>Puntare sulla didattica </a:t>
            </a:r>
            <a:r>
              <a:rPr lang="it-IT" b="1" dirty="0" err="1"/>
              <a:t>metacognitiva</a:t>
            </a:r>
            <a:r>
              <a:rPr lang="it-IT" b="1" dirty="0"/>
              <a:t> e lavorare con gli studenti </a:t>
            </a:r>
            <a:r>
              <a:rPr lang="it-IT" b="1" dirty="0" smtClean="0"/>
              <a:t> sulle </a:t>
            </a:r>
            <a:r>
              <a:rPr lang="it-IT" b="1" dirty="0"/>
              <a:t>abilità di studio, sulle tecniche del prendere appunti, sulla preparazione di mappe e/o di schemi, sulle sottolineature</a:t>
            </a:r>
          </a:p>
          <a:p>
            <a:pPr lvl="0"/>
            <a:r>
              <a:rPr lang="it-IT" b="1" dirty="0"/>
              <a:t>Evitare l’uso del vocabolario cartaceo, ipotizzare l’impiego di uno digitale</a:t>
            </a:r>
          </a:p>
          <a:p>
            <a:pPr lvl="0"/>
            <a:r>
              <a:rPr lang="it-IT" b="1" dirty="0"/>
              <a:t>Fornire una scaletta degli argomenti e sottoargomenti  per orientare l’ascolto e fissare i punti più salienti dell’argomento trattato </a:t>
            </a:r>
          </a:p>
          <a:p>
            <a:pPr lvl="0"/>
            <a:r>
              <a:rPr lang="it-IT" b="1" dirty="0"/>
              <a:t>Operare semplificazioni del testo</a:t>
            </a:r>
          </a:p>
          <a:p>
            <a:pPr lvl="0"/>
            <a:r>
              <a:rPr lang="it-IT" b="1" dirty="0"/>
              <a:t>Evitare di consegnare del materiale scritto a mano e prediligere quello stampato o digitale</a:t>
            </a:r>
          </a:p>
          <a:p>
            <a:pPr lvl="0"/>
            <a:r>
              <a:rPr lang="it-IT" b="1" dirty="0"/>
              <a:t>Ripetere sempre quanto è stato spiegato nelle lezioni precedenti </a:t>
            </a:r>
          </a:p>
          <a:p>
            <a:pPr lvl="0"/>
            <a:r>
              <a:rPr lang="it-IT" b="1" dirty="0"/>
              <a:t>Incoraggiare l’uso di schemi, tracce, uso di parole chiave per favorire l’apprendimento e sviluppare la comunicazione e l’ascolto </a:t>
            </a:r>
          </a:p>
          <a:p>
            <a:pPr lvl="0"/>
            <a:r>
              <a:rPr lang="it-IT" b="1" dirty="0" smtClean="0"/>
              <a:t>Far  </a:t>
            </a:r>
            <a:r>
              <a:rPr lang="it-IT" b="1" dirty="0"/>
              <a:t>verbalizzare ai ragazzi tra di loro i diversi  metodi che ognuno utilizza per prepararsi, per stare attento, per studiare</a:t>
            </a:r>
          </a:p>
          <a:p>
            <a:pPr lvl="0"/>
            <a:r>
              <a:rPr lang="it-IT" b="1" dirty="0"/>
              <a:t>Lavorare sul </a:t>
            </a:r>
            <a:r>
              <a:rPr lang="it-IT" b="1" dirty="0" err="1"/>
              <a:t>problem</a:t>
            </a:r>
            <a:r>
              <a:rPr lang="it-IT" b="1" dirty="0"/>
              <a:t> </a:t>
            </a:r>
            <a:r>
              <a:rPr lang="it-IT" b="1" dirty="0" err="1"/>
              <a:t>solving</a:t>
            </a:r>
            <a:r>
              <a:rPr lang="it-IT" b="1" dirty="0"/>
              <a:t> </a:t>
            </a:r>
          </a:p>
          <a:p>
            <a:pPr lvl="0"/>
            <a:r>
              <a:rPr lang="it-IT" b="1" dirty="0"/>
              <a:t>Concordare le interrogazioni e preparare un’interrogazione adottando delle tecniche di simulazione</a:t>
            </a:r>
          </a:p>
          <a:p>
            <a:pPr lvl="0"/>
            <a:r>
              <a:rPr lang="it-IT" b="1" dirty="0"/>
              <a:t>Valutare gli elaborati scritti per il contenuto, senza insistere sugli errori ortografici </a:t>
            </a:r>
          </a:p>
          <a:p>
            <a:pPr lvl="0"/>
            <a:r>
              <a:rPr lang="it-IT" b="1" dirty="0"/>
              <a:t>Dare tempi più lunghi o ridurre il materiale</a:t>
            </a:r>
          </a:p>
          <a:p>
            <a:endParaRPr lang="it-IT"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476672"/>
            <a:ext cx="8075240" cy="940966"/>
          </a:xfrm>
        </p:spPr>
        <p:txBody>
          <a:bodyPr>
            <a:normAutofit fontScale="90000"/>
          </a:bodyPr>
          <a:lstStyle/>
          <a:p>
            <a:r>
              <a:rPr lang="it-IT" sz="2700" b="1" dirty="0" smtClean="0"/>
              <a:t>LINGUE STRANIERE</a:t>
            </a:r>
            <a:r>
              <a:rPr lang="it-IT" dirty="0" smtClean="0"/>
              <a:t/>
            </a:r>
            <a:br>
              <a:rPr lang="it-IT" dirty="0" smtClean="0"/>
            </a:br>
            <a:endParaRPr lang="it-IT" dirty="0"/>
          </a:p>
        </p:txBody>
      </p:sp>
      <p:sp>
        <p:nvSpPr>
          <p:cNvPr id="3" name="Segnaposto contenuto 2"/>
          <p:cNvSpPr>
            <a:spLocks noGrp="1"/>
          </p:cNvSpPr>
          <p:nvPr>
            <p:ph idx="1"/>
          </p:nvPr>
        </p:nvSpPr>
        <p:spPr/>
        <p:txBody>
          <a:bodyPr>
            <a:normAutofit fontScale="85000" lnSpcReduction="20000"/>
          </a:bodyPr>
          <a:lstStyle/>
          <a:p>
            <a:pPr lvl="0"/>
            <a:r>
              <a:rPr lang="it-IT" dirty="0" smtClean="0"/>
              <a:t>Privilegiare </a:t>
            </a:r>
            <a:r>
              <a:rPr lang="it-IT" dirty="0"/>
              <a:t>lo studio orale delle lingue straniere con la possibilità di utilizzare qualsiasi supporto (ad esempio, traduttori automatici) nello scritto </a:t>
            </a:r>
            <a:endParaRPr lang="it-IT" dirty="0" smtClean="0"/>
          </a:p>
          <a:p>
            <a:pPr lvl="0"/>
            <a:endParaRPr lang="it-IT" dirty="0"/>
          </a:p>
          <a:p>
            <a:pPr lvl="0"/>
            <a:r>
              <a:rPr lang="it-IT" dirty="0"/>
              <a:t>Consegnare il testo scritto da leggere alcuni giorni prima</a:t>
            </a:r>
            <a:r>
              <a:rPr lang="it-IT" dirty="0" smtClean="0"/>
              <a:t>;</a:t>
            </a:r>
          </a:p>
          <a:p>
            <a:pPr lvl="0"/>
            <a:endParaRPr lang="it-IT" dirty="0"/>
          </a:p>
          <a:p>
            <a:pPr lvl="0"/>
            <a:r>
              <a:rPr lang="it-IT" dirty="0"/>
              <a:t>Negli esercizi fornire l’esempio </a:t>
            </a:r>
            <a:endParaRPr lang="it-IT" dirty="0" smtClean="0"/>
          </a:p>
          <a:p>
            <a:pPr lvl="0"/>
            <a:endParaRPr lang="it-IT" dirty="0"/>
          </a:p>
          <a:p>
            <a:pPr lvl="0"/>
            <a:r>
              <a:rPr lang="it-IT" dirty="0"/>
              <a:t>Evitare lo studio mnemonico di parole e dati, soprattutto se in successione cronologica </a:t>
            </a:r>
          </a:p>
          <a:p>
            <a:endParaRPr lang="it-IT"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88640"/>
            <a:ext cx="8229600" cy="1143000"/>
          </a:xfrm>
        </p:spPr>
        <p:txBody>
          <a:bodyPr>
            <a:normAutofit fontScale="90000"/>
          </a:bodyPr>
          <a:lstStyle/>
          <a:p>
            <a:r>
              <a:rPr lang="it-IT" sz="2700" b="1" dirty="0" smtClean="0"/>
              <a:t>Accorgimenti per la preparazione delle schede didattiche</a:t>
            </a:r>
            <a:r>
              <a:rPr lang="it-IT" dirty="0" smtClean="0"/>
              <a:t/>
            </a:r>
            <a:br>
              <a:rPr lang="it-IT" dirty="0" smtClean="0"/>
            </a:br>
            <a:endParaRPr lang="it-IT" dirty="0"/>
          </a:p>
        </p:txBody>
      </p:sp>
      <p:sp>
        <p:nvSpPr>
          <p:cNvPr id="3" name="Segnaposto contenuto 2"/>
          <p:cNvSpPr>
            <a:spLocks noGrp="1"/>
          </p:cNvSpPr>
          <p:nvPr>
            <p:ph idx="1"/>
          </p:nvPr>
        </p:nvSpPr>
        <p:spPr>
          <a:xfrm>
            <a:off x="467544" y="1340768"/>
            <a:ext cx="8229600" cy="5289451"/>
          </a:xfrm>
        </p:spPr>
        <p:txBody>
          <a:bodyPr>
            <a:normAutofit fontScale="92500" lnSpcReduction="10000"/>
          </a:bodyPr>
          <a:lstStyle/>
          <a:p>
            <a:pPr lvl="0"/>
            <a:r>
              <a:rPr lang="it-IT" dirty="0" smtClean="0"/>
              <a:t>Usare </a:t>
            </a:r>
            <a:r>
              <a:rPr lang="it-IT" dirty="0"/>
              <a:t>lo stampato maiuscolo </a:t>
            </a:r>
          </a:p>
          <a:p>
            <a:pPr lvl="0"/>
            <a:r>
              <a:rPr lang="it-IT" dirty="0"/>
              <a:t>Non giustificare il testo </a:t>
            </a:r>
          </a:p>
          <a:p>
            <a:pPr lvl="0"/>
            <a:r>
              <a:rPr lang="it-IT" dirty="0"/>
              <a:t>Non dividere le parole per andare a capo </a:t>
            </a:r>
          </a:p>
          <a:p>
            <a:pPr lvl="0"/>
            <a:r>
              <a:rPr lang="it-IT" dirty="0"/>
              <a:t>Usare font </a:t>
            </a:r>
            <a:r>
              <a:rPr lang="it-IT" dirty="0" smtClean="0"/>
              <a:t>tipo: </a:t>
            </a:r>
            <a:r>
              <a:rPr lang="it-IT" dirty="0" err="1" smtClean="0"/>
              <a:t>Arial</a:t>
            </a:r>
            <a:r>
              <a:rPr lang="it-IT" dirty="0"/>
              <a:t>, Calibri, Georgia, </a:t>
            </a:r>
            <a:r>
              <a:rPr lang="it-IT" dirty="0" err="1"/>
              <a:t>Tahoma</a:t>
            </a:r>
            <a:r>
              <a:rPr lang="it-IT" dirty="0"/>
              <a:t>, </a:t>
            </a:r>
            <a:r>
              <a:rPr lang="it-IT" dirty="0" smtClean="0"/>
              <a:t>Verdina </a:t>
            </a:r>
            <a:endParaRPr lang="it-IT" dirty="0"/>
          </a:p>
          <a:p>
            <a:pPr lvl="0"/>
            <a:r>
              <a:rPr lang="it-IT" dirty="0"/>
              <a:t>Usare il carattere a dimensione pari o superiore a 14 </a:t>
            </a:r>
          </a:p>
          <a:p>
            <a:pPr lvl="0"/>
            <a:r>
              <a:rPr lang="it-IT" dirty="0"/>
              <a:t>Usare interlinea 1,5 </a:t>
            </a:r>
          </a:p>
          <a:p>
            <a:pPr lvl="0"/>
            <a:r>
              <a:rPr lang="it-IT" dirty="0"/>
              <a:t>Usare il grassetto per evidenziare le parole chiave</a:t>
            </a:r>
          </a:p>
          <a:p>
            <a:pPr lvl="0"/>
            <a:r>
              <a:rPr lang="it-IT" dirty="0"/>
              <a:t>Utilizzare forme attive e il modo indicativo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202283" rIns="0" bIns="0" rtlCol="0">
            <a:spAutoFit/>
          </a:bodyPr>
          <a:lstStyle/>
          <a:p>
            <a:pPr marL="413384">
              <a:lnSpc>
                <a:spcPct val="100000"/>
              </a:lnSpc>
            </a:pPr>
            <a:r>
              <a:rPr sz="3200" dirty="0">
                <a:latin typeface="Corbel"/>
                <a:cs typeface="Corbel"/>
              </a:rPr>
              <a:t>Dall</a:t>
            </a:r>
            <a:r>
              <a:rPr sz="3200" spc="5" dirty="0">
                <a:latin typeface="Corbel"/>
                <a:cs typeface="Corbel"/>
              </a:rPr>
              <a:t>’</a:t>
            </a:r>
            <a:r>
              <a:rPr sz="3200" i="1" spc="-5" dirty="0">
                <a:solidFill>
                  <a:srgbClr val="7DC492"/>
                </a:solidFill>
                <a:latin typeface="Corbel"/>
                <a:cs typeface="Corbel"/>
              </a:rPr>
              <a:t>integrazion</a:t>
            </a:r>
            <a:r>
              <a:rPr sz="3200" i="1" spc="10" dirty="0">
                <a:solidFill>
                  <a:srgbClr val="7DC492"/>
                </a:solidFill>
                <a:latin typeface="Corbel"/>
                <a:cs typeface="Corbel"/>
              </a:rPr>
              <a:t>e</a:t>
            </a:r>
            <a:r>
              <a:rPr sz="3200" dirty="0">
                <a:latin typeface="Corbel"/>
                <a:cs typeface="Corbel"/>
              </a:rPr>
              <a:t>…</a:t>
            </a:r>
            <a:endParaRPr sz="3200">
              <a:latin typeface="Corbel"/>
              <a:cs typeface="Corbel"/>
            </a:endParaRPr>
          </a:p>
        </p:txBody>
      </p:sp>
      <p:sp>
        <p:nvSpPr>
          <p:cNvPr id="4" name="object 4"/>
          <p:cNvSpPr txBox="1"/>
          <p:nvPr/>
        </p:nvSpPr>
        <p:spPr>
          <a:xfrm>
            <a:off x="5153108" y="535982"/>
            <a:ext cx="2437765" cy="432434"/>
          </a:xfrm>
          <a:prstGeom prst="rect">
            <a:avLst/>
          </a:prstGeom>
        </p:spPr>
        <p:txBody>
          <a:bodyPr vert="horz" wrap="square" lIns="0" tIns="0" rIns="0" bIns="0" rtlCol="0">
            <a:spAutoFit/>
          </a:bodyPr>
          <a:lstStyle/>
          <a:p>
            <a:pPr marL="12700">
              <a:lnSpc>
                <a:spcPct val="100000"/>
              </a:lnSpc>
            </a:pPr>
            <a:r>
              <a:rPr sz="3200" dirty="0">
                <a:latin typeface="Corbel"/>
                <a:cs typeface="Corbel"/>
              </a:rPr>
              <a:t>…al</a:t>
            </a:r>
            <a:r>
              <a:rPr sz="3200" spc="5" dirty="0">
                <a:latin typeface="Corbel"/>
                <a:cs typeface="Corbel"/>
              </a:rPr>
              <a:t>l</a:t>
            </a:r>
            <a:r>
              <a:rPr sz="3200" spc="10" dirty="0">
                <a:latin typeface="Corbel"/>
                <a:cs typeface="Corbel"/>
              </a:rPr>
              <a:t>’</a:t>
            </a:r>
            <a:r>
              <a:rPr sz="3200" i="1" spc="-5" dirty="0">
                <a:solidFill>
                  <a:srgbClr val="FF0000"/>
                </a:solidFill>
                <a:latin typeface="Corbel"/>
                <a:cs typeface="Corbel"/>
              </a:rPr>
              <a:t>inclusione</a:t>
            </a:r>
            <a:endParaRPr sz="3200">
              <a:latin typeface="Corbel"/>
              <a:cs typeface="Corbel"/>
            </a:endParaRPr>
          </a:p>
        </p:txBody>
      </p:sp>
      <p:sp>
        <p:nvSpPr>
          <p:cNvPr id="5" name="object 5"/>
          <p:cNvSpPr/>
          <p:nvPr/>
        </p:nvSpPr>
        <p:spPr>
          <a:xfrm>
            <a:off x="323532" y="1157097"/>
            <a:ext cx="4200461" cy="376669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23532" y="1157097"/>
            <a:ext cx="4200525" cy="3766820"/>
          </a:xfrm>
          <a:custGeom>
            <a:avLst/>
            <a:gdLst/>
            <a:ahLst/>
            <a:cxnLst/>
            <a:rect l="l" t="t" r="r" b="b"/>
            <a:pathLst>
              <a:path w="4200525" h="3766820">
                <a:moveTo>
                  <a:pt x="0" y="376681"/>
                </a:moveTo>
                <a:lnTo>
                  <a:pt x="4929" y="315584"/>
                </a:lnTo>
                <a:lnTo>
                  <a:pt x="19201" y="257625"/>
                </a:lnTo>
                <a:lnTo>
                  <a:pt x="42040" y="203579"/>
                </a:lnTo>
                <a:lnTo>
                  <a:pt x="72671" y="154222"/>
                </a:lnTo>
                <a:lnTo>
                  <a:pt x="110318" y="110331"/>
                </a:lnTo>
                <a:lnTo>
                  <a:pt x="154206" y="72680"/>
                </a:lnTo>
                <a:lnTo>
                  <a:pt x="203559" y="42046"/>
                </a:lnTo>
                <a:lnTo>
                  <a:pt x="257602" y="19204"/>
                </a:lnTo>
                <a:lnTo>
                  <a:pt x="315559" y="4930"/>
                </a:lnTo>
                <a:lnTo>
                  <a:pt x="376656" y="0"/>
                </a:lnTo>
                <a:lnTo>
                  <a:pt x="3823779" y="0"/>
                </a:lnTo>
                <a:lnTo>
                  <a:pt x="3854671" y="1248"/>
                </a:lnTo>
                <a:lnTo>
                  <a:pt x="3884873" y="4930"/>
                </a:lnTo>
                <a:lnTo>
                  <a:pt x="3942823" y="19204"/>
                </a:lnTo>
                <a:lnTo>
                  <a:pt x="3996854" y="42046"/>
                </a:lnTo>
                <a:lnTo>
                  <a:pt x="4046194" y="72680"/>
                </a:lnTo>
                <a:lnTo>
                  <a:pt x="4090066" y="110331"/>
                </a:lnTo>
                <a:lnTo>
                  <a:pt x="4127698" y="154222"/>
                </a:lnTo>
                <a:lnTo>
                  <a:pt x="4158315" y="203579"/>
                </a:lnTo>
                <a:lnTo>
                  <a:pt x="4181143" y="257625"/>
                </a:lnTo>
                <a:lnTo>
                  <a:pt x="4195407" y="315584"/>
                </a:lnTo>
                <a:lnTo>
                  <a:pt x="4200334" y="376681"/>
                </a:lnTo>
                <a:lnTo>
                  <a:pt x="4200461" y="3390010"/>
                </a:lnTo>
                <a:lnTo>
                  <a:pt x="4200334" y="3390010"/>
                </a:lnTo>
                <a:lnTo>
                  <a:pt x="4195407" y="3451108"/>
                </a:lnTo>
                <a:lnTo>
                  <a:pt x="4181143" y="3509067"/>
                </a:lnTo>
                <a:lnTo>
                  <a:pt x="4158315" y="3563113"/>
                </a:lnTo>
                <a:lnTo>
                  <a:pt x="4127698" y="3612470"/>
                </a:lnTo>
                <a:lnTo>
                  <a:pt x="4090066" y="3656361"/>
                </a:lnTo>
                <a:lnTo>
                  <a:pt x="4046194" y="3694012"/>
                </a:lnTo>
                <a:lnTo>
                  <a:pt x="3996854" y="3724646"/>
                </a:lnTo>
                <a:lnTo>
                  <a:pt x="3942823" y="3747488"/>
                </a:lnTo>
                <a:lnTo>
                  <a:pt x="3884873" y="3761762"/>
                </a:lnTo>
                <a:lnTo>
                  <a:pt x="3823779" y="3766692"/>
                </a:lnTo>
                <a:lnTo>
                  <a:pt x="376656" y="3766692"/>
                </a:lnTo>
                <a:lnTo>
                  <a:pt x="345764" y="3765444"/>
                </a:lnTo>
                <a:lnTo>
                  <a:pt x="315559" y="3761762"/>
                </a:lnTo>
                <a:lnTo>
                  <a:pt x="257602" y="3747488"/>
                </a:lnTo>
                <a:lnTo>
                  <a:pt x="203559" y="3724646"/>
                </a:lnTo>
                <a:lnTo>
                  <a:pt x="154206" y="3694012"/>
                </a:lnTo>
                <a:lnTo>
                  <a:pt x="110318" y="3656361"/>
                </a:lnTo>
                <a:lnTo>
                  <a:pt x="72671" y="3612470"/>
                </a:lnTo>
                <a:lnTo>
                  <a:pt x="42040" y="3563113"/>
                </a:lnTo>
                <a:lnTo>
                  <a:pt x="19201" y="3509067"/>
                </a:lnTo>
                <a:lnTo>
                  <a:pt x="4929" y="3451108"/>
                </a:lnTo>
                <a:lnTo>
                  <a:pt x="0" y="3390010"/>
                </a:lnTo>
                <a:lnTo>
                  <a:pt x="0" y="376681"/>
                </a:lnTo>
                <a:close/>
              </a:path>
            </a:pathLst>
          </a:custGeom>
          <a:ln w="19050">
            <a:solidFill>
              <a:srgbClr val="3D8752"/>
            </a:solidFill>
          </a:ln>
        </p:spPr>
        <p:txBody>
          <a:bodyPr wrap="square" lIns="0" tIns="0" rIns="0" bIns="0" rtlCol="0"/>
          <a:lstStyle/>
          <a:p>
            <a:endParaRPr/>
          </a:p>
        </p:txBody>
      </p:sp>
      <p:sp>
        <p:nvSpPr>
          <p:cNvPr id="7" name="object 7"/>
          <p:cNvSpPr/>
          <p:nvPr/>
        </p:nvSpPr>
        <p:spPr>
          <a:xfrm>
            <a:off x="2816605" y="4874640"/>
            <a:ext cx="3154045" cy="1447800"/>
          </a:xfrm>
          <a:custGeom>
            <a:avLst/>
            <a:gdLst/>
            <a:ahLst/>
            <a:cxnLst/>
            <a:rect l="l" t="t" r="r" b="b"/>
            <a:pathLst>
              <a:path w="3154045" h="1447800">
                <a:moveTo>
                  <a:pt x="82042" y="0"/>
                </a:moveTo>
                <a:lnTo>
                  <a:pt x="0" y="22351"/>
                </a:lnTo>
                <a:lnTo>
                  <a:pt x="12010" y="67146"/>
                </a:lnTo>
                <a:lnTo>
                  <a:pt x="25061" y="111562"/>
                </a:lnTo>
                <a:lnTo>
                  <a:pt x="39142" y="155584"/>
                </a:lnTo>
                <a:lnTo>
                  <a:pt x="54245" y="199193"/>
                </a:lnTo>
                <a:lnTo>
                  <a:pt x="70359" y="242372"/>
                </a:lnTo>
                <a:lnTo>
                  <a:pt x="87477" y="285104"/>
                </a:lnTo>
                <a:lnTo>
                  <a:pt x="105587" y="327371"/>
                </a:lnTo>
                <a:lnTo>
                  <a:pt x="124681" y="369156"/>
                </a:lnTo>
                <a:lnTo>
                  <a:pt x="144749" y="410441"/>
                </a:lnTo>
                <a:lnTo>
                  <a:pt x="165782" y="451208"/>
                </a:lnTo>
                <a:lnTo>
                  <a:pt x="187770" y="491441"/>
                </a:lnTo>
                <a:lnTo>
                  <a:pt x="210705" y="531122"/>
                </a:lnTo>
                <a:lnTo>
                  <a:pt x="234575" y="570233"/>
                </a:lnTo>
                <a:lnTo>
                  <a:pt x="259373" y="608757"/>
                </a:lnTo>
                <a:lnTo>
                  <a:pt x="285089" y="646676"/>
                </a:lnTo>
                <a:lnTo>
                  <a:pt x="311712" y="683973"/>
                </a:lnTo>
                <a:lnTo>
                  <a:pt x="339235" y="720631"/>
                </a:lnTo>
                <a:lnTo>
                  <a:pt x="367647" y="756631"/>
                </a:lnTo>
                <a:lnTo>
                  <a:pt x="396938" y="791958"/>
                </a:lnTo>
                <a:lnTo>
                  <a:pt x="427100" y="826592"/>
                </a:lnTo>
                <a:lnTo>
                  <a:pt x="535391" y="938385"/>
                </a:lnTo>
                <a:lnTo>
                  <a:pt x="650369" y="1039196"/>
                </a:lnTo>
                <a:lnTo>
                  <a:pt x="771353" y="1128992"/>
                </a:lnTo>
                <a:lnTo>
                  <a:pt x="897657" y="1207746"/>
                </a:lnTo>
                <a:lnTo>
                  <a:pt x="1028598" y="1275428"/>
                </a:lnTo>
                <a:lnTo>
                  <a:pt x="1163493" y="1332007"/>
                </a:lnTo>
                <a:lnTo>
                  <a:pt x="1301657" y="1377455"/>
                </a:lnTo>
                <a:lnTo>
                  <a:pt x="1442408" y="1411741"/>
                </a:lnTo>
                <a:lnTo>
                  <a:pt x="1585060" y="1434836"/>
                </a:lnTo>
                <a:lnTo>
                  <a:pt x="1728930" y="1446710"/>
                </a:lnTo>
                <a:lnTo>
                  <a:pt x="1873334" y="1447334"/>
                </a:lnTo>
                <a:lnTo>
                  <a:pt x="2017590" y="1436678"/>
                </a:lnTo>
                <a:lnTo>
                  <a:pt x="2161011" y="1414713"/>
                </a:lnTo>
                <a:lnTo>
                  <a:pt x="2302916" y="1381408"/>
                </a:lnTo>
                <a:lnTo>
                  <a:pt x="2358924" y="1363498"/>
                </a:lnTo>
                <a:lnTo>
                  <a:pt x="1841356" y="1363498"/>
                </a:lnTo>
                <a:lnTo>
                  <a:pt x="1699765" y="1360493"/>
                </a:lnTo>
                <a:lnTo>
                  <a:pt x="1560119" y="1346164"/>
                </a:lnTo>
                <a:lnTo>
                  <a:pt x="1422981" y="1320845"/>
                </a:lnTo>
                <a:lnTo>
                  <a:pt x="1288914" y="1284872"/>
                </a:lnTo>
                <a:lnTo>
                  <a:pt x="1158482" y="1238578"/>
                </a:lnTo>
                <a:lnTo>
                  <a:pt x="1032250" y="1182299"/>
                </a:lnTo>
                <a:lnTo>
                  <a:pt x="910780" y="1116371"/>
                </a:lnTo>
                <a:lnTo>
                  <a:pt x="794637" y="1041127"/>
                </a:lnTo>
                <a:lnTo>
                  <a:pt x="684383" y="956902"/>
                </a:lnTo>
                <a:lnTo>
                  <a:pt x="580584" y="864033"/>
                </a:lnTo>
                <a:lnTo>
                  <a:pt x="483801" y="762852"/>
                </a:lnTo>
                <a:lnTo>
                  <a:pt x="394600" y="653696"/>
                </a:lnTo>
                <a:lnTo>
                  <a:pt x="313544" y="536899"/>
                </a:lnTo>
                <a:lnTo>
                  <a:pt x="241197" y="412796"/>
                </a:lnTo>
                <a:lnTo>
                  <a:pt x="178121" y="281722"/>
                </a:lnTo>
                <a:lnTo>
                  <a:pt x="124881" y="144011"/>
                </a:lnTo>
                <a:lnTo>
                  <a:pt x="82042" y="0"/>
                </a:lnTo>
                <a:close/>
              </a:path>
              <a:path w="3154045" h="1447800">
                <a:moveTo>
                  <a:pt x="3154045" y="811237"/>
                </a:moveTo>
                <a:lnTo>
                  <a:pt x="2981960" y="843381"/>
                </a:lnTo>
                <a:lnTo>
                  <a:pt x="3022854" y="882688"/>
                </a:lnTo>
                <a:lnTo>
                  <a:pt x="2990412" y="912107"/>
                </a:lnTo>
                <a:lnTo>
                  <a:pt x="2957336" y="940687"/>
                </a:lnTo>
                <a:lnTo>
                  <a:pt x="2923641" y="968418"/>
                </a:lnTo>
                <a:lnTo>
                  <a:pt x="2889344" y="995292"/>
                </a:lnTo>
                <a:lnTo>
                  <a:pt x="2854461" y="1021299"/>
                </a:lnTo>
                <a:lnTo>
                  <a:pt x="2819010" y="1046430"/>
                </a:lnTo>
                <a:lnTo>
                  <a:pt x="2783005" y="1070676"/>
                </a:lnTo>
                <a:lnTo>
                  <a:pt x="2746465" y="1094029"/>
                </a:lnTo>
                <a:lnTo>
                  <a:pt x="2709405" y="1116478"/>
                </a:lnTo>
                <a:lnTo>
                  <a:pt x="2671841" y="1138015"/>
                </a:lnTo>
                <a:lnTo>
                  <a:pt x="2633791" y="1158630"/>
                </a:lnTo>
                <a:lnTo>
                  <a:pt x="2595271" y="1178316"/>
                </a:lnTo>
                <a:lnTo>
                  <a:pt x="2556297" y="1197062"/>
                </a:lnTo>
                <a:lnTo>
                  <a:pt x="2516885" y="1214859"/>
                </a:lnTo>
                <a:lnTo>
                  <a:pt x="2477053" y="1231699"/>
                </a:lnTo>
                <a:lnTo>
                  <a:pt x="2436817" y="1247572"/>
                </a:lnTo>
                <a:lnTo>
                  <a:pt x="2396192" y="1262470"/>
                </a:lnTo>
                <a:lnTo>
                  <a:pt x="2355196" y="1276382"/>
                </a:lnTo>
                <a:lnTo>
                  <a:pt x="2313846" y="1289301"/>
                </a:lnTo>
                <a:lnTo>
                  <a:pt x="2272157" y="1301216"/>
                </a:lnTo>
                <a:lnTo>
                  <a:pt x="2128115" y="1334194"/>
                </a:lnTo>
                <a:lnTo>
                  <a:pt x="1984327" y="1354843"/>
                </a:lnTo>
                <a:lnTo>
                  <a:pt x="1841356" y="1363498"/>
                </a:lnTo>
                <a:lnTo>
                  <a:pt x="2358924" y="1363498"/>
                </a:lnTo>
                <a:lnTo>
                  <a:pt x="2442620" y="1336734"/>
                </a:lnTo>
                <a:lnTo>
                  <a:pt x="2579440" y="1280662"/>
                </a:lnTo>
                <a:lnTo>
                  <a:pt x="2712690" y="1213161"/>
                </a:lnTo>
                <a:lnTo>
                  <a:pt x="2841689" y="1134202"/>
                </a:lnTo>
                <a:lnTo>
                  <a:pt x="2965752" y="1043757"/>
                </a:lnTo>
                <a:lnTo>
                  <a:pt x="3084195" y="941793"/>
                </a:lnTo>
                <a:lnTo>
                  <a:pt x="3131691" y="941793"/>
                </a:lnTo>
                <a:lnTo>
                  <a:pt x="3154045" y="811237"/>
                </a:lnTo>
                <a:close/>
              </a:path>
              <a:path w="3154045" h="1447800">
                <a:moveTo>
                  <a:pt x="3131691" y="941793"/>
                </a:moveTo>
                <a:lnTo>
                  <a:pt x="3084195" y="941793"/>
                </a:lnTo>
                <a:lnTo>
                  <a:pt x="3124961" y="981100"/>
                </a:lnTo>
                <a:lnTo>
                  <a:pt x="3131691" y="941793"/>
                </a:lnTo>
                <a:close/>
              </a:path>
            </a:pathLst>
          </a:custGeom>
          <a:solidFill>
            <a:srgbClr val="3D8752"/>
          </a:solidFill>
        </p:spPr>
        <p:txBody>
          <a:bodyPr wrap="square" lIns="0" tIns="0" rIns="0" bIns="0" rtlCol="0"/>
          <a:lstStyle/>
          <a:p>
            <a:endParaRPr/>
          </a:p>
        </p:txBody>
      </p:sp>
      <p:sp>
        <p:nvSpPr>
          <p:cNvPr id="8" name="object 8"/>
          <p:cNvSpPr/>
          <p:nvPr/>
        </p:nvSpPr>
        <p:spPr>
          <a:xfrm>
            <a:off x="1907667" y="3140964"/>
            <a:ext cx="2776220" cy="2624455"/>
          </a:xfrm>
          <a:custGeom>
            <a:avLst/>
            <a:gdLst/>
            <a:ahLst/>
            <a:cxnLst/>
            <a:rect l="l" t="t" r="r" b="b"/>
            <a:pathLst>
              <a:path w="2776220" h="2624454">
                <a:moveTo>
                  <a:pt x="2513584" y="0"/>
                </a:moveTo>
                <a:lnTo>
                  <a:pt x="262381" y="0"/>
                </a:lnTo>
                <a:lnTo>
                  <a:pt x="240862" y="869"/>
                </a:lnTo>
                <a:lnTo>
                  <a:pt x="199329" y="7625"/>
                </a:lnTo>
                <a:lnTo>
                  <a:pt x="160252" y="20619"/>
                </a:lnTo>
                <a:lnTo>
                  <a:pt x="124171" y="39311"/>
                </a:lnTo>
                <a:lnTo>
                  <a:pt x="91627" y="63160"/>
                </a:lnTo>
                <a:lnTo>
                  <a:pt x="63160" y="91627"/>
                </a:lnTo>
                <a:lnTo>
                  <a:pt x="39311" y="124171"/>
                </a:lnTo>
                <a:lnTo>
                  <a:pt x="20619" y="160252"/>
                </a:lnTo>
                <a:lnTo>
                  <a:pt x="7625" y="199329"/>
                </a:lnTo>
                <a:lnTo>
                  <a:pt x="869" y="240862"/>
                </a:lnTo>
                <a:lnTo>
                  <a:pt x="0" y="262382"/>
                </a:lnTo>
                <a:lnTo>
                  <a:pt x="0" y="2361565"/>
                </a:lnTo>
                <a:lnTo>
                  <a:pt x="3434" y="2404120"/>
                </a:lnTo>
                <a:lnTo>
                  <a:pt x="13376" y="2444490"/>
                </a:lnTo>
                <a:lnTo>
                  <a:pt x="29287" y="2482135"/>
                </a:lnTo>
                <a:lnTo>
                  <a:pt x="50625" y="2516513"/>
                </a:lnTo>
                <a:lnTo>
                  <a:pt x="76850" y="2547085"/>
                </a:lnTo>
                <a:lnTo>
                  <a:pt x="107423" y="2573309"/>
                </a:lnTo>
                <a:lnTo>
                  <a:pt x="141803" y="2594647"/>
                </a:lnTo>
                <a:lnTo>
                  <a:pt x="179449" y="2610557"/>
                </a:lnTo>
                <a:lnTo>
                  <a:pt x="219822" y="2620500"/>
                </a:lnTo>
                <a:lnTo>
                  <a:pt x="262381" y="2623934"/>
                </a:lnTo>
                <a:lnTo>
                  <a:pt x="2513584" y="2623934"/>
                </a:lnTo>
                <a:lnTo>
                  <a:pt x="2556143" y="2620500"/>
                </a:lnTo>
                <a:lnTo>
                  <a:pt x="2596516" y="2610557"/>
                </a:lnTo>
                <a:lnTo>
                  <a:pt x="2634162" y="2594647"/>
                </a:lnTo>
                <a:lnTo>
                  <a:pt x="2668542" y="2573309"/>
                </a:lnTo>
                <a:lnTo>
                  <a:pt x="2699115" y="2547085"/>
                </a:lnTo>
                <a:lnTo>
                  <a:pt x="2725340" y="2516513"/>
                </a:lnTo>
                <a:lnTo>
                  <a:pt x="2746678" y="2482135"/>
                </a:lnTo>
                <a:lnTo>
                  <a:pt x="2762589" y="2444490"/>
                </a:lnTo>
                <a:lnTo>
                  <a:pt x="2772531" y="2404120"/>
                </a:lnTo>
                <a:lnTo>
                  <a:pt x="2775966" y="2361565"/>
                </a:lnTo>
                <a:lnTo>
                  <a:pt x="2775966" y="262382"/>
                </a:lnTo>
                <a:lnTo>
                  <a:pt x="2772531" y="219822"/>
                </a:lnTo>
                <a:lnTo>
                  <a:pt x="2762589" y="179449"/>
                </a:lnTo>
                <a:lnTo>
                  <a:pt x="2746678" y="141803"/>
                </a:lnTo>
                <a:lnTo>
                  <a:pt x="2725340" y="107423"/>
                </a:lnTo>
                <a:lnTo>
                  <a:pt x="2699115" y="76850"/>
                </a:lnTo>
                <a:lnTo>
                  <a:pt x="2668542" y="50625"/>
                </a:lnTo>
                <a:lnTo>
                  <a:pt x="2634162" y="29287"/>
                </a:lnTo>
                <a:lnTo>
                  <a:pt x="2596516" y="13376"/>
                </a:lnTo>
                <a:lnTo>
                  <a:pt x="2556143" y="3434"/>
                </a:lnTo>
                <a:lnTo>
                  <a:pt x="2513584" y="0"/>
                </a:lnTo>
                <a:close/>
              </a:path>
            </a:pathLst>
          </a:custGeom>
          <a:solidFill>
            <a:srgbClr val="FFFFFF"/>
          </a:solidFill>
        </p:spPr>
        <p:txBody>
          <a:bodyPr wrap="square" lIns="0" tIns="0" rIns="0" bIns="0" rtlCol="0"/>
          <a:lstStyle/>
          <a:p>
            <a:endParaRPr/>
          </a:p>
        </p:txBody>
      </p:sp>
      <p:sp>
        <p:nvSpPr>
          <p:cNvPr id="9" name="object 9"/>
          <p:cNvSpPr/>
          <p:nvPr/>
        </p:nvSpPr>
        <p:spPr>
          <a:xfrm>
            <a:off x="1907667" y="3140964"/>
            <a:ext cx="2776220" cy="2624455"/>
          </a:xfrm>
          <a:custGeom>
            <a:avLst/>
            <a:gdLst/>
            <a:ahLst/>
            <a:cxnLst/>
            <a:rect l="l" t="t" r="r" b="b"/>
            <a:pathLst>
              <a:path w="2776220" h="2624454">
                <a:moveTo>
                  <a:pt x="0" y="262382"/>
                </a:moveTo>
                <a:lnTo>
                  <a:pt x="3434" y="219822"/>
                </a:lnTo>
                <a:lnTo>
                  <a:pt x="13376" y="179449"/>
                </a:lnTo>
                <a:lnTo>
                  <a:pt x="29287" y="141803"/>
                </a:lnTo>
                <a:lnTo>
                  <a:pt x="50625" y="107423"/>
                </a:lnTo>
                <a:lnTo>
                  <a:pt x="76850" y="76850"/>
                </a:lnTo>
                <a:lnTo>
                  <a:pt x="107423" y="50625"/>
                </a:lnTo>
                <a:lnTo>
                  <a:pt x="141803" y="29287"/>
                </a:lnTo>
                <a:lnTo>
                  <a:pt x="179449" y="13376"/>
                </a:lnTo>
                <a:lnTo>
                  <a:pt x="219822" y="3434"/>
                </a:lnTo>
                <a:lnTo>
                  <a:pt x="262381" y="0"/>
                </a:lnTo>
                <a:lnTo>
                  <a:pt x="2513584" y="0"/>
                </a:lnTo>
                <a:lnTo>
                  <a:pt x="2535103" y="869"/>
                </a:lnTo>
                <a:lnTo>
                  <a:pt x="2556143" y="3434"/>
                </a:lnTo>
                <a:lnTo>
                  <a:pt x="2596516" y="13376"/>
                </a:lnTo>
                <a:lnTo>
                  <a:pt x="2634162" y="29287"/>
                </a:lnTo>
                <a:lnTo>
                  <a:pt x="2668542" y="50625"/>
                </a:lnTo>
                <a:lnTo>
                  <a:pt x="2699115" y="76850"/>
                </a:lnTo>
                <a:lnTo>
                  <a:pt x="2725340" y="107423"/>
                </a:lnTo>
                <a:lnTo>
                  <a:pt x="2746678" y="141803"/>
                </a:lnTo>
                <a:lnTo>
                  <a:pt x="2762589" y="179449"/>
                </a:lnTo>
                <a:lnTo>
                  <a:pt x="2772531" y="219822"/>
                </a:lnTo>
                <a:lnTo>
                  <a:pt x="2775966" y="262382"/>
                </a:lnTo>
                <a:lnTo>
                  <a:pt x="2775966" y="2361565"/>
                </a:lnTo>
                <a:lnTo>
                  <a:pt x="2775096" y="2383082"/>
                </a:lnTo>
                <a:lnTo>
                  <a:pt x="2772531" y="2404120"/>
                </a:lnTo>
                <a:lnTo>
                  <a:pt x="2762589" y="2444490"/>
                </a:lnTo>
                <a:lnTo>
                  <a:pt x="2746678" y="2482135"/>
                </a:lnTo>
                <a:lnTo>
                  <a:pt x="2725340" y="2516513"/>
                </a:lnTo>
                <a:lnTo>
                  <a:pt x="2699115" y="2547085"/>
                </a:lnTo>
                <a:lnTo>
                  <a:pt x="2668542" y="2573309"/>
                </a:lnTo>
                <a:lnTo>
                  <a:pt x="2634162" y="2594647"/>
                </a:lnTo>
                <a:lnTo>
                  <a:pt x="2596516" y="2610557"/>
                </a:lnTo>
                <a:lnTo>
                  <a:pt x="2556143" y="2620500"/>
                </a:lnTo>
                <a:lnTo>
                  <a:pt x="2513584" y="2623934"/>
                </a:lnTo>
                <a:lnTo>
                  <a:pt x="262381" y="2623934"/>
                </a:lnTo>
                <a:lnTo>
                  <a:pt x="240862" y="2623064"/>
                </a:lnTo>
                <a:lnTo>
                  <a:pt x="219822" y="2620500"/>
                </a:lnTo>
                <a:lnTo>
                  <a:pt x="179449" y="2610557"/>
                </a:lnTo>
                <a:lnTo>
                  <a:pt x="141803" y="2594647"/>
                </a:lnTo>
                <a:lnTo>
                  <a:pt x="107423" y="2573309"/>
                </a:lnTo>
                <a:lnTo>
                  <a:pt x="76850" y="2547085"/>
                </a:lnTo>
                <a:lnTo>
                  <a:pt x="50625" y="2516513"/>
                </a:lnTo>
                <a:lnTo>
                  <a:pt x="29287" y="2482135"/>
                </a:lnTo>
                <a:lnTo>
                  <a:pt x="13376" y="2444490"/>
                </a:lnTo>
                <a:lnTo>
                  <a:pt x="3434" y="2404120"/>
                </a:lnTo>
                <a:lnTo>
                  <a:pt x="0" y="2361565"/>
                </a:lnTo>
                <a:lnTo>
                  <a:pt x="0" y="262382"/>
                </a:lnTo>
                <a:close/>
              </a:path>
            </a:pathLst>
          </a:custGeom>
          <a:ln w="19050">
            <a:solidFill>
              <a:srgbClr val="A40020"/>
            </a:solidFill>
          </a:ln>
        </p:spPr>
        <p:txBody>
          <a:bodyPr wrap="square" lIns="0" tIns="0" rIns="0" bIns="0" rtlCol="0"/>
          <a:lstStyle/>
          <a:p>
            <a:endParaRPr/>
          </a:p>
        </p:txBody>
      </p:sp>
      <p:sp>
        <p:nvSpPr>
          <p:cNvPr id="10" name="object 10"/>
          <p:cNvSpPr/>
          <p:nvPr/>
        </p:nvSpPr>
        <p:spPr>
          <a:xfrm>
            <a:off x="6012179" y="3030727"/>
            <a:ext cx="2437511" cy="252476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6012179" y="3030727"/>
            <a:ext cx="2437765" cy="2524760"/>
          </a:xfrm>
          <a:custGeom>
            <a:avLst/>
            <a:gdLst/>
            <a:ahLst/>
            <a:cxnLst/>
            <a:rect l="l" t="t" r="r" b="b"/>
            <a:pathLst>
              <a:path w="2437765" h="2524760">
                <a:moveTo>
                  <a:pt x="0" y="243712"/>
                </a:moveTo>
                <a:lnTo>
                  <a:pt x="3189" y="204176"/>
                </a:lnTo>
                <a:lnTo>
                  <a:pt x="12422" y="166672"/>
                </a:lnTo>
                <a:lnTo>
                  <a:pt x="36508" y="115326"/>
                </a:lnTo>
                <a:lnTo>
                  <a:pt x="71374" y="71374"/>
                </a:lnTo>
                <a:lnTo>
                  <a:pt x="115326" y="36508"/>
                </a:lnTo>
                <a:lnTo>
                  <a:pt x="166672" y="12422"/>
                </a:lnTo>
                <a:lnTo>
                  <a:pt x="204176" y="3189"/>
                </a:lnTo>
                <a:lnTo>
                  <a:pt x="243712" y="0"/>
                </a:lnTo>
                <a:lnTo>
                  <a:pt x="2193798" y="0"/>
                </a:lnTo>
                <a:lnTo>
                  <a:pt x="2213789" y="807"/>
                </a:lnTo>
                <a:lnTo>
                  <a:pt x="2233334" y="3189"/>
                </a:lnTo>
                <a:lnTo>
                  <a:pt x="2270838" y="12422"/>
                </a:lnTo>
                <a:lnTo>
                  <a:pt x="2322184" y="36508"/>
                </a:lnTo>
                <a:lnTo>
                  <a:pt x="2366137" y="71374"/>
                </a:lnTo>
                <a:lnTo>
                  <a:pt x="2401002" y="115326"/>
                </a:lnTo>
                <a:lnTo>
                  <a:pt x="2425088" y="166672"/>
                </a:lnTo>
                <a:lnTo>
                  <a:pt x="2434321" y="204176"/>
                </a:lnTo>
                <a:lnTo>
                  <a:pt x="2437511" y="243712"/>
                </a:lnTo>
                <a:lnTo>
                  <a:pt x="2437511" y="2281047"/>
                </a:lnTo>
                <a:lnTo>
                  <a:pt x="2436703" y="2301038"/>
                </a:lnTo>
                <a:lnTo>
                  <a:pt x="2434321" y="2320583"/>
                </a:lnTo>
                <a:lnTo>
                  <a:pt x="2425088" y="2358087"/>
                </a:lnTo>
                <a:lnTo>
                  <a:pt x="2401002" y="2409433"/>
                </a:lnTo>
                <a:lnTo>
                  <a:pt x="2366137" y="2453386"/>
                </a:lnTo>
                <a:lnTo>
                  <a:pt x="2322184" y="2488251"/>
                </a:lnTo>
                <a:lnTo>
                  <a:pt x="2270838" y="2512337"/>
                </a:lnTo>
                <a:lnTo>
                  <a:pt x="2233334" y="2521570"/>
                </a:lnTo>
                <a:lnTo>
                  <a:pt x="2193798" y="2524760"/>
                </a:lnTo>
                <a:lnTo>
                  <a:pt x="243712" y="2524760"/>
                </a:lnTo>
                <a:lnTo>
                  <a:pt x="223721" y="2523952"/>
                </a:lnTo>
                <a:lnTo>
                  <a:pt x="204176" y="2521570"/>
                </a:lnTo>
                <a:lnTo>
                  <a:pt x="166672" y="2512337"/>
                </a:lnTo>
                <a:lnTo>
                  <a:pt x="115326" y="2488251"/>
                </a:lnTo>
                <a:lnTo>
                  <a:pt x="71374" y="2453386"/>
                </a:lnTo>
                <a:lnTo>
                  <a:pt x="36508" y="2409433"/>
                </a:lnTo>
                <a:lnTo>
                  <a:pt x="12422" y="2358087"/>
                </a:lnTo>
                <a:lnTo>
                  <a:pt x="3189" y="2320583"/>
                </a:lnTo>
                <a:lnTo>
                  <a:pt x="0" y="2281047"/>
                </a:lnTo>
                <a:lnTo>
                  <a:pt x="0" y="243712"/>
                </a:lnTo>
                <a:close/>
              </a:path>
            </a:pathLst>
          </a:custGeom>
          <a:ln w="19050">
            <a:solidFill>
              <a:srgbClr val="61A29F"/>
            </a:solidFill>
          </a:ln>
        </p:spPr>
        <p:txBody>
          <a:bodyPr wrap="square" lIns="0" tIns="0" rIns="0" bIns="0" rtlCol="0"/>
          <a:lstStyle/>
          <a:p>
            <a:endParaRPr/>
          </a:p>
        </p:txBody>
      </p:sp>
      <p:sp>
        <p:nvSpPr>
          <p:cNvPr id="12" name="object 12"/>
          <p:cNvSpPr/>
          <p:nvPr/>
        </p:nvSpPr>
        <p:spPr>
          <a:xfrm>
            <a:off x="5004053" y="1988820"/>
            <a:ext cx="2776220" cy="1372235"/>
          </a:xfrm>
          <a:custGeom>
            <a:avLst/>
            <a:gdLst/>
            <a:ahLst/>
            <a:cxnLst/>
            <a:rect l="l" t="t" r="r" b="b"/>
            <a:pathLst>
              <a:path w="2776220" h="1372235">
                <a:moveTo>
                  <a:pt x="2638679" y="0"/>
                </a:moveTo>
                <a:lnTo>
                  <a:pt x="133107" y="58"/>
                </a:lnTo>
                <a:lnTo>
                  <a:pt x="90917" y="8005"/>
                </a:lnTo>
                <a:lnTo>
                  <a:pt x="54362" y="27837"/>
                </a:lnTo>
                <a:lnTo>
                  <a:pt x="25593" y="57405"/>
                </a:lnTo>
                <a:lnTo>
                  <a:pt x="6756" y="94562"/>
                </a:lnTo>
                <a:lnTo>
                  <a:pt x="0" y="137159"/>
                </a:lnTo>
                <a:lnTo>
                  <a:pt x="58" y="1238873"/>
                </a:lnTo>
                <a:lnTo>
                  <a:pt x="8005" y="1281063"/>
                </a:lnTo>
                <a:lnTo>
                  <a:pt x="27837" y="1317618"/>
                </a:lnTo>
                <a:lnTo>
                  <a:pt x="57405" y="1346387"/>
                </a:lnTo>
                <a:lnTo>
                  <a:pt x="94562" y="1365224"/>
                </a:lnTo>
                <a:lnTo>
                  <a:pt x="137160" y="1371980"/>
                </a:lnTo>
                <a:lnTo>
                  <a:pt x="2642737" y="1371922"/>
                </a:lnTo>
                <a:lnTo>
                  <a:pt x="2684972" y="1363975"/>
                </a:lnTo>
                <a:lnTo>
                  <a:pt x="2721530" y="1344143"/>
                </a:lnTo>
                <a:lnTo>
                  <a:pt x="2750281" y="1314575"/>
                </a:lnTo>
                <a:lnTo>
                  <a:pt x="2769094" y="1277418"/>
                </a:lnTo>
                <a:lnTo>
                  <a:pt x="2775839" y="1234820"/>
                </a:lnTo>
                <a:lnTo>
                  <a:pt x="2775780" y="133107"/>
                </a:lnTo>
                <a:lnTo>
                  <a:pt x="2767847" y="90917"/>
                </a:lnTo>
                <a:lnTo>
                  <a:pt x="2748039" y="54362"/>
                </a:lnTo>
                <a:lnTo>
                  <a:pt x="2718488" y="25593"/>
                </a:lnTo>
                <a:lnTo>
                  <a:pt x="2681324" y="6756"/>
                </a:lnTo>
                <a:lnTo>
                  <a:pt x="2638679" y="0"/>
                </a:lnTo>
                <a:close/>
              </a:path>
            </a:pathLst>
          </a:custGeom>
          <a:solidFill>
            <a:srgbClr val="FFFFFF"/>
          </a:solidFill>
        </p:spPr>
        <p:txBody>
          <a:bodyPr wrap="square" lIns="0" tIns="0" rIns="0" bIns="0" rtlCol="0"/>
          <a:lstStyle/>
          <a:p>
            <a:endParaRPr/>
          </a:p>
        </p:txBody>
      </p:sp>
      <p:sp>
        <p:nvSpPr>
          <p:cNvPr id="13" name="object 13"/>
          <p:cNvSpPr/>
          <p:nvPr/>
        </p:nvSpPr>
        <p:spPr>
          <a:xfrm>
            <a:off x="5004053" y="1988820"/>
            <a:ext cx="2776220" cy="1372235"/>
          </a:xfrm>
          <a:custGeom>
            <a:avLst/>
            <a:gdLst/>
            <a:ahLst/>
            <a:cxnLst/>
            <a:rect l="l" t="t" r="r" b="b"/>
            <a:pathLst>
              <a:path w="2776220" h="1372235">
                <a:moveTo>
                  <a:pt x="0" y="137159"/>
                </a:moveTo>
                <a:lnTo>
                  <a:pt x="6756" y="94562"/>
                </a:lnTo>
                <a:lnTo>
                  <a:pt x="25593" y="57405"/>
                </a:lnTo>
                <a:lnTo>
                  <a:pt x="54362" y="27837"/>
                </a:lnTo>
                <a:lnTo>
                  <a:pt x="90917" y="8005"/>
                </a:lnTo>
                <a:lnTo>
                  <a:pt x="133107" y="58"/>
                </a:lnTo>
                <a:lnTo>
                  <a:pt x="137160" y="0"/>
                </a:lnTo>
                <a:lnTo>
                  <a:pt x="2638679" y="0"/>
                </a:lnTo>
                <a:lnTo>
                  <a:pt x="2653371" y="777"/>
                </a:lnTo>
                <a:lnTo>
                  <a:pt x="2667613" y="3055"/>
                </a:lnTo>
                <a:lnTo>
                  <a:pt x="2706841" y="18104"/>
                </a:lnTo>
                <a:lnTo>
                  <a:pt x="2739166" y="43802"/>
                </a:lnTo>
                <a:lnTo>
                  <a:pt x="2762458" y="77999"/>
                </a:lnTo>
                <a:lnTo>
                  <a:pt x="2774586" y="118550"/>
                </a:lnTo>
                <a:lnTo>
                  <a:pt x="2775839" y="137159"/>
                </a:lnTo>
                <a:lnTo>
                  <a:pt x="2775839" y="1234820"/>
                </a:lnTo>
                <a:lnTo>
                  <a:pt x="2775063" y="1249492"/>
                </a:lnTo>
                <a:lnTo>
                  <a:pt x="2772788" y="1263717"/>
                </a:lnTo>
                <a:lnTo>
                  <a:pt x="2757761" y="1302927"/>
                </a:lnTo>
                <a:lnTo>
                  <a:pt x="2732086" y="1335263"/>
                </a:lnTo>
                <a:lnTo>
                  <a:pt x="2697894" y="1358579"/>
                </a:lnTo>
                <a:lnTo>
                  <a:pt x="2657315" y="1370726"/>
                </a:lnTo>
                <a:lnTo>
                  <a:pt x="2638679" y="1371980"/>
                </a:lnTo>
                <a:lnTo>
                  <a:pt x="137160" y="1371980"/>
                </a:lnTo>
                <a:lnTo>
                  <a:pt x="122488" y="1371203"/>
                </a:lnTo>
                <a:lnTo>
                  <a:pt x="108263" y="1368925"/>
                </a:lnTo>
                <a:lnTo>
                  <a:pt x="69053" y="1353876"/>
                </a:lnTo>
                <a:lnTo>
                  <a:pt x="36717" y="1328178"/>
                </a:lnTo>
                <a:lnTo>
                  <a:pt x="13401" y="1293981"/>
                </a:lnTo>
                <a:lnTo>
                  <a:pt x="1254" y="1253430"/>
                </a:lnTo>
                <a:lnTo>
                  <a:pt x="0" y="1234820"/>
                </a:lnTo>
                <a:lnTo>
                  <a:pt x="0" y="137159"/>
                </a:lnTo>
                <a:close/>
              </a:path>
            </a:pathLst>
          </a:custGeom>
          <a:ln w="19050">
            <a:solidFill>
              <a:srgbClr val="C00000"/>
            </a:solidFill>
          </a:ln>
        </p:spPr>
        <p:txBody>
          <a:bodyPr wrap="square" lIns="0" tIns="0" rIns="0" bIns="0" rtlCol="0"/>
          <a:lstStyle/>
          <a:p>
            <a:endParaRPr/>
          </a:p>
        </p:txBody>
      </p:sp>
      <p:sp>
        <p:nvSpPr>
          <p:cNvPr id="14" name="object 14"/>
          <p:cNvSpPr txBox="1"/>
          <p:nvPr/>
        </p:nvSpPr>
        <p:spPr>
          <a:xfrm>
            <a:off x="2071497" y="2156362"/>
            <a:ext cx="5587365" cy="2840990"/>
          </a:xfrm>
          <a:prstGeom prst="rect">
            <a:avLst/>
          </a:prstGeom>
        </p:spPr>
        <p:txBody>
          <a:bodyPr vert="horz" wrap="square" lIns="0" tIns="0" rIns="0" bIns="0" rtlCol="0">
            <a:spAutoFit/>
          </a:bodyPr>
          <a:lstStyle/>
          <a:p>
            <a:pPr marL="3053715" algn="ctr">
              <a:lnSpc>
                <a:spcPct val="100000"/>
              </a:lnSpc>
            </a:pPr>
            <a:r>
              <a:rPr sz="2400" i="1" spc="-15" dirty="0">
                <a:latin typeface="Corbel"/>
                <a:cs typeface="Corbel"/>
              </a:rPr>
              <a:t>E</a:t>
            </a:r>
            <a:r>
              <a:rPr sz="2400" i="1" spc="-10" dirty="0">
                <a:latin typeface="Corbel"/>
                <a:cs typeface="Corbel"/>
              </a:rPr>
              <a:t>d</a:t>
            </a:r>
            <a:r>
              <a:rPr sz="2400" i="1" spc="-20" dirty="0">
                <a:latin typeface="Corbel"/>
                <a:cs typeface="Corbel"/>
              </a:rPr>
              <a:t>ucazion</a:t>
            </a:r>
            <a:r>
              <a:rPr sz="2400" i="1" spc="-15" dirty="0">
                <a:latin typeface="Corbel"/>
                <a:cs typeface="Corbel"/>
              </a:rPr>
              <a:t>e</a:t>
            </a:r>
            <a:r>
              <a:rPr sz="2400" i="1" spc="-20" dirty="0">
                <a:latin typeface="Corbel"/>
                <a:cs typeface="Corbel"/>
              </a:rPr>
              <a:t> </a:t>
            </a:r>
            <a:r>
              <a:rPr sz="2400" i="1" spc="-15" dirty="0">
                <a:latin typeface="Corbel"/>
                <a:cs typeface="Corbel"/>
              </a:rPr>
              <a:t>i</a:t>
            </a:r>
            <a:r>
              <a:rPr sz="2400" i="1" spc="-10" dirty="0">
                <a:latin typeface="Corbel"/>
                <a:cs typeface="Corbel"/>
              </a:rPr>
              <a:t>nclus</a:t>
            </a:r>
            <a:r>
              <a:rPr sz="2400" i="1" spc="-5" dirty="0">
                <a:latin typeface="Corbel"/>
                <a:cs typeface="Corbel"/>
              </a:rPr>
              <a:t>iva</a:t>
            </a:r>
            <a:endParaRPr sz="2400">
              <a:latin typeface="Corbel"/>
              <a:cs typeface="Corbel"/>
            </a:endParaRPr>
          </a:p>
          <a:p>
            <a:pPr marL="3345179" marR="282575" algn="ctr">
              <a:lnSpc>
                <a:spcPct val="127299"/>
              </a:lnSpc>
              <a:spcBef>
                <a:spcPts val="295"/>
              </a:spcBef>
            </a:pPr>
            <a:r>
              <a:rPr sz="1800" b="1" spc="-20" dirty="0">
                <a:solidFill>
                  <a:srgbClr val="FF0000"/>
                </a:solidFill>
                <a:latin typeface="Corbel"/>
                <a:cs typeface="Corbel"/>
              </a:rPr>
              <a:t>COIN</a:t>
            </a:r>
            <a:r>
              <a:rPr sz="1800" b="1" spc="-25" dirty="0">
                <a:solidFill>
                  <a:srgbClr val="FF0000"/>
                </a:solidFill>
                <a:latin typeface="Corbel"/>
                <a:cs typeface="Corbel"/>
              </a:rPr>
              <a:t>V</a:t>
            </a:r>
            <a:r>
              <a:rPr sz="1800" b="1" spc="-20" dirty="0">
                <a:solidFill>
                  <a:srgbClr val="FF0000"/>
                </a:solidFill>
                <a:latin typeface="Corbel"/>
                <a:cs typeface="Corbel"/>
              </a:rPr>
              <a:t>O</a:t>
            </a:r>
            <a:r>
              <a:rPr sz="1800" b="1" spc="-80" dirty="0">
                <a:solidFill>
                  <a:srgbClr val="FF0000"/>
                </a:solidFill>
                <a:latin typeface="Corbel"/>
                <a:cs typeface="Corbel"/>
              </a:rPr>
              <a:t>L</a:t>
            </a:r>
            <a:r>
              <a:rPr sz="1800" b="1" spc="-20" dirty="0">
                <a:solidFill>
                  <a:srgbClr val="FF0000"/>
                </a:solidFill>
                <a:latin typeface="Corbel"/>
                <a:cs typeface="Corbel"/>
              </a:rPr>
              <a:t>GIMEN</a:t>
            </a:r>
            <a:r>
              <a:rPr sz="1800" b="1" spc="-45" dirty="0">
                <a:solidFill>
                  <a:srgbClr val="FF0000"/>
                </a:solidFill>
                <a:latin typeface="Corbel"/>
                <a:cs typeface="Corbel"/>
              </a:rPr>
              <a:t>T</a:t>
            </a:r>
            <a:r>
              <a:rPr sz="1800" b="1" dirty="0">
                <a:solidFill>
                  <a:srgbClr val="FF0000"/>
                </a:solidFill>
                <a:latin typeface="Corbel"/>
                <a:cs typeface="Corbel"/>
              </a:rPr>
              <a:t>O </a:t>
            </a:r>
            <a:r>
              <a:rPr sz="1800" b="1" spc="-15" dirty="0">
                <a:solidFill>
                  <a:srgbClr val="FF0000"/>
                </a:solidFill>
                <a:latin typeface="Corbel"/>
                <a:cs typeface="Corbel"/>
              </a:rPr>
              <a:t>PR</a:t>
            </a:r>
            <a:r>
              <a:rPr sz="1800" b="1" spc="-25" dirty="0">
                <a:solidFill>
                  <a:srgbClr val="FF0000"/>
                </a:solidFill>
                <a:latin typeface="Corbel"/>
                <a:cs typeface="Corbel"/>
              </a:rPr>
              <a:t>O</a:t>
            </a:r>
            <a:r>
              <a:rPr sz="1800" b="1" spc="-5" dirty="0">
                <a:solidFill>
                  <a:srgbClr val="FF0000"/>
                </a:solidFill>
                <a:latin typeface="Corbel"/>
                <a:cs typeface="Corbel"/>
              </a:rPr>
              <a:t>CE</a:t>
            </a:r>
            <a:r>
              <a:rPr sz="1800" b="1" spc="5" dirty="0">
                <a:solidFill>
                  <a:srgbClr val="FF0000"/>
                </a:solidFill>
                <a:latin typeface="Corbel"/>
                <a:cs typeface="Corbel"/>
              </a:rPr>
              <a:t>S</a:t>
            </a:r>
            <a:r>
              <a:rPr sz="1800" b="1" spc="-5" dirty="0">
                <a:solidFill>
                  <a:srgbClr val="FF0000"/>
                </a:solidFill>
                <a:latin typeface="Corbel"/>
                <a:cs typeface="Corbel"/>
              </a:rPr>
              <a:t>SO</a:t>
            </a:r>
            <a:endParaRPr sz="1800">
              <a:latin typeface="Corbel"/>
              <a:cs typeface="Corbel"/>
            </a:endParaRPr>
          </a:p>
          <a:p>
            <a:pPr>
              <a:lnSpc>
                <a:spcPct val="100000"/>
              </a:lnSpc>
            </a:pPr>
            <a:endParaRPr sz="1800">
              <a:latin typeface="Times New Roman"/>
              <a:cs typeface="Times New Roman"/>
            </a:endParaRPr>
          </a:p>
          <a:p>
            <a:pPr>
              <a:lnSpc>
                <a:spcPct val="100000"/>
              </a:lnSpc>
            </a:pPr>
            <a:endParaRPr sz="1800">
              <a:latin typeface="Times New Roman"/>
              <a:cs typeface="Times New Roman"/>
            </a:endParaRPr>
          </a:p>
          <a:p>
            <a:pPr marR="3131820" algn="ctr">
              <a:lnSpc>
                <a:spcPct val="100000"/>
              </a:lnSpc>
              <a:spcBef>
                <a:spcPts val="1185"/>
              </a:spcBef>
            </a:pPr>
            <a:r>
              <a:rPr sz="2400" i="1" spc="-15" dirty="0">
                <a:latin typeface="Corbel"/>
                <a:cs typeface="Corbel"/>
              </a:rPr>
              <a:t>E</a:t>
            </a:r>
            <a:r>
              <a:rPr sz="2400" i="1" spc="-10" dirty="0">
                <a:latin typeface="Corbel"/>
                <a:cs typeface="Corbel"/>
              </a:rPr>
              <a:t>d</a:t>
            </a:r>
            <a:r>
              <a:rPr sz="2400" i="1" spc="-20" dirty="0">
                <a:latin typeface="Corbel"/>
                <a:cs typeface="Corbel"/>
              </a:rPr>
              <a:t>ucazion</a:t>
            </a:r>
            <a:r>
              <a:rPr sz="2400" i="1" spc="-15" dirty="0">
                <a:latin typeface="Corbel"/>
                <a:cs typeface="Corbel"/>
              </a:rPr>
              <a:t>e</a:t>
            </a:r>
            <a:r>
              <a:rPr sz="2400" i="1" spc="-5" dirty="0">
                <a:latin typeface="Corbel"/>
                <a:cs typeface="Corbel"/>
              </a:rPr>
              <a:t> </a:t>
            </a:r>
            <a:r>
              <a:rPr sz="2400" i="1" spc="-20" dirty="0">
                <a:latin typeface="Corbel"/>
                <a:cs typeface="Corbel"/>
              </a:rPr>
              <a:t>spec</a:t>
            </a:r>
            <a:r>
              <a:rPr sz="2400" i="1" spc="-5" dirty="0">
                <a:latin typeface="Corbel"/>
                <a:cs typeface="Corbel"/>
              </a:rPr>
              <a:t>iale</a:t>
            </a:r>
            <a:endParaRPr sz="2400">
              <a:latin typeface="Corbel"/>
              <a:cs typeface="Corbel"/>
            </a:endParaRPr>
          </a:p>
          <a:p>
            <a:pPr marL="390525" marR="3521710" algn="ctr">
              <a:lnSpc>
                <a:spcPct val="127299"/>
              </a:lnSpc>
              <a:spcBef>
                <a:spcPts val="295"/>
              </a:spcBef>
            </a:pPr>
            <a:r>
              <a:rPr sz="1800" b="1" dirty="0">
                <a:solidFill>
                  <a:srgbClr val="7DC492"/>
                </a:solidFill>
                <a:latin typeface="Corbel"/>
                <a:cs typeface="Corbel"/>
              </a:rPr>
              <a:t>A</a:t>
            </a:r>
            <a:r>
              <a:rPr sz="1800" b="1" spc="-5" dirty="0">
                <a:solidFill>
                  <a:srgbClr val="7DC492"/>
                </a:solidFill>
                <a:latin typeface="Corbel"/>
                <a:cs typeface="Corbel"/>
              </a:rPr>
              <a:t>S</a:t>
            </a:r>
            <a:r>
              <a:rPr sz="1800" b="1" spc="5" dirty="0">
                <a:solidFill>
                  <a:srgbClr val="7DC492"/>
                </a:solidFill>
                <a:latin typeface="Corbel"/>
                <a:cs typeface="Corbel"/>
              </a:rPr>
              <a:t>S</a:t>
            </a:r>
            <a:r>
              <a:rPr sz="1800" b="1" spc="-10" dirty="0">
                <a:solidFill>
                  <a:srgbClr val="7DC492"/>
                </a:solidFill>
                <a:latin typeface="Corbel"/>
                <a:cs typeface="Corbel"/>
              </a:rPr>
              <a:t>IM</a:t>
            </a:r>
            <a:r>
              <a:rPr sz="1800" b="1" spc="-15" dirty="0">
                <a:solidFill>
                  <a:srgbClr val="7DC492"/>
                </a:solidFill>
                <a:latin typeface="Corbel"/>
                <a:cs typeface="Corbel"/>
              </a:rPr>
              <a:t>I</a:t>
            </a:r>
            <a:r>
              <a:rPr sz="1800" b="1" spc="-10" dirty="0">
                <a:solidFill>
                  <a:srgbClr val="7DC492"/>
                </a:solidFill>
                <a:latin typeface="Corbel"/>
                <a:cs typeface="Corbel"/>
              </a:rPr>
              <a:t>LA</a:t>
            </a:r>
            <a:r>
              <a:rPr sz="1800" b="1" spc="-20" dirty="0">
                <a:solidFill>
                  <a:srgbClr val="7DC492"/>
                </a:solidFill>
                <a:latin typeface="Corbel"/>
                <a:cs typeface="Corbel"/>
              </a:rPr>
              <a:t>Z</a:t>
            </a:r>
            <a:r>
              <a:rPr sz="1800" b="1" spc="-15" dirty="0">
                <a:solidFill>
                  <a:srgbClr val="7DC492"/>
                </a:solidFill>
                <a:latin typeface="Corbel"/>
                <a:cs typeface="Corbel"/>
              </a:rPr>
              <a:t>I</a:t>
            </a:r>
            <a:r>
              <a:rPr sz="1800" b="1" spc="-20" dirty="0">
                <a:solidFill>
                  <a:srgbClr val="7DC492"/>
                </a:solidFill>
                <a:latin typeface="Corbel"/>
                <a:cs typeface="Corbel"/>
              </a:rPr>
              <a:t>ONE</a:t>
            </a:r>
            <a:r>
              <a:rPr sz="1800" b="1" spc="-10" dirty="0">
                <a:solidFill>
                  <a:srgbClr val="7DC492"/>
                </a:solidFill>
                <a:latin typeface="Corbel"/>
                <a:cs typeface="Corbel"/>
              </a:rPr>
              <a:t> </a:t>
            </a:r>
            <a:r>
              <a:rPr sz="1800" b="1" spc="-15" dirty="0">
                <a:solidFill>
                  <a:srgbClr val="7DC492"/>
                </a:solidFill>
                <a:latin typeface="Corbel"/>
                <a:cs typeface="Corbel"/>
              </a:rPr>
              <a:t>PR</a:t>
            </a:r>
            <a:r>
              <a:rPr sz="1800" b="1" spc="-25" dirty="0">
                <a:solidFill>
                  <a:srgbClr val="7DC492"/>
                </a:solidFill>
                <a:latin typeface="Corbel"/>
                <a:cs typeface="Corbel"/>
              </a:rPr>
              <a:t>O</a:t>
            </a:r>
            <a:r>
              <a:rPr sz="1800" b="1" dirty="0">
                <a:solidFill>
                  <a:srgbClr val="7DC492"/>
                </a:solidFill>
                <a:latin typeface="Corbel"/>
                <a:cs typeface="Corbel"/>
              </a:rPr>
              <a:t>D</a:t>
            </a:r>
            <a:r>
              <a:rPr sz="1800" b="1" spc="-55" dirty="0">
                <a:solidFill>
                  <a:srgbClr val="7DC492"/>
                </a:solidFill>
                <a:latin typeface="Corbel"/>
                <a:cs typeface="Corbel"/>
              </a:rPr>
              <a:t>O</a:t>
            </a:r>
            <a:r>
              <a:rPr sz="1800" b="1" dirty="0">
                <a:solidFill>
                  <a:srgbClr val="7DC492"/>
                </a:solidFill>
                <a:latin typeface="Corbel"/>
                <a:cs typeface="Corbel"/>
              </a:rPr>
              <a:t>T</a:t>
            </a:r>
            <a:r>
              <a:rPr sz="1800" b="1" spc="-45" dirty="0">
                <a:solidFill>
                  <a:srgbClr val="7DC492"/>
                </a:solidFill>
                <a:latin typeface="Corbel"/>
                <a:cs typeface="Corbel"/>
              </a:rPr>
              <a:t>T</a:t>
            </a:r>
            <a:r>
              <a:rPr sz="1800" b="1" dirty="0">
                <a:solidFill>
                  <a:srgbClr val="7DC492"/>
                </a:solidFill>
                <a:latin typeface="Corbel"/>
                <a:cs typeface="Corbel"/>
              </a:rPr>
              <a:t>O</a:t>
            </a:r>
            <a:endParaRPr sz="1800">
              <a:latin typeface="Corbel"/>
              <a:cs typeface="Corbel"/>
            </a:endParaRPr>
          </a:p>
        </p:txBody>
      </p:sp>
      <p:sp>
        <p:nvSpPr>
          <p:cNvPr id="15" name="object 1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16</a:t>
            </a:r>
            <a:endParaRPr sz="1000">
              <a:latin typeface="Arial"/>
              <a:cs typeface="Arial"/>
            </a:endParaRPr>
          </a:p>
        </p:txBody>
      </p:sp>
      <p:sp>
        <p:nvSpPr>
          <p:cNvPr id="16" name="object 16"/>
          <p:cNvSpPr/>
          <p:nvPr/>
        </p:nvSpPr>
        <p:spPr>
          <a:xfrm>
            <a:off x="1475613" y="4293108"/>
            <a:ext cx="792480" cy="432434"/>
          </a:xfrm>
          <a:custGeom>
            <a:avLst/>
            <a:gdLst/>
            <a:ahLst/>
            <a:cxnLst/>
            <a:rect l="l" t="t" r="r" b="b"/>
            <a:pathLst>
              <a:path w="792480" h="432435">
                <a:moveTo>
                  <a:pt x="576072" y="0"/>
                </a:moveTo>
                <a:lnTo>
                  <a:pt x="576072" y="107950"/>
                </a:lnTo>
                <a:lnTo>
                  <a:pt x="0" y="107950"/>
                </a:lnTo>
                <a:lnTo>
                  <a:pt x="0" y="323977"/>
                </a:lnTo>
                <a:lnTo>
                  <a:pt x="576072" y="323977"/>
                </a:lnTo>
                <a:lnTo>
                  <a:pt x="576072" y="432054"/>
                </a:lnTo>
                <a:lnTo>
                  <a:pt x="792099" y="216027"/>
                </a:lnTo>
                <a:lnTo>
                  <a:pt x="576072" y="0"/>
                </a:lnTo>
                <a:close/>
              </a:path>
            </a:pathLst>
          </a:custGeom>
          <a:solidFill>
            <a:srgbClr val="42B996"/>
          </a:solidFill>
        </p:spPr>
        <p:txBody>
          <a:bodyPr wrap="square" lIns="0" tIns="0" rIns="0" bIns="0" rtlCol="0"/>
          <a:lstStyle/>
          <a:p>
            <a:endParaRPr/>
          </a:p>
        </p:txBody>
      </p:sp>
      <p:sp>
        <p:nvSpPr>
          <p:cNvPr id="17" name="object 17"/>
          <p:cNvSpPr/>
          <p:nvPr/>
        </p:nvSpPr>
        <p:spPr>
          <a:xfrm>
            <a:off x="1475613" y="4293108"/>
            <a:ext cx="792480" cy="432434"/>
          </a:xfrm>
          <a:custGeom>
            <a:avLst/>
            <a:gdLst/>
            <a:ahLst/>
            <a:cxnLst/>
            <a:rect l="l" t="t" r="r" b="b"/>
            <a:pathLst>
              <a:path w="792480" h="432435">
                <a:moveTo>
                  <a:pt x="0" y="107950"/>
                </a:moveTo>
                <a:lnTo>
                  <a:pt x="576072" y="107950"/>
                </a:lnTo>
                <a:lnTo>
                  <a:pt x="576072" y="0"/>
                </a:lnTo>
                <a:lnTo>
                  <a:pt x="792099" y="216027"/>
                </a:lnTo>
                <a:lnTo>
                  <a:pt x="576072" y="432054"/>
                </a:lnTo>
                <a:lnTo>
                  <a:pt x="576072" y="323977"/>
                </a:lnTo>
                <a:lnTo>
                  <a:pt x="0" y="323977"/>
                </a:lnTo>
                <a:lnTo>
                  <a:pt x="0" y="107950"/>
                </a:lnTo>
                <a:close/>
              </a:path>
            </a:pathLst>
          </a:custGeom>
          <a:ln w="19050">
            <a:solidFill>
              <a:srgbClr val="2D876D"/>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60648"/>
            <a:ext cx="8229600" cy="1143000"/>
          </a:xfrm>
        </p:spPr>
        <p:txBody>
          <a:bodyPr>
            <a:normAutofit fontScale="90000"/>
          </a:bodyPr>
          <a:lstStyle/>
          <a:p>
            <a:pPr algn="ctr"/>
            <a:r>
              <a:rPr lang="it-IT" sz="2700" b="1" dirty="0" smtClean="0"/>
              <a:t>INDICAZIONI PER VERIFICHE SCRITTE</a:t>
            </a:r>
            <a:r>
              <a:rPr lang="it-IT" dirty="0" smtClean="0"/>
              <a:t/>
            </a:r>
            <a:br>
              <a:rPr lang="it-IT" dirty="0" smtClean="0"/>
            </a:br>
            <a:endParaRPr lang="it-IT" dirty="0"/>
          </a:p>
        </p:txBody>
      </p:sp>
      <p:sp>
        <p:nvSpPr>
          <p:cNvPr id="3" name="Segnaposto contenuto 2"/>
          <p:cNvSpPr>
            <a:spLocks noGrp="1"/>
          </p:cNvSpPr>
          <p:nvPr>
            <p:ph idx="1"/>
          </p:nvPr>
        </p:nvSpPr>
        <p:spPr>
          <a:xfrm>
            <a:off x="467544" y="764704"/>
            <a:ext cx="8229600" cy="5289451"/>
          </a:xfrm>
        </p:spPr>
        <p:txBody>
          <a:bodyPr>
            <a:normAutofit fontScale="47500" lnSpcReduction="20000"/>
          </a:bodyPr>
          <a:lstStyle/>
          <a:p>
            <a:pPr lvl="0"/>
            <a:r>
              <a:rPr lang="it-IT" b="1" dirty="0" smtClean="0"/>
              <a:t>Semplificare </a:t>
            </a:r>
            <a:r>
              <a:rPr lang="it-IT" b="1" dirty="0"/>
              <a:t>i testi e rendere più “chiaro e leggibile” il testo cartaceo </a:t>
            </a:r>
            <a:endParaRPr lang="it-IT" b="1" dirty="0" smtClean="0"/>
          </a:p>
          <a:p>
            <a:pPr lvl="0">
              <a:buNone/>
            </a:pPr>
            <a:endParaRPr lang="it-IT" b="1" dirty="0"/>
          </a:p>
          <a:p>
            <a:pPr lvl="0"/>
            <a:r>
              <a:rPr lang="it-IT" b="1" dirty="0" smtClean="0"/>
              <a:t>Usare </a:t>
            </a:r>
            <a:r>
              <a:rPr lang="it-IT" b="1" dirty="0"/>
              <a:t>font semplice. ES: </a:t>
            </a:r>
            <a:r>
              <a:rPr lang="it-IT" b="1" dirty="0" err="1" smtClean="0"/>
              <a:t>Arial</a:t>
            </a:r>
            <a:r>
              <a:rPr lang="it-IT" b="1" dirty="0" smtClean="0"/>
              <a:t> o </a:t>
            </a:r>
            <a:r>
              <a:rPr lang="it-IT" b="1" dirty="0" err="1"/>
              <a:t>Verdana</a:t>
            </a:r>
            <a:r>
              <a:rPr lang="it-IT" b="1" dirty="0"/>
              <a:t>, corpo 12/ 14 </a:t>
            </a:r>
            <a:endParaRPr lang="it-IT" b="1" dirty="0" smtClean="0"/>
          </a:p>
          <a:p>
            <a:pPr lvl="0">
              <a:buNone/>
            </a:pPr>
            <a:endParaRPr lang="it-IT" b="1" dirty="0"/>
          </a:p>
          <a:p>
            <a:pPr lvl="0"/>
            <a:r>
              <a:rPr lang="it-IT" b="1" dirty="0" smtClean="0"/>
              <a:t>NON </a:t>
            </a:r>
            <a:r>
              <a:rPr lang="it-IT" b="1" dirty="0"/>
              <a:t>usare l’allineamento giustificato ma a sinistra </a:t>
            </a:r>
            <a:endParaRPr lang="it-IT" b="1" dirty="0" smtClean="0"/>
          </a:p>
          <a:p>
            <a:pPr lvl="0">
              <a:buNone/>
            </a:pPr>
            <a:endParaRPr lang="it-IT" b="1" dirty="0"/>
          </a:p>
          <a:p>
            <a:pPr lvl="0"/>
            <a:r>
              <a:rPr lang="it-IT" b="1" dirty="0" smtClean="0"/>
              <a:t>Usare </a:t>
            </a:r>
            <a:r>
              <a:rPr lang="it-IT" b="1" dirty="0"/>
              <a:t>frasi semplici </a:t>
            </a:r>
            <a:endParaRPr lang="it-IT" b="1" dirty="0" smtClean="0"/>
          </a:p>
          <a:p>
            <a:pPr lvl="0">
              <a:buNone/>
            </a:pPr>
            <a:endParaRPr lang="it-IT" b="1" dirty="0"/>
          </a:p>
          <a:p>
            <a:pPr lvl="0"/>
            <a:r>
              <a:rPr lang="it-IT" b="1" dirty="0" smtClean="0"/>
              <a:t>Evitare </a:t>
            </a:r>
            <a:r>
              <a:rPr lang="it-IT" b="1" dirty="0"/>
              <a:t>le doppie negazioni </a:t>
            </a:r>
            <a:endParaRPr lang="it-IT" b="1" dirty="0" smtClean="0"/>
          </a:p>
          <a:p>
            <a:pPr lvl="0"/>
            <a:endParaRPr lang="it-IT" b="1" dirty="0"/>
          </a:p>
          <a:p>
            <a:pPr lvl="0"/>
            <a:r>
              <a:rPr lang="it-IT" b="1" dirty="0" smtClean="0"/>
              <a:t>Raggruppare </a:t>
            </a:r>
            <a:r>
              <a:rPr lang="it-IT" b="1" dirty="0"/>
              <a:t>i concetti per blocchi tematici </a:t>
            </a:r>
            <a:endParaRPr lang="it-IT" b="1" dirty="0" smtClean="0"/>
          </a:p>
          <a:p>
            <a:pPr lvl="0"/>
            <a:endParaRPr lang="it-IT" b="1" dirty="0"/>
          </a:p>
          <a:p>
            <a:r>
              <a:rPr lang="it-IT" b="1" dirty="0" smtClean="0"/>
              <a:t>Leggere </a:t>
            </a:r>
            <a:r>
              <a:rPr lang="it-IT" b="1" dirty="0"/>
              <a:t>la consegna ad alta voce e verificarne la comprensione </a:t>
            </a:r>
            <a:endParaRPr lang="it-IT" b="1" dirty="0" smtClean="0"/>
          </a:p>
          <a:p>
            <a:endParaRPr lang="it-IT" b="1" dirty="0"/>
          </a:p>
          <a:p>
            <a:pPr lvl="0"/>
            <a:r>
              <a:rPr lang="it-IT" b="1" dirty="0"/>
              <a:t>Prediligere gli esercizi di inserimento (una regola per volta), le scelte multiple, l’abbinamento, il riconoscimento e il vero/falso</a:t>
            </a:r>
            <a:r>
              <a:rPr lang="it-IT" b="1" dirty="0" smtClean="0"/>
              <a:t>.</a:t>
            </a:r>
          </a:p>
          <a:p>
            <a:pPr lvl="0">
              <a:buNone/>
            </a:pPr>
            <a:endParaRPr lang="it-IT" b="1" dirty="0"/>
          </a:p>
          <a:p>
            <a:pPr lvl="0"/>
            <a:r>
              <a:rPr lang="it-IT" b="1" dirty="0" smtClean="0"/>
              <a:t>Concedere </a:t>
            </a:r>
            <a:r>
              <a:rPr lang="it-IT" b="1" dirty="0"/>
              <a:t>più tempo per lo svolgimento o assegnare meno esercizi </a:t>
            </a:r>
            <a:endParaRPr lang="it-IT" b="1" dirty="0" smtClean="0"/>
          </a:p>
          <a:p>
            <a:pPr lvl="0">
              <a:buNone/>
            </a:pPr>
            <a:endParaRPr lang="it-IT" b="1" dirty="0"/>
          </a:p>
          <a:p>
            <a:pPr lvl="0"/>
            <a:r>
              <a:rPr lang="it-IT" b="1" dirty="0"/>
              <a:t>Incentivare l’uso degli strumenti compensativi e favorire l’uso di schemi, mappe mentali e mappe concettuali </a:t>
            </a:r>
            <a:endParaRPr lang="it-IT" b="1" dirty="0" smtClean="0"/>
          </a:p>
          <a:p>
            <a:pPr lvl="0">
              <a:buNone/>
            </a:pPr>
            <a:endParaRPr lang="it-IT" b="1" dirty="0"/>
          </a:p>
          <a:p>
            <a:pPr lvl="0"/>
            <a:r>
              <a:rPr lang="it-IT" b="1" dirty="0"/>
              <a:t>Programmare i test senza spostare le date , evitando le  sovrapposizioni con altre materie </a:t>
            </a:r>
          </a:p>
          <a:p>
            <a:endParaRPr lang="it-IT"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a:bodyPr>
          <a:lstStyle/>
          <a:p>
            <a:pPr algn="ctr"/>
            <a:r>
              <a:rPr lang="it-IT" sz="2400" b="1" dirty="0" smtClean="0"/>
              <a:t>INDICAZIONI PER LE VERIFICHE ORALI</a:t>
            </a:r>
            <a:endParaRPr lang="it-IT" sz="2400" dirty="0"/>
          </a:p>
        </p:txBody>
      </p:sp>
      <p:sp>
        <p:nvSpPr>
          <p:cNvPr id="3" name="Segnaposto contenuto 2"/>
          <p:cNvSpPr>
            <a:spLocks noGrp="1"/>
          </p:cNvSpPr>
          <p:nvPr>
            <p:ph idx="1"/>
          </p:nvPr>
        </p:nvSpPr>
        <p:spPr>
          <a:xfrm>
            <a:off x="179512" y="908720"/>
            <a:ext cx="8507288" cy="5472608"/>
          </a:xfrm>
        </p:spPr>
        <p:txBody>
          <a:bodyPr>
            <a:normAutofit fontScale="55000" lnSpcReduction="20000"/>
          </a:bodyPr>
          <a:lstStyle/>
          <a:p>
            <a:pPr lvl="0"/>
            <a:r>
              <a:rPr lang="it-IT" b="1" dirty="0" smtClean="0"/>
              <a:t>Iniziare </a:t>
            </a:r>
            <a:r>
              <a:rPr lang="it-IT" b="1" dirty="0"/>
              <a:t>la prova orale con un argomento a piacere dello </a:t>
            </a:r>
            <a:r>
              <a:rPr lang="it-IT" b="1" dirty="0" smtClean="0"/>
              <a:t>studente</a:t>
            </a:r>
          </a:p>
          <a:p>
            <a:pPr lvl="0">
              <a:buNone/>
            </a:pPr>
            <a:endParaRPr lang="it-IT" b="1" dirty="0"/>
          </a:p>
          <a:p>
            <a:pPr lvl="0"/>
            <a:r>
              <a:rPr lang="it-IT" b="1" dirty="0"/>
              <a:t>Porre domande aperte, non troppo specifiche, per sondare ad un primo livello le conoscenze acquisite e la loro comprensione. </a:t>
            </a:r>
            <a:endParaRPr lang="it-IT" b="1" dirty="0" smtClean="0"/>
          </a:p>
          <a:p>
            <a:pPr lvl="0"/>
            <a:endParaRPr lang="it-IT" b="1" dirty="0"/>
          </a:p>
          <a:p>
            <a:pPr lvl="0"/>
            <a:r>
              <a:rPr lang="it-IT" b="1" dirty="0" smtClean="0"/>
              <a:t>Solo </a:t>
            </a:r>
            <a:r>
              <a:rPr lang="it-IT" b="1" dirty="0"/>
              <a:t>successivamente, quando l’alunno ha superato l’ansia iniziale e percepisce come positivo l’andamento della prova, procedere ponendo domande atte a verificare e valutare capacità e competenze più complesse (individuare relazioni, applicare le conoscenze in altri contesti, generalizzare gli apprendimenti conseguiti </a:t>
            </a:r>
            <a:r>
              <a:rPr lang="it-IT" b="1" dirty="0" smtClean="0"/>
              <a:t>…)</a:t>
            </a:r>
          </a:p>
          <a:p>
            <a:pPr lvl="0">
              <a:buNone/>
            </a:pPr>
            <a:r>
              <a:rPr lang="it-IT" b="1" dirty="0" smtClean="0"/>
              <a:t> </a:t>
            </a:r>
            <a:endParaRPr lang="it-IT" b="1" dirty="0"/>
          </a:p>
          <a:p>
            <a:pPr lvl="0"/>
            <a:r>
              <a:rPr lang="it-IT" b="1" dirty="0"/>
              <a:t>D</a:t>
            </a:r>
            <a:r>
              <a:rPr lang="it-IT" b="1" dirty="0" smtClean="0"/>
              <a:t>are </a:t>
            </a:r>
            <a:r>
              <a:rPr lang="it-IT" b="1" dirty="0"/>
              <a:t>la possibilità di utilizzare durante l’esposizione orale schemi e mappe di sintesi per organizzare il discorso </a:t>
            </a:r>
            <a:endParaRPr lang="it-IT" b="1" dirty="0" smtClean="0"/>
          </a:p>
          <a:p>
            <a:pPr lvl="0">
              <a:buNone/>
            </a:pPr>
            <a:endParaRPr lang="it-IT" b="1" dirty="0"/>
          </a:p>
          <a:p>
            <a:pPr lvl="0"/>
            <a:r>
              <a:rPr lang="it-IT" b="1" dirty="0"/>
              <a:t>Non interrompere durante un test orale per sottolineare gli errori. </a:t>
            </a:r>
            <a:endParaRPr lang="it-IT" b="1" dirty="0" smtClean="0"/>
          </a:p>
          <a:p>
            <a:pPr lvl="0">
              <a:buNone/>
            </a:pPr>
            <a:endParaRPr lang="it-IT" b="1" dirty="0"/>
          </a:p>
          <a:p>
            <a:pPr lvl="0"/>
            <a:r>
              <a:rPr lang="it-IT" b="1" dirty="0" err="1"/>
              <a:t>•Lasciare</a:t>
            </a:r>
            <a:r>
              <a:rPr lang="it-IT" b="1" dirty="0"/>
              <a:t> il tempo per rielaborare la domanda e per predisporre la risposta: le domande non devono essere incalzanti. </a:t>
            </a:r>
            <a:endParaRPr lang="it-IT" b="1" dirty="0" smtClean="0"/>
          </a:p>
          <a:p>
            <a:pPr lvl="0">
              <a:buNone/>
            </a:pPr>
            <a:endParaRPr lang="it-IT" b="1" dirty="0"/>
          </a:p>
          <a:p>
            <a:pPr lvl="0"/>
            <a:r>
              <a:rPr lang="it-IT" b="1" dirty="0"/>
              <a:t>Prevedere una interrogazione orale a compenso di una prova scritta non sufficiente </a:t>
            </a:r>
          </a:p>
          <a:p>
            <a:pPr>
              <a:buNone/>
            </a:pPr>
            <a:endParaRPr lang="it-IT"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395536" y="188640"/>
          <a:ext cx="8558173" cy="6824421"/>
        </p:xfrm>
        <a:graphic>
          <a:graphicData uri="http://schemas.openxmlformats.org/drawingml/2006/table">
            <a:tbl>
              <a:tblPr firstRow="1" bandRow="1">
                <a:tableStyleId>{2D5ABB26-0587-4C30-8999-92F81FD0307C}</a:tableStyleId>
              </a:tblPr>
              <a:tblGrid>
                <a:gridCol w="2982942"/>
                <a:gridCol w="5575231"/>
              </a:tblGrid>
              <a:tr h="1142441">
                <a:tc>
                  <a:txBody>
                    <a:bodyPr/>
                    <a:lstStyle/>
                    <a:p>
                      <a:pPr marL="84455" marR="1487805">
                        <a:lnSpc>
                          <a:spcPts val="21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 </a:t>
                      </a:r>
                      <a:r>
                        <a:rPr sz="1600" b="1" dirty="0" smtClean="0">
                          <a:solidFill>
                            <a:srgbClr val="FFFFFF"/>
                          </a:solidFill>
                          <a:latin typeface="Verdana"/>
                          <a:cs typeface="Verdana"/>
                        </a:rPr>
                        <a:t>DIFFICOL</a:t>
                      </a:r>
                      <a:r>
                        <a:rPr lang="it-IT" sz="1600" b="1" dirty="0" smtClean="0">
                          <a:solidFill>
                            <a:srgbClr val="FFFFFF"/>
                          </a:solidFill>
                          <a:latin typeface="Verdana"/>
                          <a:cs typeface="Verdana"/>
                        </a:rPr>
                        <a:t>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4455">
                        <a:lnSpc>
                          <a:spcPct val="100000"/>
                        </a:lnSpc>
                      </a:pPr>
                      <a:r>
                        <a:rPr sz="1600" b="1" dirty="0">
                          <a:solidFill>
                            <a:srgbClr val="FFFFFF"/>
                          </a:solidFill>
                          <a:latin typeface="Verdana"/>
                          <a:cs typeface="Verdana"/>
                        </a:rPr>
                        <a:t>INTERVENTI</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a:t>
                      </a:r>
                      <a:r>
                        <a:rPr sz="1600" b="1" dirty="0">
                          <a:solidFill>
                            <a:srgbClr val="FFFFFF"/>
                          </a:solidFill>
                          <a:latin typeface="Verdana"/>
                          <a:cs typeface="Verdana"/>
                        </a:rPr>
                        <a:t>/</a:t>
                      </a:r>
                      <a:r>
                        <a:rPr sz="1600" b="1" spc="-5" dirty="0">
                          <a:solidFill>
                            <a:srgbClr val="FFFFFF"/>
                          </a:solidFill>
                          <a:latin typeface="Verdana"/>
                          <a:cs typeface="Verdana"/>
                        </a:rPr>
                        <a:t>DI</a:t>
                      </a:r>
                      <a:r>
                        <a:rPr sz="1600" b="1" dirty="0">
                          <a:solidFill>
                            <a:srgbClr val="FFFFFF"/>
                          </a:solidFill>
                          <a:latin typeface="Verdana"/>
                          <a:cs typeface="Verdana"/>
                        </a:rPr>
                        <a:t>S</a:t>
                      </a:r>
                      <a:r>
                        <a:rPr sz="1600" b="1" spc="-5" dirty="0">
                          <a:solidFill>
                            <a:srgbClr val="FFFFFF"/>
                          </a:solidFill>
                          <a:latin typeface="Verdana"/>
                          <a:cs typeface="Verdana"/>
                        </a:rPr>
                        <a:t>PEN</a:t>
                      </a:r>
                      <a:r>
                        <a:rPr sz="1600" b="1" dirty="0">
                          <a:solidFill>
                            <a:srgbClr val="FFFFFF"/>
                          </a:solidFill>
                          <a:latin typeface="Verdana"/>
                          <a:cs typeface="Verdana"/>
                        </a:rPr>
                        <a:t>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3213969">
                <a:tc>
                  <a:txBody>
                    <a:bodyPr/>
                    <a:lstStyle/>
                    <a:p>
                      <a:pPr marL="278765" marR="264795" algn="ctr">
                        <a:lnSpc>
                          <a:spcPct val="113399"/>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14" dirty="0">
                          <a:solidFill>
                            <a:srgbClr val="002060"/>
                          </a:solidFill>
                          <a:latin typeface="Verdana"/>
                          <a:cs typeface="Verdana"/>
                        </a:rPr>
                        <a:t> </a:t>
                      </a:r>
                      <a:r>
                        <a:rPr sz="1300" b="1" dirty="0">
                          <a:solidFill>
                            <a:srgbClr val="002060"/>
                          </a:solidFill>
                          <a:latin typeface="Verdana"/>
                          <a:cs typeface="Verdana"/>
                        </a:rPr>
                        <a:t>NELLA CO</a:t>
                      </a:r>
                      <a:r>
                        <a:rPr sz="1300" b="1" spc="-5" dirty="0">
                          <a:solidFill>
                            <a:srgbClr val="002060"/>
                          </a:solidFill>
                          <a:latin typeface="Verdana"/>
                          <a:cs typeface="Verdana"/>
                        </a:rPr>
                        <a:t>MP</a:t>
                      </a:r>
                      <a:r>
                        <a:rPr sz="1300" b="1" dirty="0">
                          <a:solidFill>
                            <a:srgbClr val="002060"/>
                          </a:solidFill>
                          <a:latin typeface="Verdana"/>
                          <a:cs typeface="Verdana"/>
                        </a:rPr>
                        <a:t>RE</a:t>
                      </a:r>
                      <a:r>
                        <a:rPr sz="1300" b="1" spc="-5" dirty="0">
                          <a:solidFill>
                            <a:srgbClr val="002060"/>
                          </a:solidFill>
                          <a:latin typeface="Verdana"/>
                          <a:cs typeface="Verdana"/>
                        </a:rPr>
                        <a:t>N</a:t>
                      </a:r>
                      <a:r>
                        <a:rPr sz="1300" b="1" dirty="0">
                          <a:solidFill>
                            <a:srgbClr val="002060"/>
                          </a:solidFill>
                          <a:latin typeface="Verdana"/>
                          <a:cs typeface="Verdana"/>
                        </a:rPr>
                        <a:t>S</a:t>
                      </a:r>
                      <a:r>
                        <a:rPr sz="1300" b="1" spc="-5" dirty="0">
                          <a:solidFill>
                            <a:srgbClr val="002060"/>
                          </a:solidFill>
                          <a:latin typeface="Verdana"/>
                          <a:cs typeface="Verdana"/>
                        </a:rPr>
                        <a:t>I</a:t>
                      </a:r>
                      <a:r>
                        <a:rPr sz="1300" b="1" dirty="0">
                          <a:solidFill>
                            <a:srgbClr val="002060"/>
                          </a:solidFill>
                          <a:latin typeface="Verdana"/>
                          <a:cs typeface="Verdana"/>
                        </a:rPr>
                        <a:t>O</a:t>
                      </a:r>
                      <a:r>
                        <a:rPr sz="1300" b="1" spc="-5" dirty="0">
                          <a:solidFill>
                            <a:srgbClr val="002060"/>
                          </a:solidFill>
                          <a:latin typeface="Verdana"/>
                          <a:cs typeface="Verdana"/>
                        </a:rPr>
                        <a:t>N</a:t>
                      </a:r>
                      <a:r>
                        <a:rPr sz="1300" b="1" dirty="0">
                          <a:solidFill>
                            <a:srgbClr val="002060"/>
                          </a:solidFill>
                          <a:latin typeface="Verdana"/>
                          <a:cs typeface="Verdana"/>
                        </a:rPr>
                        <a:t>E</a:t>
                      </a:r>
                      <a:r>
                        <a:rPr sz="1300" b="1" spc="114" dirty="0">
                          <a:solidFill>
                            <a:srgbClr val="002060"/>
                          </a:solidFill>
                          <a:latin typeface="Verdana"/>
                          <a:cs typeface="Verdana"/>
                        </a:rPr>
                        <a:t> </a:t>
                      </a:r>
                      <a:r>
                        <a:rPr sz="1300" b="1" dirty="0">
                          <a:solidFill>
                            <a:srgbClr val="002060"/>
                          </a:solidFill>
                          <a:latin typeface="Verdana"/>
                          <a:cs typeface="Verdana"/>
                        </a:rPr>
                        <a:t>DEL</a:t>
                      </a:r>
                      <a:r>
                        <a:rPr sz="1300" b="1" spc="114" dirty="0">
                          <a:solidFill>
                            <a:srgbClr val="002060"/>
                          </a:solidFill>
                          <a:latin typeface="Verdana"/>
                          <a:cs typeface="Verdana"/>
                        </a:rPr>
                        <a:t> </a:t>
                      </a:r>
                      <a:r>
                        <a:rPr sz="1300" b="1" dirty="0">
                          <a:solidFill>
                            <a:srgbClr val="002060"/>
                          </a:solidFill>
                          <a:latin typeface="Verdana"/>
                          <a:cs typeface="Verdana"/>
                        </a:rPr>
                        <a:t>TESTO</a:t>
                      </a:r>
                      <a:endParaRPr sz="1300" dirty="0">
                        <a:solidFill>
                          <a:srgbClr val="002060"/>
                        </a:solidFill>
                        <a:latin typeface="Verdana"/>
                        <a:cs typeface="Verdana"/>
                      </a:endParaRPr>
                    </a:p>
                    <a:p>
                      <a:pPr marL="129539" marR="115570" algn="ctr">
                        <a:lnSpc>
                          <a:spcPts val="2100"/>
                        </a:lnSpc>
                        <a:spcBef>
                          <a:spcPts val="229"/>
                        </a:spcBef>
                      </a:pPr>
                      <a:r>
                        <a:rPr sz="1600" dirty="0">
                          <a:solidFill>
                            <a:srgbClr val="002060"/>
                          </a:solidFill>
                          <a:latin typeface="Verdana"/>
                          <a:cs typeface="Verdana"/>
                        </a:rPr>
                        <a:t>(</a:t>
                      </a:r>
                      <a:r>
                        <a:rPr sz="1600" dirty="0" smtClean="0">
                          <a:solidFill>
                            <a:srgbClr val="002060"/>
                          </a:solidFill>
                          <a:latin typeface="Verdana"/>
                          <a:cs typeface="Verdana"/>
                        </a:rPr>
                        <a:t>e</a:t>
                      </a:r>
                      <a:r>
                        <a:rPr lang="it-IT" sz="1600" dirty="0" err="1" smtClean="0">
                          <a:solidFill>
                            <a:srgbClr val="002060"/>
                          </a:solidFill>
                          <a:latin typeface="Verdana"/>
                          <a:cs typeface="Verdana"/>
                        </a:rPr>
                        <a:t>secuzione</a:t>
                      </a:r>
                      <a:r>
                        <a:rPr lang="it-IT" sz="1600" baseline="0" dirty="0" smtClean="0">
                          <a:solidFill>
                            <a:srgbClr val="002060"/>
                          </a:solidFill>
                          <a:latin typeface="Verdana"/>
                          <a:cs typeface="Verdana"/>
                        </a:rPr>
                        <a:t> </a:t>
                      </a:r>
                      <a:r>
                        <a:rPr sz="1600" spc="-5" dirty="0" smtClean="0">
                          <a:solidFill>
                            <a:srgbClr val="002060"/>
                          </a:solidFill>
                          <a:latin typeface="Verdana"/>
                          <a:cs typeface="Verdana"/>
                        </a:rPr>
                        <a:t> </a:t>
                      </a:r>
                      <a:r>
                        <a:rPr sz="1600" dirty="0">
                          <a:solidFill>
                            <a:srgbClr val="002060"/>
                          </a:solidFill>
                          <a:latin typeface="Verdana"/>
                          <a:cs typeface="Verdana"/>
                        </a:rPr>
                        <a:t>delle</a:t>
                      </a:r>
                      <a:r>
                        <a:rPr sz="1600" spc="-5" dirty="0">
                          <a:solidFill>
                            <a:srgbClr val="002060"/>
                          </a:solidFill>
                          <a:latin typeface="Verdana"/>
                          <a:cs typeface="Verdana"/>
                        </a:rPr>
                        <a:t> </a:t>
                      </a:r>
                      <a:r>
                        <a:rPr sz="1600" dirty="0">
                          <a:solidFill>
                            <a:srgbClr val="002060"/>
                          </a:solidFill>
                          <a:latin typeface="Verdana"/>
                          <a:cs typeface="Verdana"/>
                        </a:rPr>
                        <a:t>consegne,</a:t>
                      </a:r>
                      <a:r>
                        <a:rPr sz="1600" spc="-5" dirty="0">
                          <a:solidFill>
                            <a:srgbClr val="002060"/>
                          </a:solidFill>
                          <a:latin typeface="Verdana"/>
                          <a:cs typeface="Verdana"/>
                        </a:rPr>
                        <a:t> </a:t>
                      </a:r>
                      <a:r>
                        <a:rPr sz="1600" dirty="0">
                          <a:solidFill>
                            <a:srgbClr val="002060"/>
                          </a:solidFill>
                          <a:latin typeface="Verdana"/>
                          <a:cs typeface="Verdana"/>
                        </a:rPr>
                        <a:t>d</a:t>
                      </a:r>
                      <a:r>
                        <a:rPr sz="1600" spc="-15" dirty="0">
                          <a:solidFill>
                            <a:srgbClr val="002060"/>
                          </a:solidFill>
                          <a:latin typeface="Verdana"/>
                          <a:cs typeface="Verdana"/>
                        </a:rPr>
                        <a:t>o</a:t>
                      </a:r>
                      <a:r>
                        <a:rPr sz="1600" dirty="0">
                          <a:solidFill>
                            <a:srgbClr val="002060"/>
                          </a:solidFill>
                          <a:latin typeface="Verdana"/>
                          <a:cs typeface="Verdana"/>
                        </a:rPr>
                        <a:t>vuta anche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difficoltà</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lettu</a:t>
                      </a:r>
                      <a:r>
                        <a:rPr sz="1600" spc="-35" dirty="0">
                          <a:solidFill>
                            <a:srgbClr val="002060"/>
                          </a:solidFill>
                          <a:latin typeface="Verdana"/>
                          <a:cs typeface="Verdana"/>
                        </a:rPr>
                        <a:t>r</a:t>
                      </a:r>
                      <a:r>
                        <a:rPr sz="1600" dirty="0">
                          <a:solidFill>
                            <a:srgbClr val="002060"/>
                          </a:solidFill>
                          <a:latin typeface="Verdana"/>
                          <a:cs typeface="Verdana"/>
                        </a:rPr>
                        <a:t>a)</a:t>
                      </a: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a:lnSpc>
                          <a:spcPts val="2130"/>
                        </a:lnSpc>
                        <a:buFont typeface="Arial"/>
                        <a:buChar char="•"/>
                        <a:tabLst>
                          <a:tab pos="245745" algn="l"/>
                        </a:tabLst>
                      </a:pP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far</a:t>
                      </a:r>
                      <a:r>
                        <a:rPr sz="1600" spc="-5" dirty="0">
                          <a:solidFill>
                            <a:srgbClr val="002060"/>
                          </a:solidFill>
                          <a:latin typeface="Verdana"/>
                          <a:cs typeface="Verdana"/>
                        </a:rPr>
                        <a:t> </a:t>
                      </a:r>
                      <a:r>
                        <a:rPr sz="1600" dirty="0">
                          <a:solidFill>
                            <a:srgbClr val="002060"/>
                          </a:solidFill>
                          <a:latin typeface="Verdana"/>
                          <a:cs typeface="Verdana"/>
                        </a:rPr>
                        <a:t>leggere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spc="-20" dirty="0">
                          <a:solidFill>
                            <a:srgbClr val="002060"/>
                          </a:solidFill>
                          <a:latin typeface="Verdana"/>
                          <a:cs typeface="Verdana"/>
                        </a:rPr>
                        <a:t>v</a:t>
                      </a:r>
                      <a:r>
                        <a:rPr sz="1600" dirty="0">
                          <a:solidFill>
                            <a:srgbClr val="002060"/>
                          </a:solidFill>
                          <a:latin typeface="Verdana"/>
                          <a:cs typeface="Verdana"/>
                        </a:rPr>
                        <a:t>oce</a:t>
                      </a:r>
                      <a:r>
                        <a:rPr sz="1600" spc="-5" dirty="0">
                          <a:solidFill>
                            <a:srgbClr val="002060"/>
                          </a:solidFill>
                          <a:latin typeface="Verdana"/>
                          <a:cs typeface="Verdana"/>
                        </a:rPr>
                        <a:t> </a:t>
                      </a:r>
                      <a:r>
                        <a:rPr sz="1600" dirty="0" err="1" smtClean="0">
                          <a:solidFill>
                            <a:srgbClr val="002060"/>
                          </a:solidFill>
                          <a:latin typeface="Verdana"/>
                          <a:cs typeface="Verdana"/>
                        </a:rPr>
                        <a:t>alta</a:t>
                      </a:r>
                      <a:endParaRPr lang="it-IT" sz="1600" dirty="0" smtClean="0">
                        <a:solidFill>
                          <a:srgbClr val="002060"/>
                        </a:solidFill>
                        <a:latin typeface="Verdana"/>
                        <a:cs typeface="Verdana"/>
                      </a:endParaRPr>
                    </a:p>
                    <a:p>
                      <a:pPr marL="85090">
                        <a:lnSpc>
                          <a:spcPts val="2130"/>
                        </a:lnSpc>
                        <a:buFont typeface="Arial"/>
                        <a:buNone/>
                        <a:tabLst>
                          <a:tab pos="245745" algn="l"/>
                        </a:tabLst>
                      </a:pPr>
                      <a:endParaRPr sz="1600" dirty="0">
                        <a:solidFill>
                          <a:srgbClr val="002060"/>
                        </a:solidFill>
                        <a:latin typeface="Verdana"/>
                        <a:cs typeface="Verdana"/>
                      </a:endParaRPr>
                    </a:p>
                    <a:p>
                      <a:pPr marL="84455" marR="667385">
                        <a:lnSpc>
                          <a:spcPts val="2200"/>
                        </a:lnSpc>
                        <a:spcBef>
                          <a:spcPts val="10"/>
                        </a:spcBef>
                      </a:pPr>
                      <a:r>
                        <a:rPr sz="1600" dirty="0">
                          <a:solidFill>
                            <a:srgbClr val="002060"/>
                          </a:solidFill>
                          <a:latin typeface="Arial"/>
                          <a:cs typeface="Arial"/>
                        </a:rPr>
                        <a:t>•</a:t>
                      </a:r>
                      <a:r>
                        <a:rPr sz="1600" dirty="0">
                          <a:solidFill>
                            <a:srgbClr val="002060"/>
                          </a:solidFill>
                          <a:latin typeface="Verdana"/>
                          <a:cs typeface="Verdana"/>
                        </a:rPr>
                        <a:t>Sintetizzare</a:t>
                      </a:r>
                      <a:r>
                        <a:rPr sz="1600" spc="-5" dirty="0">
                          <a:solidFill>
                            <a:srgbClr val="002060"/>
                          </a:solidFill>
                          <a:latin typeface="Verdana"/>
                          <a:cs typeface="Verdana"/>
                        </a:rPr>
                        <a:t> </a:t>
                      </a:r>
                      <a:r>
                        <a:rPr sz="1600" dirty="0">
                          <a:solidFill>
                            <a:srgbClr val="002060"/>
                          </a:solidFill>
                          <a:latin typeface="Verdana"/>
                          <a:cs typeface="Verdana"/>
                        </a:rPr>
                        <a:t>i</a:t>
                      </a:r>
                      <a:r>
                        <a:rPr sz="1600" spc="-5" dirty="0">
                          <a:solidFill>
                            <a:srgbClr val="002060"/>
                          </a:solidFill>
                          <a:latin typeface="Verdana"/>
                          <a:cs typeface="Verdana"/>
                        </a:rPr>
                        <a:t> </a:t>
                      </a:r>
                      <a:r>
                        <a:rPr sz="1600" dirty="0">
                          <a:solidFill>
                            <a:srgbClr val="002060"/>
                          </a:solidFill>
                          <a:latin typeface="Verdana"/>
                          <a:cs typeface="Verdana"/>
                        </a:rPr>
                        <a:t>concetti</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spc="-35" dirty="0">
                          <a:solidFill>
                            <a:srgbClr val="002060"/>
                          </a:solidFill>
                          <a:latin typeface="Verdana"/>
                          <a:cs typeface="Verdana"/>
                        </a:rPr>
                        <a:t>r</a:t>
                      </a:r>
                      <a:r>
                        <a:rPr sz="1600" dirty="0">
                          <a:solidFill>
                            <a:srgbClr val="002060"/>
                          </a:solidFill>
                          <a:latin typeface="Verdana"/>
                          <a:cs typeface="Verdana"/>
                        </a:rPr>
                        <a:t>appresentarli t</a:t>
                      </a:r>
                      <a:r>
                        <a:rPr sz="1600" spc="-35" dirty="0">
                          <a:solidFill>
                            <a:srgbClr val="002060"/>
                          </a:solidFill>
                          <a:latin typeface="Verdana"/>
                          <a:cs typeface="Verdana"/>
                        </a:rPr>
                        <a:t>r</a:t>
                      </a:r>
                      <a:r>
                        <a:rPr sz="1600" dirty="0">
                          <a:solidFill>
                            <a:srgbClr val="002060"/>
                          </a:solidFill>
                          <a:latin typeface="Verdana"/>
                          <a:cs typeface="Verdana"/>
                        </a:rPr>
                        <a:t>amite</a:t>
                      </a:r>
                      <a:r>
                        <a:rPr sz="1600" spc="-5" dirty="0">
                          <a:solidFill>
                            <a:srgbClr val="002060"/>
                          </a:solidFill>
                          <a:latin typeface="Verdana"/>
                          <a:cs typeface="Verdana"/>
                        </a:rPr>
                        <a:t> </a:t>
                      </a:r>
                      <a:r>
                        <a:rPr sz="1600" dirty="0" err="1">
                          <a:solidFill>
                            <a:srgbClr val="002060"/>
                          </a:solidFill>
                          <a:latin typeface="Verdana"/>
                          <a:cs typeface="Verdana"/>
                        </a:rPr>
                        <a:t>mappe</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4455" marR="667385">
                        <a:lnSpc>
                          <a:spcPts val="2200"/>
                        </a:lnSpc>
                        <a:spcBef>
                          <a:spcPts val="10"/>
                        </a:spcBef>
                      </a:pPr>
                      <a:endParaRPr sz="1600" dirty="0">
                        <a:solidFill>
                          <a:srgbClr val="002060"/>
                        </a:solidFill>
                        <a:latin typeface="Verdana"/>
                        <a:cs typeface="Verdana"/>
                      </a:endParaRPr>
                    </a:p>
                    <a:p>
                      <a:pPr marL="245110" indent="-160020">
                        <a:lnSpc>
                          <a:spcPts val="2020"/>
                        </a:lnSpc>
                        <a:buFont typeface="Arial"/>
                        <a:buChar char="•"/>
                        <a:tabLst>
                          <a:tab pos="245745" algn="l"/>
                        </a:tabLst>
                      </a:pPr>
                      <a:r>
                        <a:rPr sz="1600" dirty="0">
                          <a:solidFill>
                            <a:srgbClr val="002060"/>
                          </a:solidFill>
                          <a:latin typeface="Verdana"/>
                          <a:cs typeface="Verdana"/>
                        </a:rPr>
                        <a:t>Leggere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consegne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spc="-20" dirty="0" err="1">
                          <a:solidFill>
                            <a:srgbClr val="002060"/>
                          </a:solidFill>
                          <a:latin typeface="Verdana"/>
                          <a:cs typeface="Verdana"/>
                        </a:rPr>
                        <a:t>v</a:t>
                      </a:r>
                      <a:r>
                        <a:rPr sz="1600" dirty="0" err="1">
                          <a:solidFill>
                            <a:srgbClr val="002060"/>
                          </a:solidFill>
                          <a:latin typeface="Verdana"/>
                          <a:cs typeface="Verdana"/>
                        </a:rPr>
                        <a:t>erifiche</a:t>
                      </a:r>
                      <a:r>
                        <a:rPr sz="1600" spc="-5" dirty="0">
                          <a:solidFill>
                            <a:srgbClr val="002060"/>
                          </a:solidFill>
                          <a:latin typeface="Verdana"/>
                          <a:cs typeface="Verdana"/>
                        </a:rPr>
                        <a:t> </a:t>
                      </a:r>
                      <a:r>
                        <a:rPr sz="1600" dirty="0" err="1" smtClean="0">
                          <a:solidFill>
                            <a:srgbClr val="002060"/>
                          </a:solidFill>
                          <a:latin typeface="Verdana"/>
                          <a:cs typeface="Verdana"/>
                        </a:rPr>
                        <a:t>qualo</a:t>
                      </a:r>
                      <a:r>
                        <a:rPr sz="1600" spc="-35" dirty="0" err="1" smtClean="0">
                          <a:solidFill>
                            <a:srgbClr val="002060"/>
                          </a:solidFill>
                          <a:latin typeface="Verdana"/>
                          <a:cs typeface="Verdana"/>
                        </a:rPr>
                        <a:t>r</a:t>
                      </a:r>
                      <a:r>
                        <a:rPr sz="1600" dirty="0" err="1" smtClean="0">
                          <a:solidFill>
                            <a:srgbClr val="002060"/>
                          </a:solidFill>
                          <a:latin typeface="Verdana"/>
                          <a:cs typeface="Verdana"/>
                        </a:rPr>
                        <a:t>a</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richiesto</a:t>
                      </a:r>
                      <a:endParaRPr lang="it-IT" sz="1600" dirty="0" smtClean="0">
                        <a:solidFill>
                          <a:srgbClr val="002060"/>
                        </a:solidFill>
                        <a:latin typeface="Verdana"/>
                        <a:cs typeface="Verdana"/>
                      </a:endParaRPr>
                    </a:p>
                    <a:p>
                      <a:pPr marL="245110" indent="-160020">
                        <a:lnSpc>
                          <a:spcPts val="2020"/>
                        </a:lnSpc>
                        <a:buFont typeface="Arial"/>
                        <a:buNone/>
                        <a:tabLst>
                          <a:tab pos="245745" algn="l"/>
                        </a:tabLst>
                      </a:pPr>
                      <a:endParaRPr sz="1600" dirty="0">
                        <a:solidFill>
                          <a:srgbClr val="002060"/>
                        </a:solidFill>
                        <a:latin typeface="Verdana"/>
                        <a:cs typeface="Verdana"/>
                      </a:endParaRPr>
                    </a:p>
                    <a:p>
                      <a:pPr marL="85090" marR="196215">
                        <a:lnSpc>
                          <a:spcPts val="2200"/>
                        </a:lnSpc>
                        <a:spcBef>
                          <a:spcPts val="10"/>
                        </a:spcBef>
                        <a:buFont typeface="Arial"/>
                        <a:buChar char="•"/>
                        <a:tabLst>
                          <a:tab pos="245745" algn="l"/>
                        </a:tabLst>
                      </a:pPr>
                      <a:r>
                        <a:rPr sz="1600" dirty="0">
                          <a:solidFill>
                            <a:srgbClr val="002060"/>
                          </a:solidFill>
                          <a:latin typeface="Verdana"/>
                          <a:cs typeface="Verdana"/>
                        </a:rPr>
                        <a:t>Ridurre</a:t>
                      </a:r>
                      <a:r>
                        <a:rPr sz="1600" spc="-5" dirty="0">
                          <a:solidFill>
                            <a:srgbClr val="002060"/>
                          </a:solidFill>
                          <a:latin typeface="Verdana"/>
                          <a:cs typeface="Verdana"/>
                        </a:rPr>
                        <a:t> </a:t>
                      </a:r>
                      <a:r>
                        <a:rPr sz="1600" dirty="0">
                          <a:solidFill>
                            <a:srgbClr val="002060"/>
                          </a:solidFill>
                          <a:latin typeface="Verdana"/>
                          <a:cs typeface="Verdana"/>
                        </a:rPr>
                        <a:t>gli</a:t>
                      </a:r>
                      <a:r>
                        <a:rPr sz="1600" spc="-5" dirty="0">
                          <a:solidFill>
                            <a:srgbClr val="002060"/>
                          </a:solidFill>
                          <a:latin typeface="Verdana"/>
                          <a:cs typeface="Verdana"/>
                        </a:rPr>
                        <a:t> </a:t>
                      </a:r>
                      <a:r>
                        <a:rPr sz="1600" dirty="0">
                          <a:solidFill>
                            <a:srgbClr val="002060"/>
                          </a:solidFill>
                          <a:latin typeface="Verdana"/>
                          <a:cs typeface="Verdana"/>
                        </a:rPr>
                        <a:t>esercizi</a:t>
                      </a:r>
                      <a:r>
                        <a:rPr sz="1600" spc="-5" dirty="0">
                          <a:solidFill>
                            <a:srgbClr val="002060"/>
                          </a:solidFill>
                          <a:latin typeface="Verdana"/>
                          <a:cs typeface="Verdana"/>
                        </a:rPr>
                        <a:t> </a:t>
                      </a:r>
                      <a:r>
                        <a:rPr sz="1600" dirty="0">
                          <a:solidFill>
                            <a:srgbClr val="002060"/>
                          </a:solidFill>
                          <a:latin typeface="Verdana"/>
                          <a:cs typeface="Verdana"/>
                        </a:rPr>
                        <a:t>somminist</a:t>
                      </a:r>
                      <a:r>
                        <a:rPr sz="1600" spc="-35" dirty="0">
                          <a:solidFill>
                            <a:srgbClr val="002060"/>
                          </a:solidFill>
                          <a:latin typeface="Verdana"/>
                          <a:cs typeface="Verdana"/>
                        </a:rPr>
                        <a:t>r</a:t>
                      </a:r>
                      <a:r>
                        <a:rPr sz="1600" dirty="0">
                          <a:solidFill>
                            <a:srgbClr val="002060"/>
                          </a:solidFill>
                          <a:latin typeface="Verdana"/>
                          <a:cs typeface="Verdana"/>
                        </a:rPr>
                        <a:t>ando</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 </a:t>
                      </a:r>
                      <a:r>
                        <a:rPr sz="1600" dirty="0" err="1" smtClean="0">
                          <a:solidFill>
                            <a:srgbClr val="002060"/>
                          </a:solidFill>
                          <a:latin typeface="Verdana"/>
                          <a:cs typeface="Verdana"/>
                        </a:rPr>
                        <a:t>equipollenti</a:t>
                      </a:r>
                      <a:endParaRPr lang="it-IT" sz="1600" dirty="0" smtClean="0">
                        <a:solidFill>
                          <a:srgbClr val="002060"/>
                        </a:solidFill>
                        <a:latin typeface="Verdana"/>
                        <a:cs typeface="Verdana"/>
                      </a:endParaRPr>
                    </a:p>
                    <a:p>
                      <a:pPr marL="85090" marR="196215">
                        <a:lnSpc>
                          <a:spcPts val="2200"/>
                        </a:lnSpc>
                        <a:spcBef>
                          <a:spcPts val="10"/>
                        </a:spcBef>
                        <a:buFont typeface="Arial"/>
                        <a:buChar char="•"/>
                        <a:tabLst>
                          <a:tab pos="245745" algn="l"/>
                        </a:tabLst>
                      </a:pPr>
                      <a:endParaRPr sz="1600" dirty="0">
                        <a:solidFill>
                          <a:srgbClr val="002060"/>
                        </a:solidFill>
                        <a:latin typeface="Verdana"/>
                        <a:cs typeface="Verdana"/>
                      </a:endParaRPr>
                    </a:p>
                    <a:p>
                      <a:pPr marL="85090" marR="335915">
                        <a:lnSpc>
                          <a:spcPts val="2100"/>
                        </a:lnSpc>
                        <a:spcBef>
                          <a:spcPts val="80"/>
                        </a:spcBef>
                        <a:buFont typeface="Arial"/>
                        <a:buChar char="•"/>
                        <a:tabLst>
                          <a:tab pos="245745" algn="l"/>
                        </a:tabLst>
                      </a:pP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a:t>
                      </a:r>
                      <a:r>
                        <a:rPr sz="1600" spc="-20" dirty="0">
                          <a:solidFill>
                            <a:srgbClr val="002060"/>
                          </a:solidFill>
                          <a:latin typeface="Verdana"/>
                          <a:cs typeface="Verdana"/>
                        </a:rPr>
                        <a:t>v</a:t>
                      </a:r>
                      <a:r>
                        <a:rPr sz="1600" dirty="0">
                          <a:solidFill>
                            <a:srgbClr val="002060"/>
                          </a:solidFill>
                          <a:latin typeface="Verdana"/>
                          <a:cs typeface="Verdana"/>
                        </a:rPr>
                        <a:t>olgere</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scritte</a:t>
                      </a:r>
                      <a:r>
                        <a:rPr sz="1600" spc="-5" dirty="0">
                          <a:solidFill>
                            <a:srgbClr val="002060"/>
                          </a:solidFill>
                          <a:latin typeface="Verdana"/>
                          <a:cs typeface="Verdana"/>
                        </a:rPr>
                        <a:t> </a:t>
                      </a:r>
                      <a:r>
                        <a:rPr sz="1600" dirty="0">
                          <a:solidFill>
                            <a:srgbClr val="002060"/>
                          </a:solidFill>
                          <a:latin typeface="Verdana"/>
                          <a:cs typeface="Verdana"/>
                        </a:rPr>
                        <a:t>per </a:t>
                      </a:r>
                      <a:r>
                        <a:rPr sz="1600" spc="-35" dirty="0">
                          <a:solidFill>
                            <a:srgbClr val="002060"/>
                          </a:solidFill>
                          <a:latin typeface="Verdana"/>
                          <a:cs typeface="Verdana"/>
                        </a:rPr>
                        <a:t>v</a:t>
                      </a:r>
                      <a:r>
                        <a:rPr sz="1600" dirty="0">
                          <a:solidFill>
                            <a:srgbClr val="002060"/>
                          </a:solidFill>
                          <a:latin typeface="Verdana"/>
                          <a:cs typeface="Verdana"/>
                        </a:rPr>
                        <a:t>alutare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materie</a:t>
                      </a:r>
                      <a:r>
                        <a:rPr sz="1600" spc="-5" dirty="0">
                          <a:solidFill>
                            <a:srgbClr val="002060"/>
                          </a:solidFill>
                          <a:latin typeface="Verdana"/>
                          <a:cs typeface="Verdana"/>
                        </a:rPr>
                        <a:t> </a:t>
                      </a:r>
                      <a:r>
                        <a:rPr sz="1600" dirty="0">
                          <a:solidFill>
                            <a:srgbClr val="002060"/>
                          </a:solidFill>
                          <a:latin typeface="Verdana"/>
                          <a:cs typeface="Verdana"/>
                        </a:rPr>
                        <a:t>o</a:t>
                      </a:r>
                      <a:r>
                        <a:rPr sz="1600" spc="-35" dirty="0">
                          <a:solidFill>
                            <a:srgbClr val="002060"/>
                          </a:solidFill>
                          <a:latin typeface="Verdana"/>
                          <a:cs typeface="Verdana"/>
                        </a:rPr>
                        <a:t>r</a:t>
                      </a:r>
                      <a:r>
                        <a:rPr sz="1600" dirty="0">
                          <a:solidFill>
                            <a:srgbClr val="002060"/>
                          </a:solidFill>
                          <a:latin typeface="Verdana"/>
                          <a:cs typeface="Verdana"/>
                        </a:rPr>
                        <a:t>ali</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err="1">
                          <a:solidFill>
                            <a:srgbClr val="002060"/>
                          </a:solidFill>
                          <a:latin typeface="Verdana"/>
                          <a:cs typeface="Verdana"/>
                        </a:rPr>
                        <a:t>du</a:t>
                      </a:r>
                      <a:r>
                        <a:rPr sz="1600" spc="-35" dirty="0" err="1">
                          <a:solidFill>
                            <a:srgbClr val="002060"/>
                          </a:solidFill>
                          <a:latin typeface="Verdana"/>
                          <a:cs typeface="Verdana"/>
                        </a:rPr>
                        <a:t>r</a:t>
                      </a:r>
                      <a:r>
                        <a:rPr sz="1600" dirty="0" err="1">
                          <a:solidFill>
                            <a:srgbClr val="002060"/>
                          </a:solidFill>
                          <a:latin typeface="Verdana"/>
                          <a:cs typeface="Verdana"/>
                        </a:rPr>
                        <a:t>ante</a:t>
                      </a:r>
                      <a:r>
                        <a:rPr sz="1600" spc="-5" dirty="0">
                          <a:solidFill>
                            <a:srgbClr val="002060"/>
                          </a:solidFill>
                          <a:latin typeface="Verdana"/>
                          <a:cs typeface="Verdana"/>
                        </a:rPr>
                        <a:t> </a:t>
                      </a:r>
                      <a:r>
                        <a:rPr sz="1600" dirty="0" smtClean="0">
                          <a:solidFill>
                            <a:srgbClr val="002060"/>
                          </a:solidFill>
                          <a:latin typeface="Verdana"/>
                          <a:cs typeface="Verdana"/>
                        </a:rPr>
                        <a:t>le</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interrogazioni</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consentire</a:t>
                      </a:r>
                      <a:r>
                        <a:rPr sz="1600" spc="-5" dirty="0">
                          <a:solidFill>
                            <a:srgbClr val="002060"/>
                          </a:solidFill>
                          <a:latin typeface="Verdana"/>
                          <a:cs typeface="Verdana"/>
                        </a:rPr>
                        <a:t> </a:t>
                      </a:r>
                      <a:r>
                        <a:rPr sz="1600" dirty="0">
                          <a:solidFill>
                            <a:srgbClr val="002060"/>
                          </a:solidFill>
                          <a:latin typeface="Verdana"/>
                          <a:cs typeface="Verdana"/>
                        </a:rPr>
                        <a:t>l’uso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schemi, </a:t>
                      </a:r>
                      <a:r>
                        <a:rPr sz="1600" dirty="0" err="1" smtClean="0">
                          <a:solidFill>
                            <a:srgbClr val="002060"/>
                          </a:solidFill>
                          <a:latin typeface="Verdana"/>
                          <a:cs typeface="Verdana"/>
                        </a:rPr>
                        <a:t>formulari</a:t>
                      </a:r>
                      <a:r>
                        <a:rPr sz="1600" dirty="0" smtClean="0">
                          <a:solidFill>
                            <a:srgbClr val="002060"/>
                          </a:solidFill>
                          <a:latin typeface="Verdana"/>
                          <a:cs typeface="Verdana"/>
                        </a:rPr>
                        <a:t>,</a:t>
                      </a:r>
                      <a:r>
                        <a:rPr lang="it-IT" sz="1600" spc="-5" baseline="0" dirty="0" smtClean="0">
                          <a:solidFill>
                            <a:srgbClr val="002060"/>
                          </a:solidFill>
                          <a:latin typeface="Verdana"/>
                          <a:cs typeface="Verdana"/>
                        </a:rPr>
                        <a:t> </a:t>
                      </a:r>
                      <a:r>
                        <a:rPr sz="1600" dirty="0" err="1" smtClean="0">
                          <a:solidFill>
                            <a:srgbClr val="002060"/>
                          </a:solidFill>
                          <a:latin typeface="Verdana"/>
                          <a:cs typeface="Verdana"/>
                        </a:rPr>
                        <a:t>calcolatrice</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5090" marR="335915">
                        <a:lnSpc>
                          <a:spcPts val="2100"/>
                        </a:lnSpc>
                        <a:spcBef>
                          <a:spcPts val="80"/>
                        </a:spcBef>
                        <a:buFont typeface="Arial"/>
                        <a:buNone/>
                        <a:tabLst>
                          <a:tab pos="245745" algn="l"/>
                        </a:tabLst>
                      </a:pPr>
                      <a:endParaRPr sz="16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1719101">
                <a:tc>
                  <a:txBody>
                    <a:bodyPr/>
                    <a:lstStyle/>
                    <a:p>
                      <a:pPr marL="118110" marR="104139" algn="ctr">
                        <a:lnSpc>
                          <a:spcPct val="111400"/>
                        </a:lnSpc>
                      </a:pPr>
                      <a:r>
                        <a:rPr sz="1600" b="1" dirty="0">
                          <a:solidFill>
                            <a:srgbClr val="FF0000"/>
                          </a:solidFill>
                          <a:latin typeface="Verdana"/>
                          <a:cs typeface="Verdana"/>
                        </a:rPr>
                        <a:t>D</a:t>
                      </a:r>
                      <a:r>
                        <a:rPr sz="1300" b="1" dirty="0">
                          <a:solidFill>
                            <a:srgbClr val="FF0000"/>
                          </a:solidFill>
                          <a:latin typeface="Verdana"/>
                          <a:cs typeface="Verdana"/>
                        </a:rPr>
                        <a:t>IFFICOLTÀ</a:t>
                      </a:r>
                      <a:r>
                        <a:rPr sz="1300" b="1" spc="135" dirty="0">
                          <a:solidFill>
                            <a:srgbClr val="FF0000"/>
                          </a:solidFill>
                          <a:latin typeface="Verdana"/>
                          <a:cs typeface="Verdana"/>
                        </a:rPr>
                        <a:t> </a:t>
                      </a:r>
                      <a:r>
                        <a:rPr sz="1300" b="1" dirty="0">
                          <a:solidFill>
                            <a:srgbClr val="FF0000"/>
                          </a:solidFill>
                          <a:latin typeface="Verdana"/>
                          <a:cs typeface="Verdana"/>
                        </a:rPr>
                        <a:t>NEI</a:t>
                      </a:r>
                      <a:r>
                        <a:rPr sz="1300" b="1" spc="135" dirty="0">
                          <a:solidFill>
                            <a:srgbClr val="FF0000"/>
                          </a:solidFill>
                          <a:latin typeface="Verdana"/>
                          <a:cs typeface="Verdana"/>
                        </a:rPr>
                        <a:t> </a:t>
                      </a:r>
                      <a:r>
                        <a:rPr sz="1300" b="1" dirty="0">
                          <a:solidFill>
                            <a:srgbClr val="FF0000"/>
                          </a:solidFill>
                          <a:latin typeface="Verdana"/>
                          <a:cs typeface="Verdana"/>
                        </a:rPr>
                        <a:t>PROCESSI</a:t>
                      </a:r>
                      <a:r>
                        <a:rPr sz="1300" b="1" spc="135" dirty="0">
                          <a:solidFill>
                            <a:srgbClr val="FF0000"/>
                          </a:solidFill>
                          <a:latin typeface="Verdana"/>
                          <a:cs typeface="Verdana"/>
                        </a:rPr>
                        <a:t> </a:t>
                      </a:r>
                      <a:r>
                        <a:rPr sz="1300" b="1" dirty="0">
                          <a:solidFill>
                            <a:srgbClr val="FF0000"/>
                          </a:solidFill>
                          <a:latin typeface="Verdana"/>
                          <a:cs typeface="Verdana"/>
                        </a:rPr>
                        <a:t>DI AUTOMATIZZAZIONE</a:t>
                      </a:r>
                      <a:r>
                        <a:rPr sz="1300" b="1" spc="135" dirty="0">
                          <a:solidFill>
                            <a:srgbClr val="FF0000"/>
                          </a:solidFill>
                          <a:latin typeface="Verdana"/>
                          <a:cs typeface="Verdana"/>
                        </a:rPr>
                        <a:t> </a:t>
                      </a:r>
                      <a:r>
                        <a:rPr sz="1300" b="1" dirty="0">
                          <a:solidFill>
                            <a:srgbClr val="FF0000"/>
                          </a:solidFill>
                          <a:latin typeface="Verdana"/>
                          <a:cs typeface="Verdana"/>
                        </a:rPr>
                        <a:t>DELLA LETTURA</a:t>
                      </a:r>
                      <a:r>
                        <a:rPr sz="1600" b="1" dirty="0">
                          <a:solidFill>
                            <a:srgbClr val="FF0000"/>
                          </a:solidFill>
                          <a:latin typeface="Verdana"/>
                          <a:cs typeface="Verdana"/>
                        </a:rPr>
                        <a:t>/</a:t>
                      </a:r>
                      <a:r>
                        <a:rPr sz="1300" b="1" dirty="0">
                          <a:solidFill>
                            <a:srgbClr val="FF0000"/>
                          </a:solidFill>
                          <a:latin typeface="Verdana"/>
                          <a:cs typeface="Verdana"/>
                        </a:rPr>
                        <a:t>SCRITTURA</a:t>
                      </a:r>
                      <a:endParaRPr sz="1300" dirty="0">
                        <a:solidFill>
                          <a:srgbClr val="FF0000"/>
                        </a:solidFill>
                        <a:latin typeface="Verdana"/>
                        <a:cs typeface="Verdana"/>
                      </a:endParaRPr>
                    </a:p>
                    <a:p>
                      <a:pPr marL="5715" algn="ctr">
                        <a:lnSpc>
                          <a:spcPts val="2100"/>
                        </a:lnSpc>
                      </a:pPr>
                      <a:r>
                        <a:rPr sz="1600" dirty="0">
                          <a:solidFill>
                            <a:srgbClr val="FF0000"/>
                          </a:solidFill>
                          <a:latin typeface="Verdana"/>
                          <a:cs typeface="Verdana"/>
                        </a:rPr>
                        <a:t>(difficoltà/impossibilità</a:t>
                      </a:r>
                      <a:r>
                        <a:rPr sz="1600" spc="-5" dirty="0">
                          <a:solidFill>
                            <a:srgbClr val="FF0000"/>
                          </a:solidFill>
                          <a:latin typeface="Verdana"/>
                          <a:cs typeface="Verdana"/>
                        </a:rPr>
                        <a:t> </a:t>
                      </a:r>
                      <a:r>
                        <a:rPr sz="1600" dirty="0">
                          <a:solidFill>
                            <a:srgbClr val="FF0000"/>
                          </a:solidFill>
                          <a:latin typeface="Verdana"/>
                          <a:cs typeface="Verdana"/>
                        </a:rPr>
                        <a:t>di</a:t>
                      </a:r>
                    </a:p>
                    <a:p>
                      <a:pPr marL="118110" marR="104139" algn="ctr">
                        <a:lnSpc>
                          <a:spcPts val="2100"/>
                        </a:lnSpc>
                        <a:spcBef>
                          <a:spcPts val="160"/>
                        </a:spcBef>
                      </a:pPr>
                      <a:r>
                        <a:rPr sz="1600" dirty="0">
                          <a:solidFill>
                            <a:srgbClr val="FF0000"/>
                          </a:solidFill>
                          <a:latin typeface="Verdana"/>
                          <a:cs typeface="Verdana"/>
                        </a:rPr>
                        <a:t>eseguire</a:t>
                      </a:r>
                      <a:r>
                        <a:rPr sz="1600" spc="-5" dirty="0">
                          <a:solidFill>
                            <a:srgbClr val="FF0000"/>
                          </a:solidFill>
                          <a:latin typeface="Verdana"/>
                          <a:cs typeface="Verdana"/>
                        </a:rPr>
                        <a:t> </a:t>
                      </a:r>
                      <a:r>
                        <a:rPr sz="1600" dirty="0">
                          <a:solidFill>
                            <a:srgbClr val="FF0000"/>
                          </a:solidFill>
                          <a:latin typeface="Verdana"/>
                          <a:cs typeface="Verdana"/>
                        </a:rPr>
                        <a:t>nello</a:t>
                      </a:r>
                      <a:r>
                        <a:rPr sz="1600" spc="-5" dirty="0">
                          <a:solidFill>
                            <a:srgbClr val="FF0000"/>
                          </a:solidFill>
                          <a:latin typeface="Verdana"/>
                          <a:cs typeface="Verdana"/>
                        </a:rPr>
                        <a:t> </a:t>
                      </a:r>
                      <a:r>
                        <a:rPr sz="1600" dirty="0">
                          <a:solidFill>
                            <a:srgbClr val="FF0000"/>
                          </a:solidFill>
                          <a:latin typeface="Verdana"/>
                          <a:cs typeface="Verdana"/>
                        </a:rPr>
                        <a:t>stesso</a:t>
                      </a:r>
                      <a:r>
                        <a:rPr sz="1600" spc="-5" dirty="0">
                          <a:solidFill>
                            <a:srgbClr val="FF0000"/>
                          </a:solidFill>
                          <a:latin typeface="Verdana"/>
                          <a:cs typeface="Verdana"/>
                        </a:rPr>
                        <a:t> </a:t>
                      </a:r>
                      <a:r>
                        <a:rPr sz="1600" dirty="0">
                          <a:solidFill>
                            <a:srgbClr val="FF0000"/>
                          </a:solidFill>
                          <a:latin typeface="Verdana"/>
                          <a:cs typeface="Verdana"/>
                        </a:rPr>
                        <a:t>tempo due</a:t>
                      </a:r>
                      <a:r>
                        <a:rPr sz="1600" spc="-5" dirty="0">
                          <a:solidFill>
                            <a:srgbClr val="FF0000"/>
                          </a:solidFill>
                          <a:latin typeface="Verdana"/>
                          <a:cs typeface="Verdana"/>
                        </a:rPr>
                        <a:t> </a:t>
                      </a:r>
                      <a:r>
                        <a:rPr sz="1600" dirty="0">
                          <a:solidFill>
                            <a:srgbClr val="FF0000"/>
                          </a:solidFill>
                          <a:latin typeface="Verdana"/>
                          <a:cs typeface="Verdana"/>
                        </a:rPr>
                        <a:t>procedimenti)</a:t>
                      </a: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c>
                  <a:txBody>
                    <a:bodyPr/>
                    <a:lstStyle/>
                    <a:p>
                      <a:pPr marL="84455" marR="152400">
                        <a:lnSpc>
                          <a:spcPct val="99500"/>
                        </a:lnSpc>
                      </a:pPr>
                      <a:r>
                        <a:rPr sz="1600" dirty="0">
                          <a:solidFill>
                            <a:srgbClr val="FF0000"/>
                          </a:solidFill>
                          <a:latin typeface="Arial"/>
                          <a:cs typeface="Arial"/>
                        </a:rPr>
                        <a:t>•</a:t>
                      </a:r>
                      <a:r>
                        <a:rPr sz="1600" dirty="0">
                          <a:solidFill>
                            <a:srgbClr val="FF0000"/>
                          </a:solidFill>
                          <a:latin typeface="Verdana"/>
                          <a:cs typeface="Verdana"/>
                        </a:rPr>
                        <a:t>Evitare</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far</a:t>
                      </a:r>
                      <a:r>
                        <a:rPr sz="1600" spc="-5" dirty="0">
                          <a:solidFill>
                            <a:srgbClr val="FF0000"/>
                          </a:solidFill>
                          <a:latin typeface="Verdana"/>
                          <a:cs typeface="Verdana"/>
                        </a:rPr>
                        <a:t> </a:t>
                      </a:r>
                      <a:r>
                        <a:rPr sz="1600" dirty="0">
                          <a:solidFill>
                            <a:srgbClr val="FF0000"/>
                          </a:solidFill>
                          <a:latin typeface="Verdana"/>
                          <a:cs typeface="Verdana"/>
                        </a:rPr>
                        <a:t>prendere</a:t>
                      </a:r>
                      <a:r>
                        <a:rPr sz="1600" spc="-5" dirty="0">
                          <a:solidFill>
                            <a:srgbClr val="FF0000"/>
                          </a:solidFill>
                          <a:latin typeface="Verdana"/>
                          <a:cs typeface="Verdana"/>
                        </a:rPr>
                        <a:t> </a:t>
                      </a:r>
                      <a:r>
                        <a:rPr sz="1600" dirty="0">
                          <a:solidFill>
                            <a:srgbClr val="FF0000"/>
                          </a:solidFill>
                          <a:latin typeface="Verdana"/>
                          <a:cs typeface="Verdana"/>
                        </a:rPr>
                        <a:t>appunti</a:t>
                      </a:r>
                      <a:r>
                        <a:rPr sz="1600" spc="-5" dirty="0">
                          <a:solidFill>
                            <a:srgbClr val="FF0000"/>
                          </a:solidFill>
                          <a:latin typeface="Verdana"/>
                          <a:cs typeface="Verdana"/>
                        </a:rPr>
                        <a:t> </a:t>
                      </a:r>
                      <a:r>
                        <a:rPr sz="1600" dirty="0">
                          <a:solidFill>
                            <a:srgbClr val="FF0000"/>
                          </a:solidFill>
                          <a:latin typeface="Verdana"/>
                          <a:cs typeface="Verdana"/>
                        </a:rPr>
                        <a:t>e/o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far ricopiare</a:t>
                      </a:r>
                      <a:r>
                        <a:rPr sz="1600" spc="-5" dirty="0">
                          <a:solidFill>
                            <a:srgbClr val="FF0000"/>
                          </a:solidFill>
                          <a:latin typeface="Verdana"/>
                          <a:cs typeface="Verdana"/>
                        </a:rPr>
                        <a:t> </a:t>
                      </a:r>
                      <a:r>
                        <a:rPr sz="1600" dirty="0">
                          <a:solidFill>
                            <a:srgbClr val="FF0000"/>
                          </a:solidFill>
                          <a:latin typeface="Verdana"/>
                          <a:cs typeface="Verdana"/>
                        </a:rPr>
                        <a:t>dalla</a:t>
                      </a:r>
                      <a:r>
                        <a:rPr sz="1600" spc="-5" dirty="0">
                          <a:solidFill>
                            <a:srgbClr val="FF0000"/>
                          </a:solidFill>
                          <a:latin typeface="Verdana"/>
                          <a:cs typeface="Verdana"/>
                        </a:rPr>
                        <a:t> </a:t>
                      </a:r>
                      <a:r>
                        <a:rPr sz="1600" dirty="0">
                          <a:solidFill>
                            <a:srgbClr val="FF0000"/>
                          </a:solidFill>
                          <a:latin typeface="Verdana"/>
                          <a:cs typeface="Verdana"/>
                        </a:rPr>
                        <a:t>l</a:t>
                      </a:r>
                      <a:r>
                        <a:rPr sz="1600" spc="-15" dirty="0">
                          <a:solidFill>
                            <a:srgbClr val="FF0000"/>
                          </a:solidFill>
                          <a:latin typeface="Verdana"/>
                          <a:cs typeface="Verdana"/>
                        </a:rPr>
                        <a:t>a</a:t>
                      </a:r>
                      <a:r>
                        <a:rPr sz="1600" spc="-35" dirty="0">
                          <a:solidFill>
                            <a:srgbClr val="FF0000"/>
                          </a:solidFill>
                          <a:latin typeface="Verdana"/>
                          <a:cs typeface="Verdana"/>
                        </a:rPr>
                        <a:t>v</a:t>
                      </a:r>
                      <a:r>
                        <a:rPr sz="1600" dirty="0">
                          <a:solidFill>
                            <a:srgbClr val="FF0000"/>
                          </a:solidFill>
                          <a:latin typeface="Verdana"/>
                          <a:cs typeface="Verdana"/>
                        </a:rPr>
                        <a:t>agna</a:t>
                      </a:r>
                      <a:r>
                        <a:rPr sz="1600" spc="-5" dirty="0">
                          <a:solidFill>
                            <a:srgbClr val="FF0000"/>
                          </a:solidFill>
                          <a:latin typeface="Verdana"/>
                          <a:cs typeface="Verdana"/>
                        </a:rPr>
                        <a:t> </a:t>
                      </a:r>
                      <a:r>
                        <a:rPr sz="1600" dirty="0">
                          <a:solidFill>
                            <a:srgbClr val="FF0000"/>
                          </a:solidFill>
                          <a:latin typeface="Verdana"/>
                          <a:cs typeface="Verdana"/>
                        </a:rPr>
                        <a:t>e/o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scri</a:t>
                      </a:r>
                      <a:r>
                        <a:rPr sz="1600" spc="-20" dirty="0">
                          <a:solidFill>
                            <a:srgbClr val="FF0000"/>
                          </a:solidFill>
                          <a:latin typeface="Verdana"/>
                          <a:cs typeface="Verdana"/>
                        </a:rPr>
                        <a:t>v</a:t>
                      </a:r>
                      <a:r>
                        <a:rPr sz="1600" dirty="0">
                          <a:solidFill>
                            <a:srgbClr val="FF0000"/>
                          </a:solidFill>
                          <a:latin typeface="Verdana"/>
                          <a:cs typeface="Verdana"/>
                        </a:rPr>
                        <a:t>ere</a:t>
                      </a:r>
                      <a:r>
                        <a:rPr sz="1600" spc="-5" dirty="0">
                          <a:solidFill>
                            <a:srgbClr val="FF0000"/>
                          </a:solidFill>
                          <a:latin typeface="Verdana"/>
                          <a:cs typeface="Verdana"/>
                        </a:rPr>
                        <a:t> </a:t>
                      </a:r>
                      <a:r>
                        <a:rPr sz="1600" dirty="0">
                          <a:solidFill>
                            <a:srgbClr val="FF0000"/>
                          </a:solidFill>
                          <a:latin typeface="Verdana"/>
                          <a:cs typeface="Verdana"/>
                        </a:rPr>
                        <a:t>sotto </a:t>
                      </a:r>
                      <a:r>
                        <a:rPr sz="1600" dirty="0" err="1">
                          <a:solidFill>
                            <a:srgbClr val="FF0000"/>
                          </a:solidFill>
                          <a:latin typeface="Verdana"/>
                          <a:cs typeface="Verdana"/>
                        </a:rPr>
                        <a:t>dettatu</a:t>
                      </a:r>
                      <a:r>
                        <a:rPr sz="1600" spc="-35" dirty="0" err="1">
                          <a:solidFill>
                            <a:srgbClr val="FF0000"/>
                          </a:solidFill>
                          <a:latin typeface="Verdana"/>
                          <a:cs typeface="Verdana"/>
                        </a:rPr>
                        <a:t>r</a:t>
                      </a:r>
                      <a:r>
                        <a:rPr sz="1600" dirty="0" err="1">
                          <a:solidFill>
                            <a:srgbClr val="FF0000"/>
                          </a:solidFill>
                          <a:latin typeface="Verdana"/>
                          <a:cs typeface="Verdana"/>
                        </a:rPr>
                        <a:t>a</a:t>
                      </a:r>
                      <a:r>
                        <a:rPr sz="1600" dirty="0" smtClean="0">
                          <a:solidFill>
                            <a:srgbClr val="FF0000"/>
                          </a:solidFill>
                          <a:latin typeface="Verdana"/>
                          <a:cs typeface="Verdana"/>
                        </a:rPr>
                        <a:t>.</a:t>
                      </a:r>
                      <a:endParaRPr lang="it-IT" sz="1600" dirty="0" smtClean="0">
                        <a:solidFill>
                          <a:srgbClr val="FF0000"/>
                        </a:solidFill>
                        <a:latin typeface="Verdana"/>
                        <a:cs typeface="Verdana"/>
                      </a:endParaRPr>
                    </a:p>
                    <a:p>
                      <a:pPr marL="84455">
                        <a:lnSpc>
                          <a:spcPts val="2100"/>
                        </a:lnSpc>
                      </a:pPr>
                      <a:endParaRPr lang="it-IT" sz="1600" dirty="0" smtClean="0">
                        <a:solidFill>
                          <a:srgbClr val="FF0000"/>
                        </a:solidFill>
                        <a:latin typeface="Verdana"/>
                        <a:cs typeface="Verdana"/>
                      </a:endParaRPr>
                    </a:p>
                    <a:p>
                      <a:pPr marL="84455">
                        <a:lnSpc>
                          <a:spcPts val="2100"/>
                        </a:lnSpc>
                      </a:pPr>
                      <a:r>
                        <a:rPr sz="1600" dirty="0" smtClean="0">
                          <a:solidFill>
                            <a:srgbClr val="FF0000"/>
                          </a:solidFill>
                          <a:latin typeface="Arial"/>
                          <a:cs typeface="Arial"/>
                        </a:rPr>
                        <a:t>•</a:t>
                      </a: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un</a:t>
                      </a:r>
                      <a:r>
                        <a:rPr sz="1600" spc="-5" dirty="0">
                          <a:solidFill>
                            <a:srgbClr val="FF0000"/>
                          </a:solidFill>
                          <a:latin typeface="Verdana"/>
                          <a:cs typeface="Verdana"/>
                        </a:rPr>
                        <a:t> </a:t>
                      </a:r>
                      <a:r>
                        <a:rPr sz="1600" dirty="0" err="1">
                          <a:solidFill>
                            <a:srgbClr val="FF0000"/>
                          </a:solidFill>
                          <a:latin typeface="Verdana"/>
                          <a:cs typeface="Verdana"/>
                        </a:rPr>
                        <a:t>regist</a:t>
                      </a:r>
                      <a:r>
                        <a:rPr sz="1600" spc="-35" dirty="0" err="1">
                          <a:solidFill>
                            <a:srgbClr val="FF0000"/>
                          </a:solidFill>
                          <a:latin typeface="Verdana"/>
                          <a:cs typeface="Verdana"/>
                        </a:rPr>
                        <a:t>r</a:t>
                      </a:r>
                      <a:r>
                        <a:rPr sz="1600" dirty="0" err="1">
                          <a:solidFill>
                            <a:srgbClr val="FF0000"/>
                          </a:solidFill>
                          <a:latin typeface="Verdana"/>
                          <a:cs typeface="Verdana"/>
                        </a:rPr>
                        <a:t>atore</a:t>
                      </a:r>
                      <a:r>
                        <a:rPr sz="1600" dirty="0" smtClean="0">
                          <a:solidFill>
                            <a:srgbClr val="FF0000"/>
                          </a:solidFill>
                          <a:latin typeface="Verdana"/>
                          <a:cs typeface="Verdana"/>
                        </a:rPr>
                        <a:t>.</a:t>
                      </a:r>
                      <a:endParaRPr sz="1600" dirty="0">
                        <a:solidFill>
                          <a:srgbClr val="FF0000"/>
                        </a:solidFill>
                        <a:latin typeface="Verdana"/>
                        <a:cs typeface="Verdana"/>
                      </a:endParaRPr>
                    </a:p>
                    <a:p>
                      <a:pPr marL="84455" marR="289560">
                        <a:lnSpc>
                          <a:spcPts val="2100"/>
                        </a:lnSpc>
                        <a:spcBef>
                          <a:spcPts val="160"/>
                        </a:spcBef>
                      </a:pPr>
                      <a:r>
                        <a:rPr sz="1600" dirty="0">
                          <a:solidFill>
                            <a:srgbClr val="FF0000"/>
                          </a:solidFill>
                          <a:latin typeface="Arial"/>
                          <a:cs typeface="Arial"/>
                        </a:rPr>
                        <a:t>•</a:t>
                      </a: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tabelle/</a:t>
                      </a:r>
                      <a:r>
                        <a:rPr sz="1600" spc="-5" dirty="0">
                          <a:solidFill>
                            <a:srgbClr val="FF0000"/>
                          </a:solidFill>
                          <a:latin typeface="Verdana"/>
                          <a:cs typeface="Verdana"/>
                        </a:rPr>
                        <a:t> </a:t>
                      </a:r>
                      <a:r>
                        <a:rPr sz="1600" dirty="0">
                          <a:solidFill>
                            <a:srgbClr val="FF0000"/>
                          </a:solidFill>
                          <a:latin typeface="Verdana"/>
                          <a:cs typeface="Verdana"/>
                        </a:rPr>
                        <a:t>schemi</a:t>
                      </a:r>
                      <a:r>
                        <a:rPr sz="1600" spc="-5" dirty="0">
                          <a:solidFill>
                            <a:srgbClr val="FF0000"/>
                          </a:solidFill>
                          <a:latin typeface="Verdana"/>
                          <a:cs typeface="Verdana"/>
                        </a:rPr>
                        <a:t> </a:t>
                      </a:r>
                      <a:r>
                        <a:rPr sz="1600" dirty="0">
                          <a:solidFill>
                            <a:srgbClr val="FF0000"/>
                          </a:solidFill>
                          <a:latin typeface="Verdana"/>
                          <a:cs typeface="Verdana"/>
                        </a:rPr>
                        <a:t>di ausilio</a:t>
                      </a:r>
                      <a:r>
                        <a:rPr sz="1600" spc="-5" dirty="0">
                          <a:solidFill>
                            <a:srgbClr val="FF0000"/>
                          </a:solidFill>
                          <a:latin typeface="Verdana"/>
                          <a:cs typeface="Verdana"/>
                        </a:rPr>
                        <a:t> </a:t>
                      </a:r>
                      <a:r>
                        <a:rPr sz="1600" dirty="0">
                          <a:solidFill>
                            <a:srgbClr val="FF0000"/>
                          </a:solidFill>
                          <a:latin typeface="Verdana"/>
                          <a:cs typeface="Verdana"/>
                        </a:rPr>
                        <a:t>nel</a:t>
                      </a:r>
                      <a:r>
                        <a:rPr sz="1600" spc="-5" dirty="0">
                          <a:solidFill>
                            <a:srgbClr val="FF0000"/>
                          </a:solidFill>
                          <a:latin typeface="Verdana"/>
                          <a:cs typeface="Verdana"/>
                        </a:rPr>
                        <a:t> </a:t>
                      </a:r>
                      <a:r>
                        <a:rPr sz="1600" dirty="0" err="1">
                          <a:solidFill>
                            <a:srgbClr val="FF0000"/>
                          </a:solidFill>
                          <a:latin typeface="Verdana"/>
                          <a:cs typeface="Verdana"/>
                        </a:rPr>
                        <a:t>procedimento</a:t>
                      </a:r>
                      <a:r>
                        <a:rPr sz="1600" spc="-5" dirty="0">
                          <a:solidFill>
                            <a:srgbClr val="FF0000"/>
                          </a:solidFill>
                          <a:latin typeface="Verdana"/>
                          <a:cs typeface="Verdana"/>
                        </a:rPr>
                        <a:t> </a:t>
                      </a:r>
                      <a:r>
                        <a:rPr sz="1600" dirty="0" err="1" smtClean="0">
                          <a:solidFill>
                            <a:srgbClr val="FF0000"/>
                          </a:solidFill>
                          <a:latin typeface="Verdana"/>
                          <a:cs typeface="Verdana"/>
                        </a:rPr>
                        <a:t>dell’informazione</a:t>
                      </a:r>
                      <a:endParaRPr lang="it-IT" sz="1600" dirty="0" smtClean="0">
                        <a:solidFill>
                          <a:srgbClr val="FF0000"/>
                        </a:solidFill>
                        <a:latin typeface="Verdana"/>
                        <a:cs typeface="Verdana"/>
                      </a:endParaRPr>
                    </a:p>
                    <a:p>
                      <a:pPr marL="84455" marR="289560">
                        <a:lnSpc>
                          <a:spcPts val="2100"/>
                        </a:lnSpc>
                        <a:spcBef>
                          <a:spcPts val="160"/>
                        </a:spcBef>
                      </a:pPr>
                      <a:endParaRPr sz="1600" dirty="0">
                        <a:solidFill>
                          <a:srgbClr val="FF000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r>
            </a:tbl>
          </a:graphicData>
        </a:graphic>
      </p:graphicFrame>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751387" y="363972"/>
          <a:ext cx="8099699" cy="6015685"/>
        </p:xfrm>
        <a:graphic>
          <a:graphicData uri="http://schemas.openxmlformats.org/drawingml/2006/table">
            <a:tbl>
              <a:tblPr firstRow="1" bandRow="1">
                <a:tableStyleId>{2D5ABB26-0587-4C30-8999-92F81FD0307C}</a:tableStyleId>
              </a:tblPr>
              <a:tblGrid>
                <a:gridCol w="3155641"/>
                <a:gridCol w="4944058"/>
              </a:tblGrid>
              <a:tr h="804570">
                <a:tc>
                  <a:txBody>
                    <a:bodyPr/>
                    <a:lstStyle/>
                    <a:p>
                      <a:pPr marL="84455" marR="1416050">
                        <a:lnSpc>
                          <a:spcPts val="21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 DIFFICOLTA’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4455">
                        <a:lnSpc>
                          <a:spcPct val="100000"/>
                        </a:lnSpc>
                      </a:pPr>
                      <a:r>
                        <a:rPr sz="1600" b="1" dirty="0">
                          <a:solidFill>
                            <a:srgbClr val="FFFFFF"/>
                          </a:solidFill>
                          <a:latin typeface="Verdana"/>
                          <a:cs typeface="Verdana"/>
                        </a:rPr>
                        <a:t>INTERVENTO</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a:t>
                      </a:r>
                      <a:r>
                        <a:rPr sz="1600" b="1" dirty="0">
                          <a:solidFill>
                            <a:srgbClr val="FFFFFF"/>
                          </a:solidFill>
                          <a:latin typeface="Verdana"/>
                          <a:cs typeface="Verdana"/>
                        </a:rPr>
                        <a:t>/</a:t>
                      </a:r>
                      <a:r>
                        <a:rPr sz="1600" b="1" spc="-5" dirty="0">
                          <a:solidFill>
                            <a:srgbClr val="FFFFFF"/>
                          </a:solidFill>
                          <a:latin typeface="Verdana"/>
                          <a:cs typeface="Verdana"/>
                        </a:rPr>
                        <a:t>DI</a:t>
                      </a:r>
                      <a:r>
                        <a:rPr sz="1600" b="1" dirty="0">
                          <a:solidFill>
                            <a:srgbClr val="FFFFFF"/>
                          </a:solidFill>
                          <a:latin typeface="Verdana"/>
                          <a:cs typeface="Verdana"/>
                        </a:rPr>
                        <a:t>S</a:t>
                      </a:r>
                      <a:r>
                        <a:rPr sz="1600" b="1" spc="-5" dirty="0">
                          <a:solidFill>
                            <a:srgbClr val="FFFFFF"/>
                          </a:solidFill>
                          <a:latin typeface="Verdana"/>
                          <a:cs typeface="Verdana"/>
                        </a:rPr>
                        <a:t>PEN</a:t>
                      </a:r>
                      <a:r>
                        <a:rPr sz="1600" b="1" dirty="0">
                          <a:solidFill>
                            <a:srgbClr val="FFFFFF"/>
                          </a:solidFill>
                          <a:latin typeface="Verdana"/>
                          <a:cs typeface="Verdana"/>
                        </a:rPr>
                        <a:t>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1915642">
                <a:tc>
                  <a:txBody>
                    <a:bodyPr/>
                    <a:lstStyle/>
                    <a:p>
                      <a:pPr marL="144780" marR="132080" algn="ctr">
                        <a:lnSpc>
                          <a:spcPct val="123300"/>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35" dirty="0">
                          <a:solidFill>
                            <a:srgbClr val="002060"/>
                          </a:solidFill>
                          <a:latin typeface="Verdana"/>
                          <a:cs typeface="Verdana"/>
                        </a:rPr>
                        <a:t> </a:t>
                      </a:r>
                      <a:r>
                        <a:rPr sz="1300" b="1" dirty="0">
                          <a:solidFill>
                            <a:srgbClr val="002060"/>
                          </a:solidFill>
                          <a:latin typeface="Verdana"/>
                          <a:cs typeface="Verdana"/>
                        </a:rPr>
                        <a:t>NEL</a:t>
                      </a:r>
                      <a:r>
                        <a:rPr sz="1300" b="1" spc="135" dirty="0">
                          <a:solidFill>
                            <a:srgbClr val="002060"/>
                          </a:solidFill>
                          <a:latin typeface="Verdana"/>
                          <a:cs typeface="Verdana"/>
                        </a:rPr>
                        <a:t> </a:t>
                      </a:r>
                      <a:r>
                        <a:rPr sz="1300" b="1" dirty="0">
                          <a:solidFill>
                            <a:srgbClr val="002060"/>
                          </a:solidFill>
                          <a:latin typeface="Verdana"/>
                          <a:cs typeface="Verdana"/>
                        </a:rPr>
                        <a:t>RI</a:t>
                      </a:r>
                      <a:r>
                        <a:rPr sz="1300" b="1" spc="-5" dirty="0">
                          <a:solidFill>
                            <a:srgbClr val="002060"/>
                          </a:solidFill>
                          <a:latin typeface="Verdana"/>
                          <a:cs typeface="Verdana"/>
                        </a:rPr>
                        <a:t>C</a:t>
                      </a:r>
                      <a:r>
                        <a:rPr sz="1300" b="1" dirty="0">
                          <a:solidFill>
                            <a:srgbClr val="002060"/>
                          </a:solidFill>
                          <a:latin typeface="Verdana"/>
                          <a:cs typeface="Verdana"/>
                        </a:rPr>
                        <a:t>ORDARE TIPIZZ</a:t>
                      </a:r>
                      <a:r>
                        <a:rPr sz="1300" b="1" spc="-5" dirty="0">
                          <a:solidFill>
                            <a:srgbClr val="002060"/>
                          </a:solidFill>
                          <a:latin typeface="Verdana"/>
                          <a:cs typeface="Verdana"/>
                        </a:rPr>
                        <a:t>AZI</a:t>
                      </a:r>
                      <a:r>
                        <a:rPr sz="1300" b="1" dirty="0">
                          <a:solidFill>
                            <a:srgbClr val="002060"/>
                          </a:solidFill>
                          <a:latin typeface="Verdana"/>
                          <a:cs typeface="Verdana"/>
                        </a:rPr>
                        <a:t>O</a:t>
                      </a:r>
                      <a:r>
                        <a:rPr sz="1300" b="1" spc="-5" dirty="0">
                          <a:solidFill>
                            <a:srgbClr val="002060"/>
                          </a:solidFill>
                          <a:latin typeface="Verdana"/>
                          <a:cs typeface="Verdana"/>
                        </a:rPr>
                        <a:t>N</a:t>
                      </a:r>
                      <a:r>
                        <a:rPr sz="1300" b="1" dirty="0">
                          <a:solidFill>
                            <a:srgbClr val="002060"/>
                          </a:solidFill>
                          <a:latin typeface="Verdana"/>
                          <a:cs typeface="Verdana"/>
                        </a:rPr>
                        <a:t>I</a:t>
                      </a:r>
                      <a:r>
                        <a:rPr sz="1300" b="1" spc="135" dirty="0">
                          <a:solidFill>
                            <a:srgbClr val="002060"/>
                          </a:solidFill>
                          <a:latin typeface="Verdana"/>
                          <a:cs typeface="Verdana"/>
                        </a:rPr>
                        <a:t> </a:t>
                      </a:r>
                      <a:r>
                        <a:rPr sz="1300" b="1" dirty="0">
                          <a:solidFill>
                            <a:srgbClr val="002060"/>
                          </a:solidFill>
                          <a:latin typeface="Verdana"/>
                          <a:cs typeface="Verdana"/>
                        </a:rPr>
                        <a:t>E CATEGORIZZAZIONI</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marR="224154">
                        <a:lnSpc>
                          <a:spcPts val="2100"/>
                        </a:lnSpc>
                        <a:buFont typeface="Arial"/>
                        <a:buChar char="•"/>
                        <a:tabLst>
                          <a:tab pos="245745" algn="l"/>
                        </a:tabLst>
                      </a:pP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e</a:t>
                      </a:r>
                      <a:r>
                        <a:rPr sz="1600" spc="-5" dirty="0">
                          <a:solidFill>
                            <a:srgbClr val="FF0000"/>
                          </a:solidFill>
                          <a:latin typeface="Verdana"/>
                          <a:cs typeface="Verdana"/>
                        </a:rPr>
                        <a:t> </a:t>
                      </a:r>
                      <a:r>
                        <a:rPr sz="1600" spc="-90" dirty="0">
                          <a:solidFill>
                            <a:srgbClr val="FF0000"/>
                          </a:solidFill>
                          <a:latin typeface="Verdana"/>
                          <a:cs typeface="Verdana"/>
                        </a:rPr>
                        <a:t>F</a:t>
                      </a:r>
                      <a:r>
                        <a:rPr sz="1600" spc="-15" dirty="0">
                          <a:solidFill>
                            <a:srgbClr val="FF0000"/>
                          </a:solidFill>
                          <a:latin typeface="Verdana"/>
                          <a:cs typeface="Verdana"/>
                        </a:rPr>
                        <a:t>a</a:t>
                      </a:r>
                      <a:r>
                        <a:rPr sz="1600" spc="-20" dirty="0">
                          <a:solidFill>
                            <a:srgbClr val="FF0000"/>
                          </a:solidFill>
                          <a:latin typeface="Verdana"/>
                          <a:cs typeface="Verdana"/>
                        </a:rPr>
                        <a:t>v</a:t>
                      </a:r>
                      <a:r>
                        <a:rPr sz="1600" dirty="0">
                          <a:solidFill>
                            <a:srgbClr val="FF0000"/>
                          </a:solidFill>
                          <a:latin typeface="Verdana"/>
                          <a:cs typeface="Verdana"/>
                        </a:rPr>
                        <a:t>orire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schemi</a:t>
                      </a:r>
                      <a:r>
                        <a:rPr sz="1600" spc="-5" dirty="0">
                          <a:solidFill>
                            <a:srgbClr val="FF0000"/>
                          </a:solidFill>
                          <a:latin typeface="Verdana"/>
                          <a:cs typeface="Verdana"/>
                        </a:rPr>
                        <a:t> </a:t>
                      </a:r>
                      <a:r>
                        <a:rPr sz="1600" dirty="0">
                          <a:solidFill>
                            <a:srgbClr val="002060"/>
                          </a:solidFill>
                          <a:latin typeface="Verdana"/>
                          <a:cs typeface="Verdana"/>
                        </a:rPr>
                        <a:t>(con esemplificazioni)</a:t>
                      </a:r>
                    </a:p>
                    <a:p>
                      <a:pPr marL="85090" marR="141605">
                        <a:lnSpc>
                          <a:spcPts val="2100"/>
                        </a:lnSpc>
                        <a:spcBef>
                          <a:spcPts val="100"/>
                        </a:spcBef>
                        <a:buFont typeface="Arial"/>
                        <a:buChar char="•"/>
                        <a:tabLst>
                          <a:tab pos="245745" algn="l"/>
                        </a:tabLst>
                      </a:pPr>
                      <a:r>
                        <a:rPr sz="1600" dirty="0">
                          <a:solidFill>
                            <a:srgbClr val="002060"/>
                          </a:solidFill>
                          <a:latin typeface="Verdana"/>
                          <a:cs typeface="Verdana"/>
                        </a:rPr>
                        <a:t>Pre</a:t>
                      </a:r>
                      <a:r>
                        <a:rPr sz="1600" spc="-20" dirty="0">
                          <a:solidFill>
                            <a:srgbClr val="002060"/>
                          </a:solidFill>
                          <a:latin typeface="Verdana"/>
                          <a:cs typeface="Verdana"/>
                        </a:rPr>
                        <a:t>v</a:t>
                      </a:r>
                      <a:r>
                        <a:rPr sz="1600" dirty="0">
                          <a:solidFill>
                            <a:srgbClr val="002060"/>
                          </a:solidFill>
                          <a:latin typeface="Verdana"/>
                          <a:cs typeface="Verdana"/>
                        </a:rPr>
                        <a:t>edere,</a:t>
                      </a:r>
                      <a:r>
                        <a:rPr sz="1600" spc="-5" dirty="0">
                          <a:solidFill>
                            <a:srgbClr val="002060"/>
                          </a:solidFill>
                          <a:latin typeface="Verdana"/>
                          <a:cs typeface="Verdana"/>
                        </a:rPr>
                        <a:t> </a:t>
                      </a:r>
                      <a:r>
                        <a:rPr sz="1600" dirty="0">
                          <a:solidFill>
                            <a:srgbClr val="002060"/>
                          </a:solidFill>
                          <a:latin typeface="Verdana"/>
                          <a:cs typeface="Verdana"/>
                        </a:rPr>
                        <a:t>quando</a:t>
                      </a:r>
                      <a:r>
                        <a:rPr sz="1600" spc="-5" dirty="0">
                          <a:solidFill>
                            <a:srgbClr val="002060"/>
                          </a:solidFill>
                          <a:latin typeface="Verdana"/>
                          <a:cs typeface="Verdana"/>
                        </a:rPr>
                        <a:t> </a:t>
                      </a:r>
                      <a:r>
                        <a:rPr sz="1600" dirty="0">
                          <a:solidFill>
                            <a:srgbClr val="002060"/>
                          </a:solidFill>
                          <a:latin typeface="Verdana"/>
                          <a:cs typeface="Verdana"/>
                        </a:rPr>
                        <a:t>necessari</a:t>
                      </a:r>
                      <a:r>
                        <a:rPr sz="1600" spc="-30" dirty="0">
                          <a:solidFill>
                            <a:srgbClr val="002060"/>
                          </a:solidFill>
                          <a:latin typeface="Verdana"/>
                          <a:cs typeface="Verdana"/>
                        </a:rPr>
                        <a:t>o</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esercizi</a:t>
                      </a:r>
                      <a:r>
                        <a:rPr sz="1600" spc="-5" dirty="0">
                          <a:solidFill>
                            <a:srgbClr val="002060"/>
                          </a:solidFill>
                          <a:latin typeface="Verdana"/>
                          <a:cs typeface="Verdana"/>
                        </a:rPr>
                        <a:t> </a:t>
                      </a:r>
                      <a:r>
                        <a:rPr sz="1600" dirty="0">
                          <a:solidFill>
                            <a:srgbClr val="002060"/>
                          </a:solidFill>
                          <a:latin typeface="Verdana"/>
                          <a:cs typeface="Verdana"/>
                        </a:rPr>
                        <a:t>di riconoscimento</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err="1">
                          <a:solidFill>
                            <a:srgbClr val="002060"/>
                          </a:solidFill>
                          <a:latin typeface="Verdana"/>
                          <a:cs typeface="Verdana"/>
                        </a:rPr>
                        <a:t>completamento</a:t>
                      </a:r>
                      <a:r>
                        <a:rPr sz="1600" spc="-5" dirty="0">
                          <a:solidFill>
                            <a:srgbClr val="002060"/>
                          </a:solidFill>
                          <a:latin typeface="Verdana"/>
                          <a:cs typeface="Verdana"/>
                        </a:rPr>
                        <a:t> </a:t>
                      </a:r>
                      <a:r>
                        <a:rPr sz="1600" dirty="0" err="1" smtClean="0">
                          <a:solidFill>
                            <a:srgbClr val="002060"/>
                          </a:solidFill>
                          <a:latin typeface="Verdana"/>
                          <a:cs typeface="Verdana"/>
                        </a:rPr>
                        <a:t>rispetto</a:t>
                      </a:r>
                      <a:r>
                        <a:rPr lang="it-IT" sz="1600" baseline="0" dirty="0" smtClean="0">
                          <a:solidFill>
                            <a:srgbClr val="002060"/>
                          </a:solidFill>
                          <a:latin typeface="Verdana"/>
                          <a:cs typeface="Verdana"/>
                        </a:rPr>
                        <a:t> </a:t>
                      </a:r>
                      <a:r>
                        <a:rPr sz="1600" dirty="0" smtClean="0">
                          <a:solidFill>
                            <a:srgbClr val="002060"/>
                          </a:solidFill>
                          <a:latin typeface="Verdana"/>
                          <a:cs typeface="Verdana"/>
                        </a:rPr>
                        <a:t>a</a:t>
                      </a:r>
                      <a:r>
                        <a:rPr sz="1600" spc="-5" dirty="0" smtClean="0">
                          <a:solidFill>
                            <a:srgbClr val="002060"/>
                          </a:solidFill>
                          <a:latin typeface="Verdana"/>
                          <a:cs typeface="Verdana"/>
                        </a:rPr>
                        <a:t> </a:t>
                      </a:r>
                      <a:r>
                        <a:rPr sz="1600" dirty="0">
                          <a:solidFill>
                            <a:srgbClr val="002060"/>
                          </a:solidFill>
                          <a:latin typeface="Verdana"/>
                          <a:cs typeface="Verdana"/>
                        </a:rPr>
                        <a:t>quelli</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produzione.</a:t>
                      </a:r>
                    </a:p>
                    <a:p>
                      <a:pPr marL="85090" marR="212090">
                        <a:lnSpc>
                          <a:spcPts val="2200"/>
                        </a:lnSpc>
                        <a:spcBef>
                          <a:spcPts val="10"/>
                        </a:spcBef>
                        <a:buFont typeface="Arial"/>
                        <a:buChar char="•"/>
                        <a:tabLst>
                          <a:tab pos="245745" algn="l"/>
                        </a:tabLst>
                      </a:pPr>
                      <a:r>
                        <a:rPr sz="1600" dirty="0">
                          <a:solidFill>
                            <a:srgbClr val="002060"/>
                          </a:solidFill>
                          <a:latin typeface="Verdana"/>
                          <a:cs typeface="Verdana"/>
                        </a:rPr>
                        <a:t>Pre</a:t>
                      </a:r>
                      <a:r>
                        <a:rPr sz="1600" spc="-20" dirty="0">
                          <a:solidFill>
                            <a:srgbClr val="002060"/>
                          </a:solidFill>
                          <a:latin typeface="Verdana"/>
                          <a:cs typeface="Verdana"/>
                        </a:rPr>
                        <a:t>v</a:t>
                      </a:r>
                      <a:r>
                        <a:rPr sz="1600" dirty="0">
                          <a:solidFill>
                            <a:srgbClr val="002060"/>
                          </a:solidFill>
                          <a:latin typeface="Verdana"/>
                          <a:cs typeface="Verdana"/>
                        </a:rPr>
                        <a:t>edere,</a:t>
                      </a:r>
                      <a:r>
                        <a:rPr sz="1600" spc="-5" dirty="0">
                          <a:solidFill>
                            <a:srgbClr val="002060"/>
                          </a:solidFill>
                          <a:latin typeface="Verdana"/>
                          <a:cs typeface="Verdana"/>
                        </a:rPr>
                        <a:t> </a:t>
                      </a:r>
                      <a:r>
                        <a:rPr sz="1600" dirty="0">
                          <a:solidFill>
                            <a:srgbClr val="002060"/>
                          </a:solidFill>
                          <a:latin typeface="Verdana"/>
                          <a:cs typeface="Verdana"/>
                        </a:rPr>
                        <a:t>quando</a:t>
                      </a:r>
                      <a:r>
                        <a:rPr sz="1600" spc="-5" dirty="0">
                          <a:solidFill>
                            <a:srgbClr val="002060"/>
                          </a:solidFill>
                          <a:latin typeface="Verdana"/>
                          <a:cs typeface="Verdana"/>
                        </a:rPr>
                        <a:t> </a:t>
                      </a:r>
                      <a:r>
                        <a:rPr sz="1600" dirty="0">
                          <a:solidFill>
                            <a:srgbClr val="002060"/>
                          </a:solidFill>
                          <a:latin typeface="Verdana"/>
                          <a:cs typeface="Verdana"/>
                        </a:rPr>
                        <a:t>necessario</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possibile, le</a:t>
                      </a:r>
                      <a:r>
                        <a:rPr sz="1600" spc="-5" dirty="0">
                          <a:solidFill>
                            <a:srgbClr val="002060"/>
                          </a:solidFill>
                          <a:latin typeface="Verdana"/>
                          <a:cs typeface="Verdana"/>
                        </a:rPr>
                        <a:t> </a:t>
                      </a:r>
                      <a:r>
                        <a:rPr sz="1600" dirty="0">
                          <a:solidFill>
                            <a:srgbClr val="002060"/>
                          </a:solidFill>
                          <a:latin typeface="Verdana"/>
                          <a:cs typeface="Verdana"/>
                        </a:rPr>
                        <a:t>domande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scelta</a:t>
                      </a:r>
                      <a:r>
                        <a:rPr sz="1600" spc="-5" dirty="0">
                          <a:solidFill>
                            <a:srgbClr val="002060"/>
                          </a:solidFill>
                          <a:latin typeface="Verdana"/>
                          <a:cs typeface="Verdana"/>
                        </a:rPr>
                        <a:t> </a:t>
                      </a:r>
                      <a:r>
                        <a:rPr sz="1600" dirty="0" err="1">
                          <a:solidFill>
                            <a:srgbClr val="002060"/>
                          </a:solidFill>
                          <a:latin typeface="Verdana"/>
                          <a:cs typeface="Verdana"/>
                        </a:rPr>
                        <a:t>multipla</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5090" marR="212090">
                        <a:lnSpc>
                          <a:spcPts val="2200"/>
                        </a:lnSpc>
                        <a:spcBef>
                          <a:spcPts val="10"/>
                        </a:spcBef>
                        <a:buFont typeface="Arial"/>
                        <a:buNone/>
                        <a:tabLst>
                          <a:tab pos="245745" algn="l"/>
                        </a:tabLst>
                      </a:pPr>
                      <a:endParaRPr sz="16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3026715">
                <a:tc>
                  <a:txBody>
                    <a:bodyPr/>
                    <a:lstStyle/>
                    <a:p>
                      <a:pPr marL="210820" marR="198120" algn="ctr">
                        <a:lnSpc>
                          <a:spcPct val="123900"/>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35" dirty="0">
                          <a:solidFill>
                            <a:srgbClr val="002060"/>
                          </a:solidFill>
                          <a:latin typeface="Verdana"/>
                          <a:cs typeface="Verdana"/>
                        </a:rPr>
                        <a:t> </a:t>
                      </a:r>
                      <a:r>
                        <a:rPr sz="1300" b="1" dirty="0">
                          <a:solidFill>
                            <a:srgbClr val="002060"/>
                          </a:solidFill>
                          <a:latin typeface="Verdana"/>
                          <a:cs typeface="Verdana"/>
                        </a:rPr>
                        <a:t>NEL RECUPERARE</a:t>
                      </a:r>
                      <a:r>
                        <a:rPr sz="1300" b="1" spc="135" dirty="0">
                          <a:solidFill>
                            <a:srgbClr val="002060"/>
                          </a:solidFill>
                          <a:latin typeface="Verdana"/>
                          <a:cs typeface="Verdana"/>
                        </a:rPr>
                        <a:t> </a:t>
                      </a:r>
                      <a:r>
                        <a:rPr sz="1300" b="1" dirty="0">
                          <a:solidFill>
                            <a:srgbClr val="002060"/>
                          </a:solidFill>
                          <a:latin typeface="Verdana"/>
                          <a:cs typeface="Verdana"/>
                        </a:rPr>
                        <a:t>RAPIDAMEN</a:t>
                      </a:r>
                      <a:r>
                        <a:rPr sz="1300" b="1" spc="-5" dirty="0">
                          <a:solidFill>
                            <a:srgbClr val="002060"/>
                          </a:solidFill>
                          <a:latin typeface="Verdana"/>
                          <a:cs typeface="Verdana"/>
                        </a:rPr>
                        <a:t>T</a:t>
                      </a:r>
                      <a:r>
                        <a:rPr sz="1300" b="1" dirty="0">
                          <a:solidFill>
                            <a:srgbClr val="002060"/>
                          </a:solidFill>
                          <a:latin typeface="Verdana"/>
                          <a:cs typeface="Verdana"/>
                        </a:rPr>
                        <a:t>E NELLA</a:t>
                      </a:r>
                      <a:r>
                        <a:rPr sz="1300" b="1" spc="135" dirty="0">
                          <a:solidFill>
                            <a:srgbClr val="002060"/>
                          </a:solidFill>
                          <a:latin typeface="Verdana"/>
                          <a:cs typeface="Verdana"/>
                        </a:rPr>
                        <a:t> </a:t>
                      </a:r>
                      <a:r>
                        <a:rPr sz="1300" b="1" dirty="0">
                          <a:solidFill>
                            <a:srgbClr val="002060"/>
                          </a:solidFill>
                          <a:latin typeface="Verdana"/>
                          <a:cs typeface="Verdana"/>
                        </a:rPr>
                        <a:t>MEMORIA</a:t>
                      </a:r>
                      <a:r>
                        <a:rPr sz="1300" b="1" spc="135" dirty="0">
                          <a:solidFill>
                            <a:srgbClr val="002060"/>
                          </a:solidFill>
                          <a:latin typeface="Verdana"/>
                          <a:cs typeface="Verdana"/>
                        </a:rPr>
                        <a:t> </a:t>
                      </a:r>
                      <a:r>
                        <a:rPr sz="1300" b="1" dirty="0">
                          <a:solidFill>
                            <a:srgbClr val="002060"/>
                          </a:solidFill>
                          <a:latin typeface="Verdana"/>
                          <a:cs typeface="Verdana"/>
                        </a:rPr>
                        <a:t>NOZIONI GIÀ</a:t>
                      </a:r>
                      <a:r>
                        <a:rPr sz="1300" b="1" spc="135" dirty="0">
                          <a:solidFill>
                            <a:srgbClr val="002060"/>
                          </a:solidFill>
                          <a:latin typeface="Verdana"/>
                          <a:cs typeface="Verdana"/>
                        </a:rPr>
                        <a:t> </a:t>
                      </a:r>
                      <a:r>
                        <a:rPr sz="1300" b="1" dirty="0">
                          <a:solidFill>
                            <a:srgbClr val="002060"/>
                          </a:solidFill>
                          <a:latin typeface="Verdana"/>
                          <a:cs typeface="Verdana"/>
                        </a:rPr>
                        <a:t>ACQUISITE</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c>
                  <a:txBody>
                    <a:bodyPr/>
                    <a:lstStyle/>
                    <a:p>
                      <a:pPr marL="84455" marR="282575">
                        <a:lnSpc>
                          <a:spcPts val="2100"/>
                        </a:lnSpc>
                      </a:pPr>
                      <a:r>
                        <a:rPr sz="1600" dirty="0">
                          <a:solidFill>
                            <a:srgbClr val="002060"/>
                          </a:solidFill>
                          <a:latin typeface="Arial"/>
                          <a:cs typeface="Arial"/>
                        </a:rPr>
                        <a:t>•</a:t>
                      </a:r>
                      <a:r>
                        <a:rPr sz="1600" dirty="0">
                          <a:solidFill>
                            <a:srgbClr val="002060"/>
                          </a:solidFill>
                          <a:latin typeface="Verdana"/>
                          <a:cs typeface="Verdana"/>
                        </a:rPr>
                        <a:t>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schemi,</a:t>
                      </a:r>
                      <a:r>
                        <a:rPr sz="1600" spc="-5" dirty="0">
                          <a:solidFill>
                            <a:srgbClr val="002060"/>
                          </a:solidFill>
                          <a:latin typeface="Verdana"/>
                          <a:cs typeface="Verdana"/>
                        </a:rPr>
                        <a:t> </a:t>
                      </a:r>
                      <a:r>
                        <a:rPr sz="1600" dirty="0">
                          <a:solidFill>
                            <a:srgbClr val="002060"/>
                          </a:solidFill>
                          <a:latin typeface="Verdana"/>
                          <a:cs typeface="Verdana"/>
                        </a:rPr>
                        <a:t>formulari,</a:t>
                      </a:r>
                      <a:r>
                        <a:rPr sz="1600" spc="-5" dirty="0">
                          <a:solidFill>
                            <a:srgbClr val="002060"/>
                          </a:solidFill>
                          <a:latin typeface="Verdana"/>
                          <a:cs typeface="Verdana"/>
                        </a:rPr>
                        <a:t> </a:t>
                      </a:r>
                      <a:r>
                        <a:rPr sz="1600" dirty="0">
                          <a:solidFill>
                            <a:srgbClr val="002060"/>
                          </a:solidFill>
                          <a:latin typeface="Verdana"/>
                          <a:cs typeface="Verdana"/>
                        </a:rPr>
                        <a:t>mappe concettuali</a:t>
                      </a:r>
                      <a:r>
                        <a:rPr sz="1600" spc="-5" dirty="0">
                          <a:solidFill>
                            <a:srgbClr val="002060"/>
                          </a:solidFill>
                          <a:latin typeface="Verdana"/>
                          <a:cs typeface="Verdana"/>
                        </a:rPr>
                        <a:t> </a:t>
                      </a:r>
                      <a:r>
                        <a:rPr sz="1600" dirty="0">
                          <a:solidFill>
                            <a:srgbClr val="002060"/>
                          </a:solidFill>
                          <a:latin typeface="Verdana"/>
                          <a:cs typeface="Verdana"/>
                        </a:rPr>
                        <a:t>anche</a:t>
                      </a:r>
                      <a:r>
                        <a:rPr sz="1600" spc="-5" dirty="0">
                          <a:solidFill>
                            <a:srgbClr val="002060"/>
                          </a:solidFill>
                          <a:latin typeface="Verdana"/>
                          <a:cs typeface="Verdana"/>
                        </a:rPr>
                        <a:t> </a:t>
                      </a:r>
                      <a:r>
                        <a:rPr sz="1600" dirty="0">
                          <a:solidFill>
                            <a:srgbClr val="002060"/>
                          </a:solidFill>
                          <a:latin typeface="Verdana"/>
                          <a:cs typeface="Verdana"/>
                        </a:rPr>
                        <a:t>du</a:t>
                      </a:r>
                      <a:r>
                        <a:rPr sz="1600" spc="-35" dirty="0">
                          <a:solidFill>
                            <a:srgbClr val="002060"/>
                          </a:solidFill>
                          <a:latin typeface="Verdana"/>
                          <a:cs typeface="Verdana"/>
                        </a:rPr>
                        <a:t>r</a:t>
                      </a:r>
                      <a:r>
                        <a:rPr sz="1600" dirty="0">
                          <a:solidFill>
                            <a:srgbClr val="002060"/>
                          </a:solidFill>
                          <a:latin typeface="Verdana"/>
                          <a:cs typeface="Verdana"/>
                        </a:rPr>
                        <a:t>ante</a:t>
                      </a:r>
                      <a:r>
                        <a:rPr sz="1600" spc="-5" dirty="0">
                          <a:solidFill>
                            <a:srgbClr val="002060"/>
                          </a:solidFill>
                          <a:latin typeface="Verdana"/>
                          <a:cs typeface="Verdana"/>
                        </a:rPr>
                        <a:t> </a:t>
                      </a:r>
                      <a:r>
                        <a:rPr sz="1600" dirty="0">
                          <a:solidFill>
                            <a:srgbClr val="002060"/>
                          </a:solidFill>
                          <a:latin typeface="Verdana"/>
                          <a:cs typeface="Verdana"/>
                        </a:rPr>
                        <a:t>l’interrogazione.</a:t>
                      </a:r>
                    </a:p>
                    <a:p>
                      <a:pPr marL="85090" marR="224154">
                        <a:lnSpc>
                          <a:spcPts val="2100"/>
                        </a:lnSpc>
                        <a:spcBef>
                          <a:spcPts val="100"/>
                        </a:spcBef>
                        <a:buFont typeface="Arial"/>
                        <a:buChar char="•"/>
                        <a:tabLst>
                          <a:tab pos="245745" algn="l"/>
                        </a:tabLst>
                      </a:pPr>
                      <a:r>
                        <a:rPr sz="1600" dirty="0">
                          <a:solidFill>
                            <a:srgbClr val="002060"/>
                          </a:solidFill>
                          <a:latin typeface="Verdana"/>
                          <a:cs typeface="Verdana"/>
                        </a:rPr>
                        <a:t>Proporre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domande</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modo</a:t>
                      </a:r>
                      <a:r>
                        <a:rPr sz="1600" spc="-5" dirty="0">
                          <a:solidFill>
                            <a:srgbClr val="002060"/>
                          </a:solidFill>
                          <a:latin typeface="Verdana"/>
                          <a:cs typeface="Verdana"/>
                        </a:rPr>
                        <a:t> </a:t>
                      </a:r>
                      <a:r>
                        <a:rPr sz="1600" dirty="0">
                          <a:solidFill>
                            <a:srgbClr val="002060"/>
                          </a:solidFill>
                          <a:latin typeface="Verdana"/>
                          <a:cs typeface="Verdana"/>
                        </a:rPr>
                        <a:t>ordinato</a:t>
                      </a:r>
                      <a:r>
                        <a:rPr sz="1600" spc="-5" dirty="0">
                          <a:solidFill>
                            <a:srgbClr val="002060"/>
                          </a:solidFill>
                          <a:latin typeface="Verdana"/>
                          <a:cs typeface="Verdana"/>
                        </a:rPr>
                        <a:t> </a:t>
                      </a:r>
                      <a:r>
                        <a:rPr sz="1600" dirty="0">
                          <a:latin typeface="Verdana"/>
                          <a:cs typeface="Verdana"/>
                        </a:rPr>
                        <a:t>ed </a:t>
                      </a:r>
                      <a:r>
                        <a:rPr sz="1600" dirty="0">
                          <a:solidFill>
                            <a:srgbClr val="FF0000"/>
                          </a:solidFill>
                          <a:latin typeface="Verdana"/>
                          <a:cs typeface="Verdana"/>
                        </a:rPr>
                        <a:t>evitando</a:t>
                      </a:r>
                      <a:r>
                        <a:rPr sz="1600" spc="-5" dirty="0">
                          <a:solidFill>
                            <a:srgbClr val="FF0000"/>
                          </a:solidFill>
                          <a:latin typeface="Verdana"/>
                          <a:cs typeface="Verdana"/>
                        </a:rPr>
                        <a:t> </a:t>
                      </a:r>
                      <a:r>
                        <a:rPr sz="1600" dirty="0">
                          <a:solidFill>
                            <a:srgbClr val="FF0000"/>
                          </a:solidFill>
                          <a:latin typeface="Verdana"/>
                          <a:cs typeface="Verdana"/>
                        </a:rPr>
                        <a:t>decisamente</a:t>
                      </a:r>
                      <a:r>
                        <a:rPr sz="1600" spc="-5" dirty="0">
                          <a:solidFill>
                            <a:srgbClr val="FF0000"/>
                          </a:solidFill>
                          <a:latin typeface="Verdana"/>
                          <a:cs typeface="Verdana"/>
                        </a:rPr>
                        <a:t> </a:t>
                      </a:r>
                      <a:r>
                        <a:rPr sz="1600" dirty="0">
                          <a:solidFill>
                            <a:srgbClr val="FF0000"/>
                          </a:solidFill>
                          <a:latin typeface="Verdana"/>
                          <a:cs typeface="Verdana"/>
                        </a:rPr>
                        <a:t>le</a:t>
                      </a:r>
                      <a:r>
                        <a:rPr sz="1600" spc="-5" dirty="0">
                          <a:solidFill>
                            <a:srgbClr val="FF0000"/>
                          </a:solidFill>
                          <a:latin typeface="Verdana"/>
                          <a:cs typeface="Verdana"/>
                        </a:rPr>
                        <a:t> </a:t>
                      </a:r>
                      <a:r>
                        <a:rPr sz="1600" dirty="0">
                          <a:solidFill>
                            <a:srgbClr val="FF0000"/>
                          </a:solidFill>
                          <a:latin typeface="Verdana"/>
                          <a:cs typeface="Verdana"/>
                        </a:rPr>
                        <a:t>domande</a:t>
                      </a:r>
                      <a:r>
                        <a:rPr sz="1600" spc="-5" dirty="0">
                          <a:solidFill>
                            <a:srgbClr val="FF0000"/>
                          </a:solidFill>
                          <a:latin typeface="Verdana"/>
                          <a:cs typeface="Verdana"/>
                        </a:rPr>
                        <a:t> </a:t>
                      </a:r>
                      <a:r>
                        <a:rPr sz="1600" dirty="0">
                          <a:solidFill>
                            <a:srgbClr val="FF0000"/>
                          </a:solidFill>
                          <a:latin typeface="Verdana"/>
                          <a:cs typeface="Verdana"/>
                        </a:rPr>
                        <a:t>a</a:t>
                      </a:r>
                      <a:endParaRPr sz="1600" dirty="0">
                        <a:latin typeface="Verdana"/>
                        <a:cs typeface="Verdana"/>
                      </a:endParaRPr>
                    </a:p>
                    <a:p>
                      <a:pPr marL="84455">
                        <a:lnSpc>
                          <a:spcPts val="2110"/>
                        </a:lnSpc>
                      </a:pPr>
                      <a:r>
                        <a:rPr sz="1600" dirty="0">
                          <a:solidFill>
                            <a:srgbClr val="FF0000"/>
                          </a:solidFill>
                          <a:latin typeface="Verdana"/>
                          <a:cs typeface="Verdana"/>
                        </a:rPr>
                        <a:t>g</a:t>
                      </a:r>
                      <a:r>
                        <a:rPr sz="1600" spc="-35" dirty="0">
                          <a:solidFill>
                            <a:srgbClr val="FF0000"/>
                          </a:solidFill>
                          <a:latin typeface="Verdana"/>
                          <a:cs typeface="Verdana"/>
                        </a:rPr>
                        <a:t>r</a:t>
                      </a:r>
                      <a:r>
                        <a:rPr sz="1600" dirty="0">
                          <a:solidFill>
                            <a:srgbClr val="FF0000"/>
                          </a:solidFill>
                          <a:latin typeface="Verdana"/>
                          <a:cs typeface="Verdana"/>
                        </a:rPr>
                        <a:t>appol</a:t>
                      </a:r>
                      <a:r>
                        <a:rPr sz="1600" spc="-20" dirty="0">
                          <a:solidFill>
                            <a:srgbClr val="FF0000"/>
                          </a:solidFill>
                          <a:latin typeface="Verdana"/>
                          <a:cs typeface="Verdana"/>
                        </a:rPr>
                        <a:t>o</a:t>
                      </a:r>
                      <a:r>
                        <a:rPr sz="1600" dirty="0">
                          <a:latin typeface="Verdana"/>
                          <a:cs typeface="Verdana"/>
                        </a:rPr>
                        <a:t>.</a:t>
                      </a:r>
                    </a:p>
                    <a:p>
                      <a:pPr marL="84455" marR="328930" indent="80010">
                        <a:lnSpc>
                          <a:spcPts val="2200"/>
                        </a:lnSpc>
                        <a:spcBef>
                          <a:spcPts val="10"/>
                        </a:spcBef>
                      </a:pPr>
                      <a:r>
                        <a:rPr sz="1600" dirty="0">
                          <a:solidFill>
                            <a:srgbClr val="002060"/>
                          </a:solidFill>
                          <a:latin typeface="Verdana"/>
                          <a:cs typeface="Verdana"/>
                        </a:rPr>
                        <a:t>Piuttosto</a:t>
                      </a:r>
                      <a:r>
                        <a:rPr sz="1600" spc="-5" dirty="0">
                          <a:solidFill>
                            <a:srgbClr val="002060"/>
                          </a:solidFill>
                          <a:latin typeface="Verdana"/>
                          <a:cs typeface="Verdana"/>
                        </a:rPr>
                        <a:t> </a:t>
                      </a:r>
                      <a:r>
                        <a:rPr sz="1600" dirty="0">
                          <a:solidFill>
                            <a:srgbClr val="002060"/>
                          </a:solidFill>
                          <a:latin typeface="Verdana"/>
                          <a:cs typeface="Verdana"/>
                        </a:rPr>
                        <a:t>che</a:t>
                      </a:r>
                      <a:r>
                        <a:rPr sz="1600" spc="-5" dirty="0">
                          <a:solidFill>
                            <a:srgbClr val="002060"/>
                          </a:solidFill>
                          <a:latin typeface="Verdana"/>
                          <a:cs typeface="Verdana"/>
                        </a:rPr>
                        <a:t> </a:t>
                      </a:r>
                      <a:r>
                        <a:rPr sz="1600" dirty="0">
                          <a:solidFill>
                            <a:srgbClr val="002060"/>
                          </a:solidFill>
                          <a:latin typeface="Verdana"/>
                          <a:cs typeface="Verdana"/>
                        </a:rPr>
                        <a:t>chiedere</a:t>
                      </a:r>
                      <a:r>
                        <a:rPr sz="1600" spc="-5" dirty="0">
                          <a:solidFill>
                            <a:srgbClr val="002060"/>
                          </a:solidFill>
                          <a:latin typeface="Verdana"/>
                          <a:cs typeface="Verdana"/>
                        </a:rPr>
                        <a:t> </a:t>
                      </a:r>
                      <a:r>
                        <a:rPr sz="1600" dirty="0">
                          <a:solidFill>
                            <a:srgbClr val="002060"/>
                          </a:solidFill>
                          <a:latin typeface="Verdana"/>
                          <a:cs typeface="Verdana"/>
                        </a:rPr>
                        <a:t>direttamente</a:t>
                      </a:r>
                      <a:r>
                        <a:rPr sz="1600" spc="-5" dirty="0">
                          <a:solidFill>
                            <a:srgbClr val="002060"/>
                          </a:solidFill>
                          <a:latin typeface="Verdana"/>
                          <a:cs typeface="Verdana"/>
                        </a:rPr>
                        <a:t> </a:t>
                      </a:r>
                      <a:r>
                        <a:rPr sz="1600" dirty="0">
                          <a:solidFill>
                            <a:srgbClr val="002060"/>
                          </a:solidFill>
                          <a:latin typeface="Verdana"/>
                          <a:cs typeface="Verdana"/>
                        </a:rPr>
                        <a:t>un nome</a:t>
                      </a:r>
                      <a:r>
                        <a:rPr sz="1600" spc="-5" dirty="0">
                          <a:solidFill>
                            <a:srgbClr val="002060"/>
                          </a:solidFill>
                          <a:latin typeface="Verdana"/>
                          <a:cs typeface="Verdana"/>
                        </a:rPr>
                        <a:t> </a:t>
                      </a:r>
                      <a:r>
                        <a:rPr sz="1600" dirty="0">
                          <a:solidFill>
                            <a:srgbClr val="002060"/>
                          </a:solidFill>
                          <a:latin typeface="Verdana"/>
                          <a:cs typeface="Verdana"/>
                        </a:rPr>
                        <a:t>tecnico</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err="1" smtClean="0">
                          <a:solidFill>
                            <a:srgbClr val="002060"/>
                          </a:solidFill>
                          <a:latin typeface="Verdana"/>
                          <a:cs typeface="Verdana"/>
                        </a:rPr>
                        <a:t>difficile</a:t>
                      </a:r>
                      <a:r>
                        <a:rPr lang="it-IT" sz="1600" spc="-5" baseline="0" dirty="0" smtClean="0">
                          <a:solidFill>
                            <a:srgbClr val="002060"/>
                          </a:solidFill>
                          <a:latin typeface="Verdana"/>
                          <a:cs typeface="Verdana"/>
                        </a:rPr>
                        <a:t>  </a:t>
                      </a:r>
                      <a:r>
                        <a:rPr sz="1600" dirty="0" err="1" smtClean="0">
                          <a:solidFill>
                            <a:srgbClr val="002060"/>
                          </a:solidFill>
                          <a:latin typeface="Verdana"/>
                          <a:cs typeface="Verdana"/>
                        </a:rPr>
                        <a:t>memorizzazione</a:t>
                      </a:r>
                      <a:endParaRPr sz="1600" dirty="0">
                        <a:solidFill>
                          <a:srgbClr val="002060"/>
                        </a:solidFill>
                        <a:latin typeface="Verdana"/>
                        <a:cs typeface="Verdana"/>
                      </a:endParaRPr>
                    </a:p>
                    <a:p>
                      <a:pPr marL="84455" marR="1034415">
                        <a:lnSpc>
                          <a:spcPts val="2100"/>
                        </a:lnSpc>
                        <a:spcBef>
                          <a:spcPts val="80"/>
                        </a:spcBef>
                      </a:pPr>
                      <a:r>
                        <a:rPr sz="1600" dirty="0">
                          <a:solidFill>
                            <a:srgbClr val="002060"/>
                          </a:solidFill>
                          <a:latin typeface="Verdana"/>
                          <a:cs typeface="Verdana"/>
                        </a:rPr>
                        <a:t>proporre</a:t>
                      </a:r>
                      <a:r>
                        <a:rPr sz="1600" spc="-5" dirty="0">
                          <a:solidFill>
                            <a:srgbClr val="002060"/>
                          </a:solidFill>
                          <a:latin typeface="Verdana"/>
                          <a:cs typeface="Verdana"/>
                        </a:rPr>
                        <a:t> </a:t>
                      </a:r>
                      <a:r>
                        <a:rPr sz="1600" dirty="0">
                          <a:solidFill>
                            <a:srgbClr val="002060"/>
                          </a:solidFill>
                          <a:latin typeface="Verdana"/>
                          <a:cs typeface="Verdana"/>
                        </a:rPr>
                        <a:t>l’alternati</a:t>
                      </a:r>
                      <a:r>
                        <a:rPr sz="1600" spc="-35" dirty="0">
                          <a:solidFill>
                            <a:srgbClr val="002060"/>
                          </a:solidFill>
                          <a:latin typeface="Verdana"/>
                          <a:cs typeface="Verdana"/>
                        </a:rPr>
                        <a:t>v</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err="1" smtClean="0">
                          <a:solidFill>
                            <a:srgbClr val="002060"/>
                          </a:solidFill>
                          <a:latin typeface="Verdana"/>
                          <a:cs typeface="Verdana"/>
                        </a:rPr>
                        <a:t>rette</a:t>
                      </a:r>
                      <a:r>
                        <a:rPr lang="it-IT" sz="1600" spc="-5" baseline="0" dirty="0" smtClean="0">
                          <a:solidFill>
                            <a:srgbClr val="002060"/>
                          </a:solidFill>
                          <a:latin typeface="Verdana"/>
                          <a:cs typeface="Verdana"/>
                        </a:rPr>
                        <a:t> </a:t>
                      </a:r>
                      <a:r>
                        <a:rPr sz="1600" dirty="0" err="1" smtClean="0">
                          <a:solidFill>
                            <a:srgbClr val="002060"/>
                          </a:solidFill>
                          <a:latin typeface="Verdana"/>
                          <a:cs typeface="Verdana"/>
                        </a:rPr>
                        <a:t>sono</a:t>
                      </a:r>
                      <a:r>
                        <a:rPr sz="1600" dirty="0" smtClean="0">
                          <a:solidFill>
                            <a:srgbClr val="002060"/>
                          </a:solidFill>
                          <a:latin typeface="Verdana"/>
                          <a:cs typeface="Verdana"/>
                        </a:rPr>
                        <a:t> </a:t>
                      </a:r>
                      <a:r>
                        <a:rPr sz="1600" dirty="0">
                          <a:solidFill>
                            <a:srgbClr val="002060"/>
                          </a:solidFill>
                          <a:latin typeface="Verdana"/>
                          <a:cs typeface="Verdana"/>
                        </a:rPr>
                        <a:t>pa</a:t>
                      </a:r>
                      <a:r>
                        <a:rPr sz="1600" spc="-35" dirty="0">
                          <a:solidFill>
                            <a:srgbClr val="002060"/>
                          </a:solidFill>
                          <a:latin typeface="Verdana"/>
                          <a:cs typeface="Verdana"/>
                        </a:rPr>
                        <a:t>r</a:t>
                      </a:r>
                      <a:r>
                        <a:rPr sz="1600" dirty="0">
                          <a:solidFill>
                            <a:srgbClr val="002060"/>
                          </a:solidFill>
                          <a:latin typeface="Verdana"/>
                          <a:cs typeface="Verdana"/>
                        </a:rPr>
                        <a:t>allele</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perpendicolari?”)</a:t>
                      </a:r>
                    </a:p>
                    <a:p>
                      <a:pPr marL="85090" marR="114935">
                        <a:lnSpc>
                          <a:spcPts val="2200"/>
                        </a:lnSpc>
                        <a:spcBef>
                          <a:spcPts val="20"/>
                        </a:spcBef>
                        <a:buFont typeface="Arial"/>
                        <a:buChar char="•"/>
                        <a:tabLst>
                          <a:tab pos="245745" algn="l"/>
                        </a:tabLst>
                      </a:pPr>
                      <a:r>
                        <a:rPr sz="1600" dirty="0">
                          <a:solidFill>
                            <a:srgbClr val="FF0000"/>
                          </a:solidFill>
                          <a:latin typeface="Verdana"/>
                          <a:cs typeface="Verdana"/>
                        </a:rPr>
                        <a:t>Non</a:t>
                      </a:r>
                      <a:r>
                        <a:rPr sz="1600" spc="-5" dirty="0">
                          <a:solidFill>
                            <a:srgbClr val="FF0000"/>
                          </a:solidFill>
                          <a:latin typeface="Verdana"/>
                          <a:cs typeface="Verdana"/>
                        </a:rPr>
                        <a:t> </a:t>
                      </a:r>
                      <a:r>
                        <a:rPr sz="1600" dirty="0">
                          <a:solidFill>
                            <a:srgbClr val="FF0000"/>
                          </a:solidFill>
                          <a:latin typeface="Verdana"/>
                          <a:cs typeface="Verdana"/>
                        </a:rPr>
                        <a:t>richiedere</a:t>
                      </a:r>
                      <a:r>
                        <a:rPr sz="1600" spc="-5" dirty="0">
                          <a:solidFill>
                            <a:srgbClr val="FF0000"/>
                          </a:solidFill>
                          <a:latin typeface="Verdana"/>
                          <a:cs typeface="Verdana"/>
                        </a:rPr>
                        <a:t> </a:t>
                      </a:r>
                      <a:r>
                        <a:rPr sz="1600" dirty="0">
                          <a:solidFill>
                            <a:srgbClr val="FF0000"/>
                          </a:solidFill>
                          <a:latin typeface="Verdana"/>
                          <a:cs typeface="Verdana"/>
                        </a:rPr>
                        <a:t>l’apprendimento mnemonico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definizioni</a:t>
                      </a:r>
                      <a:r>
                        <a:rPr sz="1600" spc="-5" dirty="0">
                          <a:solidFill>
                            <a:srgbClr val="FF0000"/>
                          </a:solidFill>
                          <a:latin typeface="Verdana"/>
                          <a:cs typeface="Verdana"/>
                        </a:rPr>
                        <a:t> </a:t>
                      </a:r>
                      <a:r>
                        <a:rPr sz="1600" dirty="0">
                          <a:solidFill>
                            <a:srgbClr val="FF0000"/>
                          </a:solidFill>
                          <a:latin typeface="Verdana"/>
                          <a:cs typeface="Verdana"/>
                        </a:rPr>
                        <a:t>o</a:t>
                      </a:r>
                      <a:r>
                        <a:rPr sz="1600" spc="-5" dirty="0">
                          <a:solidFill>
                            <a:srgbClr val="FF0000"/>
                          </a:solidFill>
                          <a:latin typeface="Verdana"/>
                          <a:cs typeface="Verdana"/>
                        </a:rPr>
                        <a:t> </a:t>
                      </a:r>
                      <a:r>
                        <a:rPr sz="1600" dirty="0">
                          <a:solidFill>
                            <a:srgbClr val="FF0000"/>
                          </a:solidFill>
                          <a:latin typeface="Verdana"/>
                          <a:cs typeface="Verdana"/>
                        </a:rPr>
                        <a:t>porzioni</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test</a:t>
                      </a:r>
                      <a:r>
                        <a:rPr sz="1600" spc="-20" dirty="0">
                          <a:solidFill>
                            <a:srgbClr val="FF0000"/>
                          </a:solidFill>
                          <a:latin typeface="Verdana"/>
                          <a:cs typeface="Verdana"/>
                        </a:rPr>
                        <a:t>o</a:t>
                      </a:r>
                      <a:r>
                        <a:rPr sz="1600" dirty="0">
                          <a:latin typeface="Verdana"/>
                          <a:cs typeface="Verdana"/>
                        </a:rPr>
                        <a:t>.</a:t>
                      </a: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r>
            </a:tbl>
          </a:graphicData>
        </a:graphic>
      </p:graphicFrame>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45738" y="363972"/>
          <a:ext cx="8328936" cy="6052615"/>
        </p:xfrm>
        <a:graphic>
          <a:graphicData uri="http://schemas.openxmlformats.org/drawingml/2006/table">
            <a:tbl>
              <a:tblPr firstRow="1" bandRow="1">
                <a:tableStyleId>{2D5ABB26-0587-4C30-8999-92F81FD0307C}</a:tableStyleId>
              </a:tblPr>
              <a:tblGrid>
                <a:gridCol w="2674429"/>
                <a:gridCol w="5654507"/>
              </a:tblGrid>
              <a:tr h="580912">
                <a:tc>
                  <a:txBody>
                    <a:bodyPr/>
                    <a:lstStyle/>
                    <a:p>
                      <a:pPr marL="84455">
                        <a:lnSpc>
                          <a:spcPct val="1000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DIFFICOLTA’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5090" marR="981075">
                        <a:lnSpc>
                          <a:spcPts val="2100"/>
                        </a:lnSpc>
                      </a:pPr>
                      <a:r>
                        <a:rPr sz="1600" b="1" dirty="0">
                          <a:solidFill>
                            <a:srgbClr val="FFFFFF"/>
                          </a:solidFill>
                          <a:latin typeface="Verdana"/>
                          <a:cs typeface="Verdana"/>
                        </a:rPr>
                        <a:t>INTERVENTI</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 DISPENSA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1576763">
                <a:tc>
                  <a:txBody>
                    <a:bodyPr/>
                    <a:lstStyle/>
                    <a:p>
                      <a:pPr marL="325755">
                        <a:lnSpc>
                          <a:spcPct val="100000"/>
                        </a:lnSpc>
                      </a:pPr>
                      <a:r>
                        <a:rPr sz="1600" b="1" dirty="0">
                          <a:solidFill>
                            <a:srgbClr val="002060"/>
                          </a:solidFill>
                          <a:latin typeface="Verdana"/>
                          <a:cs typeface="Verdana"/>
                        </a:rPr>
                        <a:t>D</a:t>
                      </a:r>
                      <a:r>
                        <a:rPr sz="1300" b="1" dirty="0">
                          <a:solidFill>
                            <a:srgbClr val="002060"/>
                          </a:solidFill>
                          <a:latin typeface="Verdana"/>
                          <a:cs typeface="Verdana"/>
                        </a:rPr>
                        <a:t>ISGRAFIA</a:t>
                      </a:r>
                      <a:r>
                        <a:rPr sz="1300" b="1" spc="135" dirty="0">
                          <a:solidFill>
                            <a:srgbClr val="002060"/>
                          </a:solidFill>
                          <a:latin typeface="Verdana"/>
                          <a:cs typeface="Verdana"/>
                        </a:rPr>
                        <a:t> </a:t>
                      </a:r>
                      <a:r>
                        <a:rPr sz="1300" b="1" dirty="0">
                          <a:solidFill>
                            <a:srgbClr val="002060"/>
                          </a:solidFill>
                          <a:latin typeface="Verdana"/>
                          <a:cs typeface="Verdana"/>
                        </a:rPr>
                        <a:t>E</a:t>
                      </a:r>
                      <a:r>
                        <a:rPr sz="1300" b="1" spc="135" dirty="0">
                          <a:solidFill>
                            <a:srgbClr val="002060"/>
                          </a:solidFill>
                          <a:latin typeface="Verdana"/>
                          <a:cs typeface="Verdana"/>
                        </a:rPr>
                        <a:t> </a:t>
                      </a:r>
                      <a:r>
                        <a:rPr sz="1300" b="1" dirty="0">
                          <a:solidFill>
                            <a:srgbClr val="002060"/>
                          </a:solidFill>
                          <a:latin typeface="Verdana"/>
                          <a:cs typeface="Verdana"/>
                        </a:rPr>
                        <a:t>DISORTOGRAFIA</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marR="80010">
                        <a:lnSpc>
                          <a:spcPct val="99500"/>
                        </a:lnSpc>
                      </a:pPr>
                      <a:r>
                        <a:rPr sz="1600" dirty="0">
                          <a:solidFill>
                            <a:srgbClr val="002060"/>
                          </a:solidFill>
                          <a:latin typeface="Arial"/>
                          <a:cs typeface="Arial"/>
                        </a:rPr>
                        <a:t>•</a:t>
                      </a:r>
                      <a:r>
                        <a:rPr sz="1600" spc="-90" dirty="0">
                          <a:solidFill>
                            <a:srgbClr val="002060"/>
                          </a:solidFill>
                          <a:latin typeface="Verdana"/>
                          <a:cs typeface="Verdana"/>
                        </a:rPr>
                        <a:t>F</a:t>
                      </a:r>
                      <a:r>
                        <a:rPr sz="1600" spc="-15" dirty="0">
                          <a:solidFill>
                            <a:srgbClr val="002060"/>
                          </a:solidFill>
                          <a:latin typeface="Verdana"/>
                          <a:cs typeface="Verdana"/>
                        </a:rPr>
                        <a:t>a</a:t>
                      </a:r>
                      <a:r>
                        <a:rPr sz="1600" spc="-20" dirty="0">
                          <a:solidFill>
                            <a:srgbClr val="002060"/>
                          </a:solidFill>
                          <a:latin typeface="Verdana"/>
                          <a:cs typeface="Verdana"/>
                        </a:rPr>
                        <a:t>v</a:t>
                      </a:r>
                      <a:r>
                        <a:rPr sz="1600" dirty="0">
                          <a:solidFill>
                            <a:srgbClr val="002060"/>
                          </a:solidFill>
                          <a:latin typeface="Verdana"/>
                          <a:cs typeface="Verdana"/>
                        </a:rPr>
                        <a:t>orire</a:t>
                      </a:r>
                      <a:r>
                        <a:rPr sz="1600" spc="-5" dirty="0">
                          <a:solidFill>
                            <a:srgbClr val="002060"/>
                          </a:solidFill>
                          <a:latin typeface="Verdana"/>
                          <a:cs typeface="Verdana"/>
                        </a:rPr>
                        <a:t> </a:t>
                      </a:r>
                      <a:r>
                        <a:rPr sz="1600" dirty="0">
                          <a:solidFill>
                            <a:srgbClr val="002060"/>
                          </a:solidFill>
                          <a:latin typeface="Verdana"/>
                          <a:cs typeface="Verdana"/>
                        </a:rPr>
                        <a:t>l’uso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prog</a:t>
                      </a:r>
                      <a:r>
                        <a:rPr sz="1600" spc="-35" dirty="0">
                          <a:solidFill>
                            <a:srgbClr val="002060"/>
                          </a:solidFill>
                          <a:latin typeface="Verdana"/>
                          <a:cs typeface="Verdana"/>
                        </a:rPr>
                        <a:t>r</a:t>
                      </a:r>
                      <a:r>
                        <a:rPr sz="1600" dirty="0">
                          <a:solidFill>
                            <a:srgbClr val="002060"/>
                          </a:solidFill>
                          <a:latin typeface="Verdana"/>
                          <a:cs typeface="Verdana"/>
                        </a:rPr>
                        <a:t>ammi</a:t>
                      </a:r>
                      <a:r>
                        <a:rPr sz="1600" spc="-5" dirty="0">
                          <a:solidFill>
                            <a:srgbClr val="002060"/>
                          </a:solidFill>
                          <a:latin typeface="Verdana"/>
                          <a:cs typeface="Verdana"/>
                        </a:rPr>
                        <a:t> </a:t>
                      </a:r>
                      <a:r>
                        <a:rPr sz="1600" dirty="0">
                          <a:solidFill>
                            <a:srgbClr val="002060"/>
                          </a:solidFill>
                          <a:latin typeface="Verdana"/>
                          <a:cs typeface="Verdana"/>
                        </a:rPr>
                        <a:t>di videoscrittu</a:t>
                      </a:r>
                      <a:r>
                        <a:rPr sz="1600" spc="-35" dirty="0">
                          <a:solidFill>
                            <a:srgbClr val="002060"/>
                          </a:solidFill>
                          <a:latin typeface="Verdana"/>
                          <a:cs typeface="Verdana"/>
                        </a:rPr>
                        <a:t>r</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con</a:t>
                      </a:r>
                      <a:r>
                        <a:rPr sz="1600" spc="-5" dirty="0">
                          <a:solidFill>
                            <a:srgbClr val="002060"/>
                          </a:solidFill>
                          <a:latin typeface="Verdana"/>
                          <a:cs typeface="Verdana"/>
                        </a:rPr>
                        <a:t> </a:t>
                      </a:r>
                      <a:r>
                        <a:rPr sz="1600" dirty="0">
                          <a:solidFill>
                            <a:srgbClr val="002060"/>
                          </a:solidFill>
                          <a:latin typeface="Verdana"/>
                          <a:cs typeface="Verdana"/>
                        </a:rPr>
                        <a:t>correttore</a:t>
                      </a:r>
                      <a:r>
                        <a:rPr sz="1600" spc="-5" dirty="0">
                          <a:solidFill>
                            <a:srgbClr val="002060"/>
                          </a:solidFill>
                          <a:latin typeface="Verdana"/>
                          <a:cs typeface="Verdana"/>
                        </a:rPr>
                        <a:t> </a:t>
                      </a:r>
                      <a:r>
                        <a:rPr sz="1600" dirty="0">
                          <a:solidFill>
                            <a:srgbClr val="002060"/>
                          </a:solidFill>
                          <a:latin typeface="Verdana"/>
                          <a:cs typeface="Verdana"/>
                        </a:rPr>
                        <a:t>ortog</a:t>
                      </a:r>
                      <a:r>
                        <a:rPr sz="1600" spc="-35" dirty="0">
                          <a:solidFill>
                            <a:srgbClr val="002060"/>
                          </a:solidFill>
                          <a:latin typeface="Verdana"/>
                          <a:cs typeface="Verdana"/>
                        </a:rPr>
                        <a:t>r</a:t>
                      </a:r>
                      <a:r>
                        <a:rPr sz="1600" dirty="0">
                          <a:solidFill>
                            <a:srgbClr val="002060"/>
                          </a:solidFill>
                          <a:latin typeface="Verdana"/>
                          <a:cs typeface="Verdana"/>
                        </a:rPr>
                        <a:t>afico (non</a:t>
                      </a:r>
                      <a:r>
                        <a:rPr sz="1600" spc="-5" dirty="0">
                          <a:solidFill>
                            <a:srgbClr val="002060"/>
                          </a:solidFill>
                          <a:latin typeface="Verdana"/>
                          <a:cs typeface="Verdana"/>
                        </a:rPr>
                        <a:t> </a:t>
                      </a:r>
                      <a:r>
                        <a:rPr sz="1600" dirty="0">
                          <a:solidFill>
                            <a:srgbClr val="002060"/>
                          </a:solidFill>
                          <a:latin typeface="Verdana"/>
                          <a:cs typeface="Verdana"/>
                        </a:rPr>
                        <a:t>atti</a:t>
                      </a:r>
                      <a:r>
                        <a:rPr sz="1600" spc="-35" dirty="0">
                          <a:solidFill>
                            <a:srgbClr val="002060"/>
                          </a:solidFill>
                          <a:latin typeface="Verdana"/>
                          <a:cs typeface="Verdana"/>
                        </a:rPr>
                        <a:t>v</a:t>
                      </a:r>
                      <a:r>
                        <a:rPr sz="1600" dirty="0">
                          <a:solidFill>
                            <a:srgbClr val="002060"/>
                          </a:solidFill>
                          <a:latin typeface="Verdana"/>
                          <a:cs typeface="Verdana"/>
                        </a:rPr>
                        <a:t>ato</a:t>
                      </a:r>
                      <a:r>
                        <a:rPr sz="1600" spc="-5" dirty="0">
                          <a:solidFill>
                            <a:srgbClr val="002060"/>
                          </a:solidFill>
                          <a:latin typeface="Verdana"/>
                          <a:cs typeface="Verdana"/>
                        </a:rPr>
                        <a:t> </a:t>
                      </a:r>
                      <a:r>
                        <a:rPr sz="1600" dirty="0">
                          <a:solidFill>
                            <a:srgbClr val="002060"/>
                          </a:solidFill>
                          <a:latin typeface="Verdana"/>
                          <a:cs typeface="Verdana"/>
                        </a:rPr>
                        <a:t>ma</a:t>
                      </a:r>
                      <a:r>
                        <a:rPr sz="1600" spc="-5" dirty="0">
                          <a:solidFill>
                            <a:srgbClr val="002060"/>
                          </a:solidFill>
                          <a:latin typeface="Verdana"/>
                          <a:cs typeface="Verdana"/>
                        </a:rPr>
                        <a:t> </a:t>
                      </a:r>
                      <a:r>
                        <a:rPr sz="1600" dirty="0">
                          <a:solidFill>
                            <a:srgbClr val="002060"/>
                          </a:solidFill>
                          <a:latin typeface="Verdana"/>
                          <a:cs typeface="Verdana"/>
                        </a:rPr>
                        <a:t>atti</a:t>
                      </a:r>
                      <a:r>
                        <a:rPr sz="1600" spc="-35" dirty="0">
                          <a:solidFill>
                            <a:srgbClr val="002060"/>
                          </a:solidFill>
                          <a:latin typeface="Verdana"/>
                          <a:cs typeface="Verdana"/>
                        </a:rPr>
                        <a:t>v</a:t>
                      </a:r>
                      <a:r>
                        <a:rPr sz="1600" dirty="0">
                          <a:solidFill>
                            <a:srgbClr val="002060"/>
                          </a:solidFill>
                          <a:latin typeface="Verdana"/>
                          <a:cs typeface="Verdana"/>
                        </a:rPr>
                        <a:t>abile)</a:t>
                      </a:r>
                    </a:p>
                    <a:p>
                      <a:pPr marL="85090">
                        <a:lnSpc>
                          <a:spcPts val="2100"/>
                        </a:lnSpc>
                      </a:pPr>
                      <a:r>
                        <a:rPr sz="1600" dirty="0">
                          <a:solidFill>
                            <a:srgbClr val="002060"/>
                          </a:solidFill>
                          <a:latin typeface="Arial"/>
                          <a:cs typeface="Arial"/>
                        </a:rPr>
                        <a:t>•</a:t>
                      </a:r>
                      <a:r>
                        <a:rPr sz="1600" dirty="0">
                          <a:solidFill>
                            <a:srgbClr val="002060"/>
                          </a:solidFill>
                          <a:latin typeface="Verdana"/>
                          <a:cs typeface="Verdana"/>
                        </a:rPr>
                        <a:t>Segnalare</a:t>
                      </a:r>
                      <a:r>
                        <a:rPr sz="1600" spc="-5" dirty="0">
                          <a:solidFill>
                            <a:srgbClr val="002060"/>
                          </a:solidFill>
                          <a:latin typeface="Verdana"/>
                          <a:cs typeface="Verdana"/>
                        </a:rPr>
                        <a:t> </a:t>
                      </a:r>
                      <a:r>
                        <a:rPr sz="1600" dirty="0">
                          <a:solidFill>
                            <a:srgbClr val="002060"/>
                          </a:solidFill>
                          <a:latin typeface="Verdana"/>
                          <a:cs typeface="Verdana"/>
                        </a:rPr>
                        <a:t>ma</a:t>
                      </a:r>
                      <a:r>
                        <a:rPr sz="1600" spc="-5" dirty="0">
                          <a:solidFill>
                            <a:srgbClr val="002060"/>
                          </a:solidFill>
                          <a:latin typeface="Verdana"/>
                          <a:cs typeface="Verdana"/>
                        </a:rPr>
                        <a:t> </a:t>
                      </a:r>
                      <a:r>
                        <a:rPr sz="1600" dirty="0">
                          <a:solidFill>
                            <a:srgbClr val="002060"/>
                          </a:solidFill>
                          <a:latin typeface="Verdana"/>
                          <a:cs typeface="Verdana"/>
                        </a:rPr>
                        <a:t>non</a:t>
                      </a:r>
                      <a:r>
                        <a:rPr sz="1600" spc="-5" dirty="0">
                          <a:solidFill>
                            <a:srgbClr val="002060"/>
                          </a:solidFill>
                          <a:latin typeface="Verdana"/>
                          <a:cs typeface="Verdana"/>
                        </a:rPr>
                        <a:t> </a:t>
                      </a:r>
                      <a:r>
                        <a:rPr sz="1600" spc="-35" dirty="0">
                          <a:solidFill>
                            <a:srgbClr val="002060"/>
                          </a:solidFill>
                          <a:latin typeface="Verdana"/>
                          <a:cs typeface="Verdana"/>
                        </a:rPr>
                        <a:t>v</a:t>
                      </a:r>
                      <a:r>
                        <a:rPr sz="1600" dirty="0">
                          <a:solidFill>
                            <a:srgbClr val="002060"/>
                          </a:solidFill>
                          <a:latin typeface="Verdana"/>
                          <a:cs typeface="Verdana"/>
                        </a:rPr>
                        <a:t>alutare</a:t>
                      </a:r>
                      <a:r>
                        <a:rPr sz="1600" spc="-5" dirty="0">
                          <a:solidFill>
                            <a:srgbClr val="002060"/>
                          </a:solidFill>
                          <a:latin typeface="Verdana"/>
                          <a:cs typeface="Verdana"/>
                        </a:rPr>
                        <a:t> </a:t>
                      </a:r>
                      <a:r>
                        <a:rPr sz="1600" dirty="0">
                          <a:solidFill>
                            <a:srgbClr val="002060"/>
                          </a:solidFill>
                          <a:latin typeface="Verdana"/>
                          <a:cs typeface="Verdana"/>
                        </a:rPr>
                        <a:t>gli</a:t>
                      </a:r>
                      <a:r>
                        <a:rPr sz="1600" spc="-5" dirty="0">
                          <a:solidFill>
                            <a:srgbClr val="002060"/>
                          </a:solidFill>
                          <a:latin typeface="Verdana"/>
                          <a:cs typeface="Verdana"/>
                        </a:rPr>
                        <a:t> </a:t>
                      </a:r>
                      <a:r>
                        <a:rPr sz="1600" dirty="0">
                          <a:solidFill>
                            <a:srgbClr val="002060"/>
                          </a:solidFill>
                          <a:latin typeface="Verdana"/>
                          <a:cs typeface="Verdana"/>
                        </a:rPr>
                        <a:t>errori</a:t>
                      </a:r>
                    </a:p>
                    <a:p>
                      <a:pPr marL="85090" marR="427990">
                        <a:lnSpc>
                          <a:spcPts val="2100"/>
                        </a:lnSpc>
                        <a:spcBef>
                          <a:spcPts val="160"/>
                        </a:spcBef>
                      </a:pPr>
                      <a:r>
                        <a:rPr sz="1600" dirty="0">
                          <a:solidFill>
                            <a:srgbClr val="002060"/>
                          </a:solidFill>
                          <a:latin typeface="Verdana"/>
                          <a:cs typeface="Verdana"/>
                        </a:rPr>
                        <a:t>ortog</a:t>
                      </a:r>
                      <a:r>
                        <a:rPr sz="1600" spc="-35" dirty="0">
                          <a:solidFill>
                            <a:srgbClr val="002060"/>
                          </a:solidFill>
                          <a:latin typeface="Verdana"/>
                          <a:cs typeface="Verdana"/>
                        </a:rPr>
                        <a:t>r</a:t>
                      </a:r>
                      <a:r>
                        <a:rPr sz="1600" dirty="0">
                          <a:solidFill>
                            <a:srgbClr val="002060"/>
                          </a:solidFill>
                          <a:latin typeface="Verdana"/>
                          <a:cs typeface="Verdana"/>
                        </a:rPr>
                        <a:t>afici</a:t>
                      </a:r>
                      <a:r>
                        <a:rPr sz="1600" spc="-5" dirty="0">
                          <a:solidFill>
                            <a:srgbClr val="002060"/>
                          </a:solidFill>
                          <a:latin typeface="Verdana"/>
                          <a:cs typeface="Verdana"/>
                        </a:rPr>
                        <a:t> </a:t>
                      </a:r>
                      <a:r>
                        <a:rPr sz="1600" dirty="0">
                          <a:solidFill>
                            <a:srgbClr val="002060"/>
                          </a:solidFill>
                          <a:latin typeface="Verdana"/>
                          <a:cs typeface="Verdana"/>
                        </a:rPr>
                        <a:t>(es.</a:t>
                      </a:r>
                      <a:r>
                        <a:rPr sz="1600" spc="-5" dirty="0">
                          <a:solidFill>
                            <a:srgbClr val="002060"/>
                          </a:solidFill>
                          <a:latin typeface="Verdana"/>
                          <a:cs typeface="Verdana"/>
                        </a:rPr>
                        <a:t> </a:t>
                      </a:r>
                      <a:r>
                        <a:rPr sz="1600" dirty="0">
                          <a:solidFill>
                            <a:srgbClr val="002060"/>
                          </a:solidFill>
                          <a:latin typeface="Verdana"/>
                          <a:cs typeface="Verdana"/>
                        </a:rPr>
                        <a:t>usare</a:t>
                      </a:r>
                      <a:r>
                        <a:rPr sz="1600" spc="-5" dirty="0">
                          <a:solidFill>
                            <a:srgbClr val="002060"/>
                          </a:solidFill>
                          <a:latin typeface="Verdana"/>
                          <a:cs typeface="Verdana"/>
                        </a:rPr>
                        <a:t> </a:t>
                      </a:r>
                      <a:r>
                        <a:rPr sz="1600" dirty="0">
                          <a:solidFill>
                            <a:srgbClr val="002060"/>
                          </a:solidFill>
                          <a:latin typeface="Verdana"/>
                          <a:cs typeface="Verdana"/>
                        </a:rPr>
                        <a:t>penna</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colore di</a:t>
                      </a:r>
                      <a:r>
                        <a:rPr sz="1600" spc="-20" dirty="0">
                          <a:solidFill>
                            <a:srgbClr val="002060"/>
                          </a:solidFill>
                          <a:latin typeface="Verdana"/>
                          <a:cs typeface="Verdana"/>
                        </a:rPr>
                        <a:t>v</a:t>
                      </a:r>
                      <a:r>
                        <a:rPr sz="1600" dirty="0">
                          <a:solidFill>
                            <a:srgbClr val="002060"/>
                          </a:solidFill>
                          <a:latin typeface="Verdana"/>
                          <a:cs typeface="Verdana"/>
                        </a:rPr>
                        <a:t>erso</a:t>
                      </a:r>
                      <a:r>
                        <a:rPr sz="1600" spc="-5" dirty="0">
                          <a:solidFill>
                            <a:srgbClr val="002060"/>
                          </a:solidFill>
                          <a:latin typeface="Verdana"/>
                          <a:cs typeface="Verdana"/>
                        </a:rPr>
                        <a:t> </a:t>
                      </a:r>
                      <a:r>
                        <a:rPr sz="1600" dirty="0">
                          <a:solidFill>
                            <a:srgbClr val="002060"/>
                          </a:solidFill>
                          <a:latin typeface="MS PGothic"/>
                          <a:cs typeface="MS PGothic"/>
                        </a:rPr>
                        <a:t>�</a:t>
                      </a:r>
                      <a:r>
                        <a:rPr sz="1600" spc="80" dirty="0">
                          <a:solidFill>
                            <a:srgbClr val="002060"/>
                          </a:solidFill>
                          <a:latin typeface="MS PGothic"/>
                          <a:cs typeface="MS PGothic"/>
                        </a:rPr>
                        <a:t> </a:t>
                      </a:r>
                      <a:r>
                        <a:rPr sz="1600" dirty="0">
                          <a:solidFill>
                            <a:srgbClr val="002060"/>
                          </a:solidFill>
                          <a:latin typeface="Verdana"/>
                          <a:cs typeface="Verdana"/>
                        </a:rPr>
                        <a:t>ricaduta</a:t>
                      </a:r>
                      <a:r>
                        <a:rPr sz="1600" spc="-5" dirty="0">
                          <a:solidFill>
                            <a:srgbClr val="002060"/>
                          </a:solidFill>
                          <a:latin typeface="Verdana"/>
                          <a:cs typeface="Verdana"/>
                        </a:rPr>
                        <a:t> </a:t>
                      </a:r>
                      <a:r>
                        <a:rPr sz="1600" dirty="0">
                          <a:solidFill>
                            <a:srgbClr val="002060"/>
                          </a:solidFill>
                          <a:latin typeface="Verdana"/>
                          <a:cs typeface="Verdana"/>
                        </a:rPr>
                        <a:t>psicologica)</a:t>
                      </a: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3894940">
                <a:tc>
                  <a:txBody>
                    <a:bodyPr/>
                    <a:lstStyle/>
                    <a:p>
                      <a:pPr marL="485140" marR="202565" indent="-268605">
                        <a:lnSpc>
                          <a:spcPct val="115700"/>
                        </a:lnSpc>
                      </a:pPr>
                      <a:r>
                        <a:rPr sz="1600" b="1" dirty="0">
                          <a:solidFill>
                            <a:srgbClr val="002060"/>
                          </a:solidFill>
                          <a:latin typeface="Verdana"/>
                          <a:cs typeface="Verdana"/>
                        </a:rPr>
                        <a:t>F</a:t>
                      </a:r>
                      <a:r>
                        <a:rPr sz="1300" b="1" dirty="0">
                          <a:solidFill>
                            <a:srgbClr val="002060"/>
                          </a:solidFill>
                          <a:latin typeface="Verdana"/>
                          <a:cs typeface="Verdana"/>
                        </a:rPr>
                        <a:t>A</a:t>
                      </a:r>
                      <a:r>
                        <a:rPr sz="1300" b="1" spc="-5" dirty="0">
                          <a:solidFill>
                            <a:srgbClr val="002060"/>
                          </a:solidFill>
                          <a:latin typeface="Verdana"/>
                          <a:cs typeface="Verdana"/>
                        </a:rPr>
                        <a:t>CI</a:t>
                      </a:r>
                      <a:r>
                        <a:rPr sz="1300" b="1" dirty="0">
                          <a:solidFill>
                            <a:srgbClr val="002060"/>
                          </a:solidFill>
                          <a:latin typeface="Verdana"/>
                          <a:cs typeface="Verdana"/>
                        </a:rPr>
                        <a:t>LE</a:t>
                      </a:r>
                      <a:r>
                        <a:rPr sz="1300" b="1" spc="135" dirty="0">
                          <a:solidFill>
                            <a:srgbClr val="002060"/>
                          </a:solidFill>
                          <a:latin typeface="Verdana"/>
                          <a:cs typeface="Verdana"/>
                        </a:rPr>
                        <a:t> </a:t>
                      </a:r>
                      <a:r>
                        <a:rPr sz="1300" b="1" dirty="0">
                          <a:solidFill>
                            <a:srgbClr val="002060"/>
                          </a:solidFill>
                          <a:latin typeface="Verdana"/>
                          <a:cs typeface="Verdana"/>
                        </a:rPr>
                        <a:t>S</a:t>
                      </a:r>
                      <a:r>
                        <a:rPr sz="1300" b="1" spc="-5" dirty="0">
                          <a:solidFill>
                            <a:srgbClr val="002060"/>
                          </a:solidFill>
                          <a:latin typeface="Verdana"/>
                          <a:cs typeface="Verdana"/>
                        </a:rPr>
                        <a:t>T</a:t>
                      </a:r>
                      <a:r>
                        <a:rPr sz="1300" b="1" dirty="0">
                          <a:solidFill>
                            <a:srgbClr val="002060"/>
                          </a:solidFill>
                          <a:latin typeface="Verdana"/>
                          <a:cs typeface="Verdana"/>
                        </a:rPr>
                        <a:t>A</a:t>
                      </a:r>
                      <a:r>
                        <a:rPr sz="1300" b="1" spc="-5" dirty="0">
                          <a:solidFill>
                            <a:srgbClr val="002060"/>
                          </a:solidFill>
                          <a:latin typeface="Verdana"/>
                          <a:cs typeface="Verdana"/>
                        </a:rPr>
                        <a:t>NC</a:t>
                      </a:r>
                      <a:r>
                        <a:rPr sz="1300" b="1" dirty="0">
                          <a:solidFill>
                            <a:srgbClr val="002060"/>
                          </a:solidFill>
                          <a:latin typeface="Verdana"/>
                          <a:cs typeface="Verdana"/>
                        </a:rPr>
                        <a:t>HE</a:t>
                      </a:r>
                      <a:r>
                        <a:rPr sz="1300" b="1" spc="-5" dirty="0">
                          <a:solidFill>
                            <a:srgbClr val="002060"/>
                          </a:solidFill>
                          <a:latin typeface="Verdana"/>
                          <a:cs typeface="Verdana"/>
                        </a:rPr>
                        <a:t>ZZ</a:t>
                      </a:r>
                      <a:r>
                        <a:rPr sz="1300" b="1" dirty="0">
                          <a:solidFill>
                            <a:srgbClr val="002060"/>
                          </a:solidFill>
                          <a:latin typeface="Verdana"/>
                          <a:cs typeface="Verdana"/>
                        </a:rPr>
                        <a:t>A</a:t>
                      </a:r>
                      <a:r>
                        <a:rPr sz="1300" b="1" spc="135" dirty="0">
                          <a:solidFill>
                            <a:srgbClr val="002060"/>
                          </a:solidFill>
                          <a:latin typeface="Verdana"/>
                          <a:cs typeface="Verdana"/>
                        </a:rPr>
                        <a:t> </a:t>
                      </a:r>
                      <a:r>
                        <a:rPr sz="1300" b="1" dirty="0">
                          <a:solidFill>
                            <a:srgbClr val="002060"/>
                          </a:solidFill>
                          <a:latin typeface="Verdana"/>
                          <a:cs typeface="Verdana"/>
                        </a:rPr>
                        <a:t>E</a:t>
                      </a:r>
                      <a:r>
                        <a:rPr sz="1300" b="1" spc="135" dirty="0">
                          <a:solidFill>
                            <a:srgbClr val="002060"/>
                          </a:solidFill>
                          <a:latin typeface="Verdana"/>
                          <a:cs typeface="Verdana"/>
                        </a:rPr>
                        <a:t> </a:t>
                      </a:r>
                      <a:r>
                        <a:rPr sz="1300" b="1" dirty="0">
                          <a:solidFill>
                            <a:srgbClr val="002060"/>
                          </a:solidFill>
                          <a:latin typeface="Verdana"/>
                          <a:cs typeface="Verdana"/>
                        </a:rPr>
                        <a:t>TE</a:t>
                      </a:r>
                      <a:r>
                        <a:rPr sz="1300" b="1" spc="-5" dirty="0">
                          <a:solidFill>
                            <a:srgbClr val="002060"/>
                          </a:solidFill>
                          <a:latin typeface="Verdana"/>
                          <a:cs typeface="Verdana"/>
                        </a:rPr>
                        <a:t>MP</a:t>
                      </a:r>
                      <a:r>
                        <a:rPr sz="1300" b="1" dirty="0">
                          <a:solidFill>
                            <a:srgbClr val="002060"/>
                          </a:solidFill>
                          <a:latin typeface="Verdana"/>
                          <a:cs typeface="Verdana"/>
                        </a:rPr>
                        <a:t>I</a:t>
                      </a:r>
                      <a:r>
                        <a:rPr sz="1300" b="1" spc="135" dirty="0">
                          <a:solidFill>
                            <a:srgbClr val="002060"/>
                          </a:solidFill>
                          <a:latin typeface="Verdana"/>
                          <a:cs typeface="Verdana"/>
                        </a:rPr>
                        <a:t> </a:t>
                      </a:r>
                      <a:r>
                        <a:rPr sz="1300" b="1" dirty="0">
                          <a:solidFill>
                            <a:srgbClr val="002060"/>
                          </a:solidFill>
                          <a:latin typeface="Verdana"/>
                          <a:cs typeface="Verdana"/>
                        </a:rPr>
                        <a:t>DI RECUPERO</a:t>
                      </a:r>
                      <a:r>
                        <a:rPr sz="1300" b="1" spc="135" dirty="0">
                          <a:solidFill>
                            <a:srgbClr val="002060"/>
                          </a:solidFill>
                          <a:latin typeface="Verdana"/>
                          <a:cs typeface="Verdana"/>
                        </a:rPr>
                        <a:t> </a:t>
                      </a:r>
                      <a:r>
                        <a:rPr sz="1300" b="1" dirty="0">
                          <a:solidFill>
                            <a:srgbClr val="002060"/>
                          </a:solidFill>
                          <a:latin typeface="Verdana"/>
                          <a:cs typeface="Verdana"/>
                        </a:rPr>
                        <a:t>TRO</a:t>
                      </a:r>
                      <a:r>
                        <a:rPr sz="1300" b="1" spc="-5" dirty="0">
                          <a:solidFill>
                            <a:srgbClr val="002060"/>
                          </a:solidFill>
                          <a:latin typeface="Verdana"/>
                          <a:cs typeface="Verdana"/>
                        </a:rPr>
                        <a:t>PP</a:t>
                      </a:r>
                      <a:r>
                        <a:rPr sz="1300" b="1" dirty="0">
                          <a:solidFill>
                            <a:srgbClr val="002060"/>
                          </a:solidFill>
                          <a:latin typeface="Verdana"/>
                          <a:cs typeface="Verdana"/>
                        </a:rPr>
                        <a:t>O</a:t>
                      </a:r>
                      <a:r>
                        <a:rPr sz="1300" b="1" spc="135" dirty="0">
                          <a:solidFill>
                            <a:srgbClr val="002060"/>
                          </a:solidFill>
                          <a:latin typeface="Verdana"/>
                          <a:cs typeface="Verdana"/>
                        </a:rPr>
                        <a:t> </a:t>
                      </a:r>
                      <a:r>
                        <a:rPr sz="1300" b="1" dirty="0">
                          <a:solidFill>
                            <a:srgbClr val="002060"/>
                          </a:solidFill>
                          <a:latin typeface="Verdana"/>
                          <a:cs typeface="Verdana"/>
                        </a:rPr>
                        <a:t>LUNGHI</a:t>
                      </a:r>
                      <a:endParaRPr sz="130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solidFill>
                      <a:srgbClr val="ECF8F8"/>
                    </a:solidFill>
                  </a:tcPr>
                </a:tc>
                <a:tc>
                  <a:txBody>
                    <a:bodyPr/>
                    <a:lstStyle/>
                    <a:p>
                      <a:pPr marL="85090" marR="998855">
                        <a:lnSpc>
                          <a:spcPts val="2100"/>
                        </a:lnSpc>
                      </a:pPr>
                      <a:r>
                        <a:rPr sz="1600" dirty="0" smtClean="0">
                          <a:solidFill>
                            <a:srgbClr val="002060"/>
                          </a:solidFill>
                          <a:latin typeface="Arial"/>
                          <a:cs typeface="Arial"/>
                        </a:rPr>
                        <a:t>•</a:t>
                      </a:r>
                      <a:r>
                        <a:rPr lang="it-IT" sz="1600" baseline="0" dirty="0" smtClean="0">
                          <a:solidFill>
                            <a:srgbClr val="002060"/>
                          </a:solidFill>
                          <a:latin typeface="Verdana"/>
                          <a:cs typeface="Verdana"/>
                        </a:rPr>
                        <a:t> Programmare </a:t>
                      </a:r>
                      <a:r>
                        <a:rPr sz="1600" spc="-5" dirty="0" smtClean="0">
                          <a:solidFill>
                            <a:srgbClr val="002060"/>
                          </a:solidFill>
                          <a:latin typeface="Verdana"/>
                          <a:cs typeface="Verdana"/>
                        </a:rPr>
                        <a:t> </a:t>
                      </a:r>
                      <a:r>
                        <a:rPr sz="1600" dirty="0">
                          <a:solidFill>
                            <a:srgbClr val="002060"/>
                          </a:solidFill>
                          <a:latin typeface="Verdana"/>
                          <a:cs typeface="Verdana"/>
                        </a:rPr>
                        <a:t>interrogazioni</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err="1" smtClean="0">
                          <a:solidFill>
                            <a:srgbClr val="002060"/>
                          </a:solidFill>
                          <a:latin typeface="Verdana"/>
                          <a:cs typeface="Verdana"/>
                        </a:rPr>
                        <a:t>compit</a:t>
                      </a:r>
                      <a:r>
                        <a:rPr lang="it-IT" sz="1600" baseline="0" dirty="0" smtClean="0">
                          <a:solidFill>
                            <a:srgbClr val="002060"/>
                          </a:solidFill>
                          <a:latin typeface="Verdana"/>
                          <a:cs typeface="Verdana"/>
                        </a:rPr>
                        <a:t>i</a:t>
                      </a:r>
                    </a:p>
                    <a:p>
                      <a:pPr marL="85090" marR="998855">
                        <a:lnSpc>
                          <a:spcPts val="2100"/>
                        </a:lnSpc>
                      </a:pPr>
                      <a:endParaRPr sz="1600" dirty="0">
                        <a:solidFill>
                          <a:srgbClr val="002060"/>
                        </a:solidFill>
                        <a:latin typeface="Verdana"/>
                        <a:cs typeface="Verdana"/>
                      </a:endParaRPr>
                    </a:p>
                    <a:p>
                      <a:pPr marL="85090" marR="132080">
                        <a:lnSpc>
                          <a:spcPts val="2100"/>
                        </a:lnSpc>
                        <a:spcBef>
                          <a:spcPts val="100"/>
                        </a:spcBef>
                      </a:pPr>
                      <a:r>
                        <a:rPr sz="1600" dirty="0">
                          <a:solidFill>
                            <a:srgbClr val="002060"/>
                          </a:solidFill>
                          <a:latin typeface="Arial"/>
                          <a:cs typeface="Arial"/>
                        </a:rPr>
                        <a:t>•</a:t>
                      </a: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che</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uno</a:t>
                      </a:r>
                      <a:r>
                        <a:rPr sz="1600" spc="-5" dirty="0">
                          <a:solidFill>
                            <a:srgbClr val="002060"/>
                          </a:solidFill>
                          <a:latin typeface="Verdana"/>
                          <a:cs typeface="Verdana"/>
                        </a:rPr>
                        <a:t> </a:t>
                      </a:r>
                      <a:r>
                        <a:rPr sz="1600" dirty="0">
                          <a:solidFill>
                            <a:srgbClr val="002060"/>
                          </a:solidFill>
                          <a:latin typeface="Verdana"/>
                          <a:cs typeface="Verdana"/>
                        </a:rPr>
                        <a:t>stesso</a:t>
                      </a:r>
                      <a:r>
                        <a:rPr sz="1600" spc="-5" dirty="0">
                          <a:solidFill>
                            <a:srgbClr val="002060"/>
                          </a:solidFill>
                          <a:latin typeface="Verdana"/>
                          <a:cs typeface="Verdana"/>
                        </a:rPr>
                        <a:t> </a:t>
                      </a:r>
                      <a:r>
                        <a:rPr sz="1600" dirty="0">
                          <a:solidFill>
                            <a:srgbClr val="002060"/>
                          </a:solidFill>
                          <a:latin typeface="Verdana"/>
                          <a:cs typeface="Verdana"/>
                        </a:rPr>
                        <a:t>giorno</a:t>
                      </a:r>
                      <a:r>
                        <a:rPr sz="1600" spc="-5" dirty="0">
                          <a:solidFill>
                            <a:srgbClr val="002060"/>
                          </a:solidFill>
                          <a:latin typeface="Verdana"/>
                          <a:cs typeface="Verdana"/>
                        </a:rPr>
                        <a:t> </a:t>
                      </a:r>
                      <a:r>
                        <a:rPr sz="1600" dirty="0">
                          <a:solidFill>
                            <a:srgbClr val="002060"/>
                          </a:solidFill>
                          <a:latin typeface="Verdana"/>
                          <a:cs typeface="Verdana"/>
                        </a:rPr>
                        <a:t>il </a:t>
                      </a:r>
                      <a:r>
                        <a:rPr sz="1600" spc="-35" dirty="0">
                          <a:solidFill>
                            <a:srgbClr val="002060"/>
                          </a:solidFill>
                          <a:latin typeface="Verdana"/>
                          <a:cs typeface="Verdana"/>
                        </a:rPr>
                        <a:t>r</a:t>
                      </a:r>
                      <a:r>
                        <a:rPr sz="1600" dirty="0">
                          <a:solidFill>
                            <a:srgbClr val="002060"/>
                          </a:solidFill>
                          <a:latin typeface="Verdana"/>
                          <a:cs typeface="Verdana"/>
                        </a:rPr>
                        <a:t>agaz</a:t>
                      </a:r>
                      <a:r>
                        <a:rPr sz="1600" spc="-15" dirty="0">
                          <a:solidFill>
                            <a:srgbClr val="002060"/>
                          </a:solidFill>
                          <a:latin typeface="Verdana"/>
                          <a:cs typeface="Verdana"/>
                        </a:rPr>
                        <a:t>z</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sia</a:t>
                      </a:r>
                      <a:r>
                        <a:rPr sz="1600" spc="-5" dirty="0">
                          <a:solidFill>
                            <a:srgbClr val="002060"/>
                          </a:solidFill>
                          <a:latin typeface="Verdana"/>
                          <a:cs typeface="Verdana"/>
                        </a:rPr>
                        <a:t> </a:t>
                      </a:r>
                      <a:r>
                        <a:rPr sz="1600" dirty="0">
                          <a:solidFill>
                            <a:srgbClr val="002060"/>
                          </a:solidFill>
                          <a:latin typeface="Verdana"/>
                          <a:cs typeface="Verdana"/>
                        </a:rPr>
                        <a:t>impegnato</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più</a:t>
                      </a:r>
                      <a:r>
                        <a:rPr sz="1600" spc="-5" dirty="0">
                          <a:solidFill>
                            <a:srgbClr val="002060"/>
                          </a:solidFill>
                          <a:latin typeface="Verdana"/>
                          <a:cs typeface="Verdana"/>
                        </a:rPr>
                        <a:t> </a:t>
                      </a:r>
                      <a:r>
                        <a:rPr sz="1600" dirty="0" err="1">
                          <a:solidFill>
                            <a:srgbClr val="002060"/>
                          </a:solidFill>
                          <a:latin typeface="Verdana"/>
                          <a:cs typeface="Verdana"/>
                        </a:rPr>
                        <a:t>compiti</a:t>
                      </a:r>
                      <a:r>
                        <a:rPr sz="1600" spc="-5" dirty="0">
                          <a:solidFill>
                            <a:srgbClr val="002060"/>
                          </a:solidFill>
                          <a:latin typeface="Verdana"/>
                          <a:cs typeface="Verdana"/>
                        </a:rPr>
                        <a:t> </a:t>
                      </a:r>
                      <a:r>
                        <a:rPr sz="1600" dirty="0" smtClean="0">
                          <a:solidFill>
                            <a:srgbClr val="002060"/>
                          </a:solidFill>
                          <a:latin typeface="Verdana"/>
                          <a:cs typeface="Verdana"/>
                        </a:rPr>
                        <a:t>e/</a:t>
                      </a:r>
                      <a:r>
                        <a:rPr lang="it-IT" sz="1600" baseline="0" dirty="0" smtClean="0">
                          <a:solidFill>
                            <a:srgbClr val="002060"/>
                          </a:solidFill>
                          <a:latin typeface="Verdana"/>
                          <a:cs typeface="Verdana"/>
                        </a:rPr>
                        <a:t> </a:t>
                      </a:r>
                      <a:r>
                        <a:rPr sz="1600" dirty="0" smtClean="0">
                          <a:solidFill>
                            <a:srgbClr val="002060"/>
                          </a:solidFill>
                          <a:latin typeface="Verdana"/>
                          <a:cs typeface="Verdana"/>
                        </a:rPr>
                        <a:t>o</a:t>
                      </a:r>
                      <a:r>
                        <a:rPr sz="1600" spc="-5" dirty="0" smtClean="0">
                          <a:solidFill>
                            <a:srgbClr val="002060"/>
                          </a:solidFill>
                          <a:latin typeface="Verdana"/>
                          <a:cs typeface="Verdana"/>
                        </a:rPr>
                        <a:t> </a:t>
                      </a:r>
                      <a:r>
                        <a:rPr sz="1600" dirty="0" err="1" smtClean="0">
                          <a:solidFill>
                            <a:srgbClr val="002060"/>
                          </a:solidFill>
                          <a:latin typeface="Verdana"/>
                          <a:cs typeface="Verdana"/>
                        </a:rPr>
                        <a:t>interrogazioni</a:t>
                      </a:r>
                      <a:endParaRPr lang="it-IT" sz="1600" dirty="0" smtClean="0">
                        <a:solidFill>
                          <a:srgbClr val="002060"/>
                        </a:solidFill>
                        <a:latin typeface="Verdana"/>
                        <a:cs typeface="Verdana"/>
                      </a:endParaRPr>
                    </a:p>
                    <a:p>
                      <a:pPr marL="85090" marR="132080">
                        <a:lnSpc>
                          <a:spcPts val="2100"/>
                        </a:lnSpc>
                        <a:spcBef>
                          <a:spcPts val="100"/>
                        </a:spcBef>
                      </a:pPr>
                      <a:endParaRPr sz="1600" dirty="0">
                        <a:solidFill>
                          <a:srgbClr val="002060"/>
                        </a:solidFill>
                        <a:latin typeface="Verdana"/>
                        <a:cs typeface="Verdana"/>
                      </a:endParaRPr>
                    </a:p>
                    <a:p>
                      <a:pPr marL="85090" marR="334010">
                        <a:lnSpc>
                          <a:spcPts val="2200"/>
                        </a:lnSpc>
                        <a:spcBef>
                          <a:spcPts val="10"/>
                        </a:spcBef>
                      </a:pPr>
                      <a:r>
                        <a:rPr sz="1600" dirty="0">
                          <a:solidFill>
                            <a:srgbClr val="002060"/>
                          </a:solidFill>
                          <a:latin typeface="Arial"/>
                          <a:cs typeface="Arial"/>
                        </a:rPr>
                        <a:t>•</a:t>
                      </a: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richiedere</a:t>
                      </a:r>
                      <a:r>
                        <a:rPr sz="1600" spc="-5" dirty="0">
                          <a:solidFill>
                            <a:srgbClr val="002060"/>
                          </a:solidFill>
                          <a:latin typeface="Verdana"/>
                          <a:cs typeface="Verdana"/>
                        </a:rPr>
                        <a:t> </a:t>
                      </a:r>
                      <a:r>
                        <a:rPr sz="1600" dirty="0">
                          <a:solidFill>
                            <a:srgbClr val="002060"/>
                          </a:solidFill>
                          <a:latin typeface="Verdana"/>
                          <a:cs typeface="Verdana"/>
                        </a:rPr>
                        <a:t>prestazioni</a:t>
                      </a:r>
                      <a:r>
                        <a:rPr sz="1600" spc="-5" dirty="0">
                          <a:solidFill>
                            <a:srgbClr val="002060"/>
                          </a:solidFill>
                          <a:latin typeface="Verdana"/>
                          <a:cs typeface="Verdana"/>
                        </a:rPr>
                        <a:t> </a:t>
                      </a:r>
                      <a:r>
                        <a:rPr sz="1600" dirty="0">
                          <a:solidFill>
                            <a:srgbClr val="002060"/>
                          </a:solidFill>
                          <a:latin typeface="Verdana"/>
                          <a:cs typeface="Verdana"/>
                        </a:rPr>
                        <a:t>nelle </a:t>
                      </a:r>
                      <a:r>
                        <a:rPr sz="1600" dirty="0" err="1">
                          <a:solidFill>
                            <a:srgbClr val="002060"/>
                          </a:solidFill>
                          <a:latin typeface="Verdana"/>
                          <a:cs typeface="Verdana"/>
                        </a:rPr>
                        <a:t>ultime</a:t>
                      </a:r>
                      <a:r>
                        <a:rPr sz="1600" spc="-5" dirty="0">
                          <a:solidFill>
                            <a:srgbClr val="002060"/>
                          </a:solidFill>
                          <a:latin typeface="Verdana"/>
                          <a:cs typeface="Verdana"/>
                        </a:rPr>
                        <a:t> </a:t>
                      </a:r>
                      <a:r>
                        <a:rPr sz="1600" dirty="0" smtClean="0">
                          <a:solidFill>
                            <a:srgbClr val="002060"/>
                          </a:solidFill>
                          <a:latin typeface="Verdana"/>
                          <a:cs typeface="Verdana"/>
                        </a:rPr>
                        <a:t>ore</a:t>
                      </a:r>
                      <a:endParaRPr lang="it-IT" sz="1600" dirty="0" smtClean="0">
                        <a:solidFill>
                          <a:srgbClr val="002060"/>
                        </a:solidFill>
                        <a:latin typeface="Verdana"/>
                        <a:cs typeface="Verdana"/>
                      </a:endParaRPr>
                    </a:p>
                    <a:p>
                      <a:pPr marL="85090" marR="334010">
                        <a:lnSpc>
                          <a:spcPts val="2200"/>
                        </a:lnSpc>
                        <a:spcBef>
                          <a:spcPts val="10"/>
                        </a:spcBef>
                      </a:pPr>
                      <a:endParaRPr sz="1600" dirty="0">
                        <a:solidFill>
                          <a:srgbClr val="002060"/>
                        </a:solidFill>
                        <a:latin typeface="Verdana"/>
                        <a:cs typeface="Verdana"/>
                      </a:endParaRPr>
                    </a:p>
                    <a:p>
                      <a:pPr marL="85090" marR="192405">
                        <a:lnSpc>
                          <a:spcPts val="2100"/>
                        </a:lnSpc>
                        <a:spcBef>
                          <a:spcPts val="80"/>
                        </a:spcBef>
                      </a:pPr>
                      <a:r>
                        <a:rPr sz="1600" dirty="0">
                          <a:solidFill>
                            <a:srgbClr val="002060"/>
                          </a:solidFill>
                          <a:latin typeface="Arial"/>
                          <a:cs typeface="Arial"/>
                        </a:rPr>
                        <a:t>•</a:t>
                      </a:r>
                      <a:r>
                        <a:rPr sz="1600" dirty="0">
                          <a:solidFill>
                            <a:srgbClr val="002060"/>
                          </a:solidFill>
                          <a:latin typeface="Verdana"/>
                          <a:cs typeface="Verdana"/>
                        </a:rPr>
                        <a:t>Ridurre</a:t>
                      </a:r>
                      <a:r>
                        <a:rPr sz="1600" spc="-5" dirty="0">
                          <a:solidFill>
                            <a:srgbClr val="002060"/>
                          </a:solidFill>
                          <a:latin typeface="Verdana"/>
                          <a:cs typeface="Verdana"/>
                        </a:rPr>
                        <a:t> </a:t>
                      </a:r>
                      <a:r>
                        <a:rPr sz="1600" dirty="0">
                          <a:solidFill>
                            <a:srgbClr val="002060"/>
                          </a:solidFill>
                          <a:latin typeface="Verdana"/>
                          <a:cs typeface="Verdana"/>
                        </a:rPr>
                        <a:t>la</a:t>
                      </a:r>
                      <a:r>
                        <a:rPr sz="1600" spc="-5" dirty="0">
                          <a:solidFill>
                            <a:srgbClr val="002060"/>
                          </a:solidFill>
                          <a:latin typeface="Verdana"/>
                          <a:cs typeface="Verdana"/>
                        </a:rPr>
                        <a:t> </a:t>
                      </a:r>
                      <a:r>
                        <a:rPr sz="1600" dirty="0">
                          <a:solidFill>
                            <a:srgbClr val="002060"/>
                          </a:solidFill>
                          <a:latin typeface="Verdana"/>
                          <a:cs typeface="Verdana"/>
                        </a:rPr>
                        <a:t>mole</a:t>
                      </a:r>
                      <a:r>
                        <a:rPr sz="1600" spc="-5" dirty="0">
                          <a:solidFill>
                            <a:srgbClr val="002060"/>
                          </a:solidFill>
                          <a:latin typeface="Verdana"/>
                          <a:cs typeface="Verdana"/>
                        </a:rPr>
                        <a:t> </a:t>
                      </a:r>
                      <a:r>
                        <a:rPr sz="1600" dirty="0">
                          <a:solidFill>
                            <a:srgbClr val="002060"/>
                          </a:solidFill>
                          <a:latin typeface="Verdana"/>
                          <a:cs typeface="Verdana"/>
                        </a:rPr>
                        <a:t>dei</a:t>
                      </a:r>
                      <a:r>
                        <a:rPr sz="1600" spc="-5" dirty="0">
                          <a:solidFill>
                            <a:srgbClr val="002060"/>
                          </a:solidFill>
                          <a:latin typeface="Verdana"/>
                          <a:cs typeface="Verdana"/>
                        </a:rPr>
                        <a:t> </a:t>
                      </a:r>
                      <a:r>
                        <a:rPr sz="1600" dirty="0">
                          <a:solidFill>
                            <a:srgbClr val="002060"/>
                          </a:solidFill>
                          <a:latin typeface="Verdana"/>
                          <a:cs typeface="Verdana"/>
                        </a:rPr>
                        <a:t>compiti</a:t>
                      </a:r>
                      <a:r>
                        <a:rPr sz="1600" spc="-5" dirty="0">
                          <a:solidFill>
                            <a:srgbClr val="002060"/>
                          </a:solidFill>
                          <a:latin typeface="Verdana"/>
                          <a:cs typeface="Verdana"/>
                        </a:rPr>
                        <a:t> </a:t>
                      </a:r>
                      <a:r>
                        <a:rPr sz="1600" dirty="0">
                          <a:solidFill>
                            <a:srgbClr val="002060"/>
                          </a:solidFill>
                          <a:latin typeface="Verdana"/>
                          <a:cs typeface="Verdana"/>
                        </a:rPr>
                        <a:t>per</a:t>
                      </a:r>
                      <a:r>
                        <a:rPr sz="1600" spc="-5" dirty="0">
                          <a:solidFill>
                            <a:srgbClr val="002060"/>
                          </a:solidFill>
                          <a:latin typeface="Verdana"/>
                          <a:cs typeface="Verdana"/>
                        </a:rPr>
                        <a:t> </a:t>
                      </a:r>
                      <a:r>
                        <a:rPr sz="1600" dirty="0">
                          <a:solidFill>
                            <a:srgbClr val="002060"/>
                          </a:solidFill>
                          <a:latin typeface="Verdana"/>
                          <a:cs typeface="Verdana"/>
                        </a:rPr>
                        <a:t>casa (sop</a:t>
                      </a:r>
                      <a:r>
                        <a:rPr sz="1600" spc="-35" dirty="0">
                          <a:solidFill>
                            <a:srgbClr val="002060"/>
                          </a:solidFill>
                          <a:latin typeface="Verdana"/>
                          <a:cs typeface="Verdana"/>
                        </a:rPr>
                        <a:t>r</a:t>
                      </a:r>
                      <a:r>
                        <a:rPr sz="1600" dirty="0">
                          <a:solidFill>
                            <a:srgbClr val="002060"/>
                          </a:solidFill>
                          <a:latin typeface="Verdana"/>
                          <a:cs typeface="Verdana"/>
                        </a:rPr>
                        <a:t>attutto</a:t>
                      </a:r>
                      <a:r>
                        <a:rPr sz="1600" spc="-5" dirty="0">
                          <a:solidFill>
                            <a:srgbClr val="002060"/>
                          </a:solidFill>
                          <a:latin typeface="Verdana"/>
                          <a:cs typeface="Verdana"/>
                        </a:rPr>
                        <a:t> </a:t>
                      </a:r>
                      <a:r>
                        <a:rPr sz="1600" dirty="0">
                          <a:solidFill>
                            <a:srgbClr val="002060"/>
                          </a:solidFill>
                          <a:latin typeface="Verdana"/>
                          <a:cs typeface="Verdana"/>
                        </a:rPr>
                        <a:t>non</a:t>
                      </a:r>
                      <a:r>
                        <a:rPr sz="1600" spc="-5" dirty="0">
                          <a:solidFill>
                            <a:srgbClr val="002060"/>
                          </a:solidFill>
                          <a:latin typeface="Verdana"/>
                          <a:cs typeface="Verdana"/>
                        </a:rPr>
                        <a:t> </a:t>
                      </a:r>
                      <a:r>
                        <a:rPr sz="1600" dirty="0" err="1">
                          <a:solidFill>
                            <a:srgbClr val="002060"/>
                          </a:solidFill>
                          <a:latin typeface="Verdana"/>
                          <a:cs typeface="Verdana"/>
                        </a:rPr>
                        <a:t>insistere</a:t>
                      </a:r>
                      <a:r>
                        <a:rPr sz="1600" spc="-5" dirty="0">
                          <a:solidFill>
                            <a:srgbClr val="002060"/>
                          </a:solidFill>
                          <a:latin typeface="Verdana"/>
                          <a:cs typeface="Verdana"/>
                        </a:rPr>
                        <a:t> </a:t>
                      </a:r>
                      <a:r>
                        <a:rPr sz="1600" dirty="0" err="1" smtClean="0">
                          <a:solidFill>
                            <a:srgbClr val="002060"/>
                          </a:solidFill>
                          <a:latin typeface="Verdana"/>
                          <a:cs typeface="Verdana"/>
                        </a:rPr>
                        <a:t>su</a:t>
                      </a:r>
                      <a:r>
                        <a:rPr sz="1600" spc="-5" dirty="0" smtClean="0">
                          <a:solidFill>
                            <a:srgbClr val="002060"/>
                          </a:solidFill>
                          <a:latin typeface="Verdana"/>
                          <a:cs typeface="Verdana"/>
                        </a:rPr>
                        <a:t> </a:t>
                      </a:r>
                      <a:r>
                        <a:rPr sz="1600" dirty="0" err="1" smtClean="0">
                          <a:solidFill>
                            <a:srgbClr val="002060"/>
                          </a:solidFill>
                          <a:latin typeface="Verdana"/>
                          <a:cs typeface="Verdana"/>
                        </a:rPr>
                        <a:t>esercizi</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che</a:t>
                      </a:r>
                      <a:r>
                        <a:rPr sz="1600" spc="-5" dirty="0" smtClean="0">
                          <a:solidFill>
                            <a:srgbClr val="002060"/>
                          </a:solidFill>
                          <a:latin typeface="Verdana"/>
                          <a:cs typeface="Verdana"/>
                        </a:rPr>
                        <a:t> </a:t>
                      </a:r>
                      <a:r>
                        <a:rPr sz="1600" dirty="0">
                          <a:solidFill>
                            <a:srgbClr val="002060"/>
                          </a:solidFill>
                          <a:latin typeface="Verdana"/>
                          <a:cs typeface="Verdana"/>
                        </a:rPr>
                        <a:t>mirino</a:t>
                      </a:r>
                      <a:r>
                        <a:rPr sz="1600" spc="-5" dirty="0">
                          <a:solidFill>
                            <a:srgbClr val="002060"/>
                          </a:solidFill>
                          <a:latin typeface="Verdana"/>
                          <a:cs typeface="Verdana"/>
                        </a:rPr>
                        <a:t> </a:t>
                      </a:r>
                      <a:r>
                        <a:rPr sz="1600" dirty="0" err="1">
                          <a:solidFill>
                            <a:srgbClr val="002060"/>
                          </a:solidFill>
                          <a:latin typeface="Verdana"/>
                          <a:cs typeface="Verdana"/>
                        </a:rPr>
                        <a:t>all’acq</a:t>
                      </a:r>
                      <a:r>
                        <a:rPr sz="1600" spc="-5" dirty="0" err="1">
                          <a:solidFill>
                            <a:srgbClr val="002060"/>
                          </a:solidFill>
                          <a:latin typeface="Verdana"/>
                          <a:cs typeface="Verdana"/>
                        </a:rPr>
                        <a:t>u</a:t>
                      </a:r>
                      <a:r>
                        <a:rPr sz="1600" dirty="0" err="1">
                          <a:solidFill>
                            <a:srgbClr val="002060"/>
                          </a:solidFill>
                          <a:latin typeface="Verdana"/>
                          <a:cs typeface="Verdana"/>
                        </a:rPr>
                        <a:t>isizione</a:t>
                      </a:r>
                      <a:r>
                        <a:rPr sz="1600" spc="-5" dirty="0">
                          <a:solidFill>
                            <a:srgbClr val="002060"/>
                          </a:solidFill>
                          <a:latin typeface="Verdana"/>
                          <a:cs typeface="Verdana"/>
                        </a:rPr>
                        <a:t> </a:t>
                      </a:r>
                      <a:r>
                        <a:rPr sz="1600" dirty="0" smtClean="0">
                          <a:solidFill>
                            <a:srgbClr val="002060"/>
                          </a:solidFill>
                          <a:latin typeface="Verdana"/>
                          <a:cs typeface="Verdana"/>
                        </a:rPr>
                        <a:t>di</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automatismi</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ci</a:t>
                      </a:r>
                      <a:r>
                        <a:rPr sz="1600" spc="-5" dirty="0">
                          <a:solidFill>
                            <a:srgbClr val="002060"/>
                          </a:solidFill>
                          <a:latin typeface="Verdana"/>
                          <a:cs typeface="Verdana"/>
                        </a:rPr>
                        <a:t> </a:t>
                      </a:r>
                      <a:r>
                        <a:rPr sz="1600" dirty="0">
                          <a:solidFill>
                            <a:srgbClr val="002060"/>
                          </a:solidFill>
                          <a:latin typeface="Verdana"/>
                          <a:cs typeface="Verdana"/>
                        </a:rPr>
                        <a:t>interessa</a:t>
                      </a:r>
                      <a:r>
                        <a:rPr sz="1600" spc="-5" dirty="0">
                          <a:solidFill>
                            <a:srgbClr val="002060"/>
                          </a:solidFill>
                          <a:latin typeface="Verdana"/>
                          <a:cs typeface="Verdana"/>
                        </a:rPr>
                        <a:t> </a:t>
                      </a:r>
                      <a:r>
                        <a:rPr sz="1600" dirty="0">
                          <a:solidFill>
                            <a:srgbClr val="002060"/>
                          </a:solidFill>
                          <a:latin typeface="Verdana"/>
                          <a:cs typeface="Verdana"/>
                        </a:rPr>
                        <a:t>la comprensione</a:t>
                      </a:r>
                      <a:r>
                        <a:rPr sz="1600" spc="-5" dirty="0">
                          <a:solidFill>
                            <a:srgbClr val="002060"/>
                          </a:solidFill>
                          <a:latin typeface="Verdana"/>
                          <a:cs typeface="Verdana"/>
                        </a:rPr>
                        <a:t> </a:t>
                      </a:r>
                      <a:r>
                        <a:rPr sz="1600" dirty="0">
                          <a:solidFill>
                            <a:srgbClr val="002060"/>
                          </a:solidFill>
                          <a:latin typeface="Verdana"/>
                          <a:cs typeface="Verdana"/>
                        </a:rPr>
                        <a:t>del</a:t>
                      </a:r>
                      <a:r>
                        <a:rPr sz="1600" spc="-5" dirty="0">
                          <a:solidFill>
                            <a:srgbClr val="002060"/>
                          </a:solidFill>
                          <a:latin typeface="Verdana"/>
                          <a:cs typeface="Verdana"/>
                        </a:rPr>
                        <a:t> </a:t>
                      </a:r>
                      <a:r>
                        <a:rPr sz="1600" dirty="0" err="1">
                          <a:solidFill>
                            <a:srgbClr val="002060"/>
                          </a:solidFill>
                          <a:latin typeface="Verdana"/>
                          <a:cs typeface="Verdana"/>
                        </a:rPr>
                        <a:t>fenomeno</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5090" marR="192405">
                        <a:lnSpc>
                          <a:spcPts val="2100"/>
                        </a:lnSpc>
                        <a:spcBef>
                          <a:spcPts val="80"/>
                        </a:spcBef>
                      </a:pPr>
                      <a:endParaRPr sz="1600" dirty="0">
                        <a:solidFill>
                          <a:srgbClr val="002060"/>
                        </a:solidFill>
                        <a:latin typeface="Verdana"/>
                        <a:cs typeface="Verdana"/>
                      </a:endParaRPr>
                    </a:p>
                    <a:p>
                      <a:pPr marL="85090" marR="618490">
                        <a:lnSpc>
                          <a:spcPts val="2100"/>
                        </a:lnSpc>
                        <a:spcBef>
                          <a:spcPts val="100"/>
                        </a:spcBef>
                      </a:pPr>
                      <a:r>
                        <a:rPr sz="1600" dirty="0">
                          <a:solidFill>
                            <a:srgbClr val="002060"/>
                          </a:solidFill>
                          <a:latin typeface="Arial"/>
                          <a:cs typeface="Arial"/>
                        </a:rPr>
                        <a:t>•</a:t>
                      </a:r>
                      <a:r>
                        <a:rPr sz="1600" spc="-45" dirty="0">
                          <a:solidFill>
                            <a:srgbClr val="002060"/>
                          </a:solidFill>
                          <a:latin typeface="Verdana"/>
                          <a:cs typeface="Verdana"/>
                        </a:rPr>
                        <a:t>P</a:t>
                      </a:r>
                      <a:r>
                        <a:rPr sz="1600" dirty="0">
                          <a:solidFill>
                            <a:srgbClr val="002060"/>
                          </a:solidFill>
                          <a:latin typeface="Verdana"/>
                          <a:cs typeface="Verdana"/>
                        </a:rPr>
                        <a:t>arcellizzazione</a:t>
                      </a:r>
                      <a:r>
                        <a:rPr sz="1600" spc="-5" dirty="0">
                          <a:solidFill>
                            <a:srgbClr val="002060"/>
                          </a:solidFill>
                          <a:latin typeface="Verdana"/>
                          <a:cs typeface="Verdana"/>
                        </a:rPr>
                        <a:t> </a:t>
                      </a:r>
                      <a:r>
                        <a:rPr sz="1600" dirty="0">
                          <a:solidFill>
                            <a:srgbClr val="002060"/>
                          </a:solidFill>
                          <a:latin typeface="Verdana"/>
                          <a:cs typeface="Verdana"/>
                        </a:rPr>
                        <a:t>delle</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delle sp</a:t>
                      </a:r>
                      <a:r>
                        <a:rPr sz="1600" spc="-5" dirty="0">
                          <a:solidFill>
                            <a:srgbClr val="002060"/>
                          </a:solidFill>
                          <a:latin typeface="Verdana"/>
                          <a:cs typeface="Verdana"/>
                        </a:rPr>
                        <a:t>i</a:t>
                      </a:r>
                      <a:r>
                        <a:rPr sz="1600" dirty="0">
                          <a:solidFill>
                            <a:srgbClr val="002060"/>
                          </a:solidFill>
                          <a:latin typeface="Verdana"/>
                          <a:cs typeface="Verdana"/>
                        </a:rPr>
                        <a:t>egazioni</a:t>
                      </a:r>
                      <a:r>
                        <a:rPr sz="1600" spc="-5" dirty="0">
                          <a:solidFill>
                            <a:srgbClr val="002060"/>
                          </a:solidFill>
                          <a:latin typeface="Verdana"/>
                          <a:cs typeface="Verdana"/>
                        </a:rPr>
                        <a:t> </a:t>
                      </a:r>
                      <a:r>
                        <a:rPr sz="1600" dirty="0">
                          <a:solidFill>
                            <a:srgbClr val="002060"/>
                          </a:solidFill>
                          <a:latin typeface="Verdana"/>
                          <a:cs typeface="Verdana"/>
                        </a:rPr>
                        <a:t>con</a:t>
                      </a:r>
                      <a:r>
                        <a:rPr sz="1600" spc="-5" dirty="0">
                          <a:solidFill>
                            <a:srgbClr val="002060"/>
                          </a:solidFill>
                          <a:latin typeface="Verdana"/>
                          <a:cs typeface="Verdana"/>
                        </a:rPr>
                        <a:t> </a:t>
                      </a:r>
                      <a:r>
                        <a:rPr sz="1600" dirty="0">
                          <a:solidFill>
                            <a:srgbClr val="002060"/>
                          </a:solidFill>
                          <a:latin typeface="Verdana"/>
                          <a:cs typeface="Verdana"/>
                        </a:rPr>
                        <a:t>inter</a:t>
                      </a:r>
                      <a:r>
                        <a:rPr sz="1600" spc="-20" dirty="0">
                          <a:solidFill>
                            <a:srgbClr val="002060"/>
                          </a:solidFill>
                          <a:latin typeface="Verdana"/>
                          <a:cs typeface="Verdana"/>
                        </a:rPr>
                        <a:t>v</a:t>
                      </a:r>
                      <a:r>
                        <a:rPr sz="1600" dirty="0">
                          <a:solidFill>
                            <a:srgbClr val="002060"/>
                          </a:solidFill>
                          <a:latin typeface="Verdana"/>
                          <a:cs typeface="Verdana"/>
                        </a:rPr>
                        <a:t>enti</a:t>
                      </a:r>
                      <a:r>
                        <a:rPr sz="1600" spc="-5" dirty="0">
                          <a:solidFill>
                            <a:srgbClr val="002060"/>
                          </a:solidFill>
                          <a:latin typeface="Verdana"/>
                          <a:cs typeface="Verdana"/>
                        </a:rPr>
                        <a:t> </a:t>
                      </a:r>
                      <a:r>
                        <a:rPr sz="1600" dirty="0" err="1">
                          <a:solidFill>
                            <a:srgbClr val="002060"/>
                          </a:solidFill>
                          <a:latin typeface="Verdana"/>
                          <a:cs typeface="Verdana"/>
                        </a:rPr>
                        <a:t>brevi</a:t>
                      </a:r>
                      <a:r>
                        <a:rPr sz="1600" spc="-5" dirty="0">
                          <a:solidFill>
                            <a:srgbClr val="002060"/>
                          </a:solidFill>
                          <a:latin typeface="Verdana"/>
                          <a:cs typeface="Verdana"/>
                        </a:rPr>
                        <a:t> </a:t>
                      </a:r>
                      <a:r>
                        <a:rPr sz="1600" dirty="0" smtClean="0">
                          <a:solidFill>
                            <a:srgbClr val="002060"/>
                          </a:solidFill>
                          <a:latin typeface="Verdana"/>
                          <a:cs typeface="Verdana"/>
                        </a:rPr>
                        <a:t>MA</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frequenti</a:t>
                      </a:r>
                      <a:r>
                        <a:rPr sz="1600" dirty="0">
                          <a:solidFill>
                            <a:srgbClr val="002060"/>
                          </a:solidFill>
                          <a:latin typeface="Verdana"/>
                          <a:cs typeface="Verdana"/>
                        </a:rPr>
                        <a:t>.</a:t>
                      </a:r>
                    </a:p>
                  </a:txBody>
                  <a:tcPr marL="0" marR="0" marT="0" marB="0">
                    <a:lnL w="12699">
                      <a:solidFill>
                        <a:srgbClr val="FFFFFF"/>
                      </a:solidFill>
                      <a:prstDash val="solid"/>
                    </a:lnL>
                    <a:lnR w="12699">
                      <a:solidFill>
                        <a:srgbClr val="FFFFFF"/>
                      </a:solidFill>
                      <a:prstDash val="solid"/>
                    </a:lnR>
                    <a:lnT w="12699">
                      <a:solidFill>
                        <a:srgbClr val="FFFFFF"/>
                      </a:solidFill>
                      <a:prstDash val="solid"/>
                    </a:lnT>
                    <a:solidFill>
                      <a:srgbClr val="ECF8F8"/>
                    </a:solidFill>
                  </a:tcPr>
                </a:tc>
              </a:tr>
            </a:tbl>
          </a:graphicData>
        </a:graphic>
      </p:graphicFrame>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dirty="0" smtClean="0"/>
          </a:p>
          <a:p>
            <a:endParaRPr lang="it-IT" dirty="0" smtClean="0"/>
          </a:p>
          <a:p>
            <a:pPr algn="ctr"/>
            <a:r>
              <a:rPr lang="it-IT" b="1" dirty="0" smtClean="0"/>
              <a:t>DISLESSIA</a:t>
            </a:r>
            <a:endParaRPr lang="it-IT" b="1"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332656"/>
            <a:ext cx="8373616" cy="864096"/>
          </a:xfrm>
        </p:spPr>
        <p:txBody>
          <a:bodyPr>
            <a:noAutofit/>
          </a:bodyPr>
          <a:lstStyle/>
          <a:p>
            <a:pPr lvl="0" algn="ctr" eaLnBrk="0" fontAlgn="base" hangingPunct="0">
              <a:spcAft>
                <a:spcPct val="0"/>
              </a:spcAft>
            </a:pPr>
            <a:r>
              <a:rPr lang="it-IT" sz="1400" dirty="0" smtClean="0">
                <a:latin typeface="Arial" pitchFamily="34" charset="0"/>
                <a:cs typeface="Arial" pitchFamily="34" charset="0"/>
              </a:rPr>
              <a:t/>
            </a:r>
            <a:br>
              <a:rPr lang="it-IT" sz="14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 Alunni DSA </a:t>
            </a:r>
            <a:r>
              <a:rPr lang="it-IT" sz="1600" dirty="0" smtClean="0">
                <a:latin typeface="Arial" pitchFamily="34" charset="0"/>
                <a:cs typeface="Arial" pitchFamily="34" charset="0"/>
              </a:rPr>
              <a:t/>
            </a:r>
            <a:br>
              <a:rPr lang="it-IT" sz="16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Stile cognitivo globale, visuale e divergente.</a:t>
            </a:r>
            <a:r>
              <a:rPr lang="it-IT" sz="1600" dirty="0" smtClean="0">
                <a:latin typeface="Arial" pitchFamily="34" charset="0"/>
                <a:cs typeface="Arial" pitchFamily="34" charset="0"/>
              </a:rPr>
              <a:t/>
            </a:r>
            <a:br>
              <a:rPr lang="it-IT" sz="16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Stile d’apprendimento: visivo spaziale</a:t>
            </a:r>
            <a:endParaRPr lang="it-IT" sz="1600" dirty="0"/>
          </a:p>
        </p:txBody>
      </p:sp>
      <p:sp>
        <p:nvSpPr>
          <p:cNvPr id="3" name="Segnaposto contenuto 2"/>
          <p:cNvSpPr>
            <a:spLocks noGrp="1"/>
          </p:cNvSpPr>
          <p:nvPr>
            <p:ph idx="1"/>
          </p:nvPr>
        </p:nvSpPr>
        <p:spPr>
          <a:xfrm>
            <a:off x="0" y="1268760"/>
            <a:ext cx="9144000" cy="5832648"/>
          </a:xfrm>
        </p:spPr>
        <p:txBody>
          <a:bodyPr>
            <a:normAutofit fontScale="55000" lnSpcReduction="20000"/>
          </a:bodyPr>
          <a:lstStyle/>
          <a:p>
            <a:pPr algn="ctr" eaLnBrk="0" hangingPunct="0"/>
            <a:r>
              <a:rPr lang="it-IT" sz="3600" b="1" dirty="0" smtClean="0"/>
              <a:t>Strategie e metodologie didattiche  - DISLESSIA</a:t>
            </a:r>
          </a:p>
          <a:p>
            <a:pPr>
              <a:buNone/>
            </a:pPr>
            <a:r>
              <a:rPr lang="it-IT" sz="2200" b="1" dirty="0" smtClean="0"/>
              <a:t> </a:t>
            </a:r>
          </a:p>
          <a:p>
            <a:r>
              <a:rPr lang="it-IT" sz="2200" b="1" dirty="0" smtClean="0"/>
              <a:t>Chiarire o semplificare le consegne scritte.</a:t>
            </a:r>
          </a:p>
          <a:p>
            <a:pPr>
              <a:buNone/>
            </a:pPr>
            <a:endParaRPr lang="it-IT" sz="2200" b="1" dirty="0" smtClean="0"/>
          </a:p>
          <a:p>
            <a:r>
              <a:rPr lang="it-IT" sz="2200" b="1" dirty="0" smtClean="0"/>
              <a:t>Spiegare dando un’idea generale dell’argomento: partire dalle idee fondamentali e portanti e non segmentare l’argomento in più parti; </a:t>
            </a:r>
          </a:p>
          <a:p>
            <a:pPr>
              <a:buNone/>
            </a:pPr>
            <a:r>
              <a:rPr lang="it-IT" sz="2200" b="1" dirty="0" smtClean="0"/>
              <a:t> </a:t>
            </a:r>
          </a:p>
          <a:p>
            <a:r>
              <a:rPr lang="it-IT" sz="2200" b="1" dirty="0" smtClean="0"/>
              <a:t>Evidenziare le macrorelazioni fra le parti; </a:t>
            </a:r>
          </a:p>
          <a:p>
            <a:pPr>
              <a:buNone/>
            </a:pPr>
            <a:endParaRPr lang="it-IT" sz="2200" b="1" dirty="0" smtClean="0"/>
          </a:p>
          <a:p>
            <a:r>
              <a:rPr lang="it-IT" sz="2200" b="1" dirty="0" smtClean="0"/>
              <a:t>Non evidenziare i nessi causa- effetto (</a:t>
            </a:r>
            <a:r>
              <a:rPr lang="it-IT" sz="2200" b="1" dirty="0" err="1" smtClean="0"/>
              <a:t>processamento</a:t>
            </a:r>
            <a:r>
              <a:rPr lang="it-IT" sz="2200" b="1" dirty="0" smtClean="0"/>
              <a:t> in serie);</a:t>
            </a:r>
          </a:p>
          <a:p>
            <a:pPr>
              <a:buNone/>
            </a:pPr>
            <a:endParaRPr lang="it-IT" sz="2200" b="1" dirty="0" smtClean="0"/>
          </a:p>
          <a:p>
            <a:r>
              <a:rPr lang="it-IT" sz="2200" b="1" dirty="0" smtClean="0"/>
              <a:t>Stimolare il suo uso spontaneo di associazioni, anche con materiale ed esperienze non scolastiche, che senza dubbio favoriscono la creatività, il ragionamento; </a:t>
            </a:r>
          </a:p>
          <a:p>
            <a:pPr>
              <a:buNone/>
            </a:pPr>
            <a:endParaRPr lang="it-IT" sz="2200" b="1" dirty="0" smtClean="0"/>
          </a:p>
          <a:p>
            <a:r>
              <a:rPr lang="it-IT" sz="2200" b="1" dirty="0" smtClean="0"/>
              <a:t>Favorire la creatività, la comprensione, le associazioni e la rielaborazione da parte del bambino; </a:t>
            </a:r>
          </a:p>
          <a:p>
            <a:pPr>
              <a:buNone/>
            </a:pPr>
            <a:endParaRPr lang="it-IT" sz="2200" b="1" dirty="0" smtClean="0"/>
          </a:p>
          <a:p>
            <a:r>
              <a:rPr lang="it-IT" sz="2200" b="1" dirty="0" smtClean="0"/>
              <a:t>Portare alla risoluzione di un problema/ domanda con il ragionamento e non l’applicazione standardizzata di procedure </a:t>
            </a:r>
            <a:r>
              <a:rPr lang="it-IT" sz="2200" b="1" dirty="0" err="1" smtClean="0"/>
              <a:t>routinarie</a:t>
            </a:r>
            <a:r>
              <a:rPr lang="it-IT" sz="2200" b="1" dirty="0" smtClean="0"/>
              <a:t>; </a:t>
            </a:r>
          </a:p>
          <a:p>
            <a:pPr>
              <a:buNone/>
            </a:pPr>
            <a:endParaRPr lang="it-IT" sz="2200" b="1" dirty="0" smtClean="0"/>
          </a:p>
          <a:p>
            <a:r>
              <a:rPr lang="it-IT" sz="2200" b="1" dirty="0" smtClean="0"/>
              <a:t>Non costringere allo studio mnemonico; </a:t>
            </a:r>
          </a:p>
          <a:p>
            <a:pPr>
              <a:buNone/>
            </a:pPr>
            <a:endParaRPr lang="it-IT" sz="2200" b="1" dirty="0" smtClean="0"/>
          </a:p>
          <a:p>
            <a:r>
              <a:rPr lang="it-IT" sz="2200" b="1" dirty="0" smtClean="0"/>
              <a:t>Usare elementi iconici come mappe, grafici, immagini; </a:t>
            </a:r>
          </a:p>
          <a:p>
            <a:pPr>
              <a:buNone/>
            </a:pPr>
            <a:endParaRPr lang="it-IT" sz="2200" b="1" dirty="0" smtClean="0"/>
          </a:p>
          <a:p>
            <a:r>
              <a:rPr lang="it-IT" sz="2200" b="1" dirty="0" smtClean="0"/>
              <a:t>Portarlo a sottolineare le parti importanti; </a:t>
            </a:r>
          </a:p>
          <a:p>
            <a:pPr>
              <a:buNone/>
            </a:pPr>
            <a:endParaRPr lang="it-IT" sz="2200" b="1" dirty="0" smtClean="0"/>
          </a:p>
          <a:p>
            <a:r>
              <a:rPr lang="it-IT" sz="2200" b="1" dirty="0" smtClean="0"/>
              <a:t>Favorire l’uso di colori diversi per concetti diversi; </a:t>
            </a:r>
          </a:p>
          <a:p>
            <a:pPr>
              <a:buNone/>
            </a:pPr>
            <a:endParaRPr lang="it-IT" sz="2200" b="1" dirty="0" smtClean="0"/>
          </a:p>
          <a:p>
            <a:r>
              <a:rPr lang="it-IT" sz="2200" b="1" dirty="0" smtClean="0"/>
              <a:t>Favorire l’uso di immagini mentali per descrivere meglio associazioni fra concetti; </a:t>
            </a:r>
          </a:p>
          <a:p>
            <a:pPr>
              <a:buNone/>
            </a:pPr>
            <a:endParaRPr lang="it-IT" sz="2200" b="1" dirty="0" smtClean="0"/>
          </a:p>
          <a:p>
            <a:r>
              <a:rPr lang="it-IT" sz="2200" b="1" dirty="0" smtClean="0"/>
              <a:t>Non fare troppi riferimenti al testo scritto;</a:t>
            </a:r>
          </a:p>
          <a:p>
            <a:pPr>
              <a:buNone/>
            </a:pPr>
            <a:endParaRPr lang="it-IT" sz="2200" b="1" dirty="0" smtClean="0"/>
          </a:p>
          <a:p>
            <a:r>
              <a:rPr lang="it-IT" sz="2200" b="1" dirty="0" smtClean="0"/>
              <a:t>Usare anche l’ </a:t>
            </a:r>
            <a:r>
              <a:rPr lang="it-IT" sz="2200" b="1" dirty="0" err="1" smtClean="0"/>
              <a:t>audioregistrazione</a:t>
            </a:r>
            <a:r>
              <a:rPr lang="it-IT" sz="2200" b="1" dirty="0" smtClean="0"/>
              <a:t> e/o la videoregistrazione. </a:t>
            </a:r>
          </a:p>
          <a:p>
            <a:endParaRPr lang="it-IT" sz="1600"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pPr algn="ctr"/>
            <a:r>
              <a:rPr lang="it-IT" sz="3100" b="1" dirty="0" smtClean="0"/>
              <a:t>DSA </a:t>
            </a:r>
            <a:r>
              <a:rPr lang="it-IT" sz="3100" b="1" dirty="0" smtClean="0"/>
              <a:t>con stile d’apprendimento cinestesico</a:t>
            </a:r>
            <a:endParaRPr lang="it-IT" sz="3100" dirty="0"/>
          </a:p>
        </p:txBody>
      </p:sp>
      <p:sp>
        <p:nvSpPr>
          <p:cNvPr id="3" name="Segnaposto contenuto 2"/>
          <p:cNvSpPr>
            <a:spLocks noGrp="1"/>
          </p:cNvSpPr>
          <p:nvPr>
            <p:ph idx="1"/>
          </p:nvPr>
        </p:nvSpPr>
        <p:spPr>
          <a:xfrm>
            <a:off x="214282" y="714356"/>
            <a:ext cx="8929718" cy="6143644"/>
          </a:xfrm>
        </p:spPr>
        <p:txBody>
          <a:bodyPr>
            <a:normAutofit fontScale="70000" lnSpcReduction="20000"/>
          </a:bodyPr>
          <a:lstStyle/>
          <a:p>
            <a:pPr algn="ctr" eaLnBrk="0" hangingPunct="0"/>
            <a:r>
              <a:rPr lang="it-IT" sz="3100" b="1" dirty="0" smtClean="0"/>
              <a:t>Strategie e metodologie didattiche  - DISLESSIA</a:t>
            </a:r>
          </a:p>
          <a:p>
            <a:pPr eaLnBrk="0" hangingPunct="0">
              <a:buNone/>
            </a:pPr>
            <a:endParaRPr lang="it-IT" b="1" dirty="0" smtClean="0"/>
          </a:p>
          <a:p>
            <a:pPr eaLnBrk="0" hangingPunct="0"/>
            <a:r>
              <a:rPr lang="it-IT" b="1" dirty="0" smtClean="0"/>
              <a:t>Prevedere </a:t>
            </a:r>
            <a:r>
              <a:rPr lang="it-IT" b="1" dirty="0" smtClean="0"/>
              <a:t>attività pratiche addizionali </a:t>
            </a:r>
            <a:r>
              <a:rPr lang="it-IT" dirty="0" smtClean="0"/>
              <a:t>, esercizi pratici  come  giochi educativi, attività di insegnamento tra pari, uso di materiali che si </a:t>
            </a:r>
            <a:r>
              <a:rPr lang="it-IT" dirty="0" err="1" smtClean="0"/>
              <a:t>autocorreggono</a:t>
            </a:r>
            <a:r>
              <a:rPr lang="it-IT" dirty="0" smtClean="0"/>
              <a:t>, programmi software per il computer e fogli di lavoro aggiuntivi.</a:t>
            </a:r>
          </a:p>
          <a:p>
            <a:pPr eaLnBrk="0" hangingPunct="0"/>
            <a:r>
              <a:rPr lang="it-IT" b="1" dirty="0" smtClean="0"/>
              <a:t>Organizzare attività di investigazione con istruzioni esplicite</a:t>
            </a:r>
          </a:p>
          <a:p>
            <a:pPr eaLnBrk="0" hangingPunct="0">
              <a:buNone/>
            </a:pPr>
            <a:endParaRPr lang="it-IT" dirty="0" smtClean="0"/>
          </a:p>
          <a:p>
            <a:pPr eaLnBrk="0" hangingPunct="0"/>
            <a:r>
              <a:rPr lang="it-IT" b="1" dirty="0" smtClean="0"/>
              <a:t>Dare agli studenti un organizzatore grafico: </a:t>
            </a:r>
            <a:r>
              <a:rPr lang="it-IT" dirty="0" smtClean="0"/>
              <a:t>uno schema, una tabella o una mappa da completare  durante la lezione. Questo aiuta lo studente a focalizzare la propria attenzione sulle informazioni chiave e a vedere la relazione tra concetti e informazioni collegate.</a:t>
            </a:r>
          </a:p>
          <a:p>
            <a:pPr eaLnBrk="0" hangingPunct="0"/>
            <a:r>
              <a:rPr lang="it-IT" b="1" dirty="0" smtClean="0"/>
              <a:t>Uso di istruzioni </a:t>
            </a:r>
            <a:r>
              <a:rPr lang="it-IT" b="1" dirty="0" err="1" smtClean="0"/>
              <a:t>passo-a-</a:t>
            </a:r>
            <a:r>
              <a:rPr lang="it-IT" b="1" dirty="0" smtClean="0"/>
              <a:t> passo. </a:t>
            </a:r>
            <a:r>
              <a:rPr lang="it-IT" dirty="0" smtClean="0"/>
              <a:t> Presentare informazioni nuove o particolarmente difficili  in piccole fasi sequenziali. </a:t>
            </a:r>
          </a:p>
          <a:p>
            <a:pPr eaLnBrk="0" hangingPunct="0">
              <a:buNone/>
            </a:pPr>
            <a:endParaRPr lang="it-IT" dirty="0" smtClean="0"/>
          </a:p>
          <a:p>
            <a:pPr eaLnBrk="0" hangingPunct="0"/>
            <a:r>
              <a:rPr lang="it-IT" b="1" dirty="0" smtClean="0"/>
              <a:t>Uso di presentazioni ed attività bilanciate. </a:t>
            </a:r>
            <a:r>
              <a:rPr lang="it-IT" dirty="0" smtClean="0"/>
              <a:t>Bilanciare le presentazioni orali con quelle visive e con le attività partecipative. Favorire un equilibrio tra le attività in grandi gruppi, in piccoli gruppi ed individuali.</a:t>
            </a:r>
          </a:p>
          <a:p>
            <a:pPr eaLnBrk="0" hangingPunct="0">
              <a:buNone/>
            </a:pPr>
            <a:endParaRPr lang="it-IT" dirty="0" smtClean="0"/>
          </a:p>
          <a:p>
            <a:pPr eaLnBrk="0" hangingPunct="0"/>
            <a:r>
              <a:rPr lang="it-IT" b="1" dirty="0" smtClean="0"/>
              <a:t>Uso delle tecniche di memorizzazione</a:t>
            </a:r>
            <a:endParaRPr lang="it-IT" dirty="0" smtClean="0"/>
          </a:p>
          <a:p>
            <a:pPr eaLnBrk="0" hangingPunct="0">
              <a:buNone/>
            </a:pPr>
            <a:endParaRPr lang="it-IT" dirty="0" smtClean="0"/>
          </a:p>
          <a:p>
            <a:pPr eaLnBrk="0" hangingPunct="0"/>
            <a:endParaRPr lang="it-IT"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822722"/>
          </a:xfrm>
        </p:spPr>
        <p:txBody>
          <a:bodyPr>
            <a:normAutofit fontScale="90000"/>
          </a:bodyPr>
          <a:lstStyle/>
          <a:p>
            <a:r>
              <a:rPr lang="it-IT" b="1" dirty="0" smtClean="0"/>
              <a:t/>
            </a:r>
            <a:br>
              <a:rPr lang="it-IT" b="1" dirty="0" smtClean="0"/>
            </a:br>
            <a:endParaRPr lang="it-IT" dirty="0"/>
          </a:p>
        </p:txBody>
      </p:sp>
      <p:sp>
        <p:nvSpPr>
          <p:cNvPr id="3" name="Segnaposto contenuto 2"/>
          <p:cNvSpPr>
            <a:spLocks noGrp="1"/>
          </p:cNvSpPr>
          <p:nvPr>
            <p:ph idx="1"/>
          </p:nvPr>
        </p:nvSpPr>
        <p:spPr>
          <a:xfrm>
            <a:off x="251520" y="809328"/>
            <a:ext cx="8229600" cy="6048672"/>
          </a:xfrm>
        </p:spPr>
        <p:txBody>
          <a:bodyPr>
            <a:normAutofit lnSpcReduction="10000"/>
          </a:bodyPr>
          <a:lstStyle/>
          <a:p>
            <a:pPr eaLnBrk="0" hangingPunct="0"/>
            <a:r>
              <a:rPr lang="it-IT" sz="2000" b="1" dirty="0" smtClean="0"/>
              <a:t>Strategie e metodologie didattiche </a:t>
            </a:r>
          </a:p>
          <a:p>
            <a:pPr eaLnBrk="0" hangingPunct="0"/>
            <a:endParaRPr lang="it-IT" sz="1600" b="1" dirty="0" smtClean="0"/>
          </a:p>
          <a:p>
            <a:pPr eaLnBrk="0" hangingPunct="0"/>
            <a:r>
              <a:rPr lang="it-IT" sz="1600" dirty="0" smtClean="0"/>
              <a:t>Usare un registratore</a:t>
            </a:r>
            <a:endParaRPr lang="it-IT" sz="1600" b="1" dirty="0" smtClean="0"/>
          </a:p>
          <a:p>
            <a:pPr eaLnBrk="0" hangingPunct="0"/>
            <a:r>
              <a:rPr lang="it-IT" sz="1600" b="1" dirty="0" smtClean="0"/>
              <a:t>Evidenziare le informazioni essenziali </a:t>
            </a:r>
            <a:r>
              <a:rPr lang="it-IT" sz="1600" dirty="0" smtClean="0"/>
              <a:t>sottolineando con un evidenziatore.</a:t>
            </a:r>
          </a:p>
          <a:p>
            <a:pPr eaLnBrk="0" hangingPunct="0"/>
            <a:r>
              <a:rPr lang="it-IT" sz="1600" b="1" dirty="0" smtClean="0"/>
              <a:t>Fornire un glossario per aree di contenuto  </a:t>
            </a:r>
            <a:r>
              <a:rPr lang="it-IT" sz="1600" dirty="0" smtClean="0"/>
              <a:t>che spieghi il significato dei termini specifici.</a:t>
            </a:r>
          </a:p>
          <a:p>
            <a:pPr eaLnBrk="0" hangingPunct="0"/>
            <a:r>
              <a:rPr lang="it-IT" sz="1600" b="1" dirty="0" smtClean="0"/>
              <a:t>Uso di procedure di insegnamento esplicite</a:t>
            </a:r>
            <a:r>
              <a:rPr lang="it-IT" sz="1600" dirty="0" smtClean="0"/>
              <a:t> offrendo feedback correttivi</a:t>
            </a:r>
          </a:p>
          <a:p>
            <a:pPr eaLnBrk="0" hangingPunct="0"/>
            <a:r>
              <a:rPr lang="it-IT" sz="1600" b="1" dirty="0" smtClean="0"/>
              <a:t>Ripetizione della consegna. </a:t>
            </a:r>
            <a:r>
              <a:rPr lang="it-IT" sz="1600" dirty="0" smtClean="0"/>
              <a:t>Gli studenti che hanno difficoltà nel seguire le indicazioni per i compiti (consegne) possono essere aiutati  chiedendo di ripeterle con le loro  parole. Tali studenti possono ripetere le indicazioni a un compagno quando l’insegnante non è disponibile.</a:t>
            </a:r>
          </a:p>
          <a:p>
            <a:pPr eaLnBrk="0" hangingPunct="0"/>
            <a:r>
              <a:rPr lang="it-IT" sz="1600" dirty="0" smtClean="0"/>
              <a:t>I suggerimenti che seguiranno possono essere utili ad aiutare lo studente nella comprensione delle indicazioni:</a:t>
            </a:r>
          </a:p>
          <a:p>
            <a:pPr eaLnBrk="0" hangingPunct="0"/>
            <a:r>
              <a:rPr lang="it-IT" sz="1600" dirty="0" smtClean="0"/>
              <a:t> (a) se essa richiede molte fasi, spezzala in piccole sequenze; </a:t>
            </a:r>
          </a:p>
          <a:p>
            <a:pPr eaLnBrk="0" hangingPunct="0"/>
            <a:r>
              <a:rPr lang="it-IT" sz="1600" dirty="0" smtClean="0"/>
              <a:t>(b) semplifica l’indicazione presentando solo una sequenza per volta e scrivendo ogni porzione sulla lavagna oltre a pronunciarla oralmente; </a:t>
            </a:r>
          </a:p>
          <a:p>
            <a:pPr eaLnBrk="0" hangingPunct="0"/>
            <a:r>
              <a:rPr lang="it-IT" sz="1600" dirty="0" smtClean="0"/>
              <a:t>(c) quando viene utilizzata un’indicazione scritta assicurati che gli studenti siano in grado di leggerla e di comprendere sia le parole che e il significato di ogni frase.</a:t>
            </a:r>
          </a:p>
          <a:p>
            <a:pPr eaLnBrk="0" hangingPunct="0"/>
            <a:r>
              <a:rPr lang="it-IT" sz="1600" b="1" dirty="0" smtClean="0"/>
              <a:t>Scrittura dei punti chiave o delle parole alla lavagna. </a:t>
            </a:r>
            <a:r>
              <a:rPr lang="it-IT" sz="1600" dirty="0" smtClean="0"/>
              <a:t>Prima di una presentazione l’insegnante può scrivere un piccolo glossario con i termini nuovi che gli studenti incontreranno sulla lavagna a gessi o in quella luminosa.</a:t>
            </a:r>
          </a:p>
          <a:p>
            <a:pPr eaLnBrk="0" hangingPunct="0"/>
            <a:r>
              <a:rPr lang="it-IT" sz="1600" b="1" dirty="0" smtClean="0"/>
              <a:t>Usa l’apprendimento mediato dai pari. </a:t>
            </a:r>
            <a:r>
              <a:rPr lang="it-IT" sz="1600" dirty="0" smtClean="0"/>
              <a:t>L’insegnante può accoppiare soggetti di diversi livelli di abilità per rivedere loro appunti, studiare per un test, leggere ad alta voce l’uno all’altro, produrre testi o condurre esperimenti di laboratorio</a:t>
            </a:r>
          </a:p>
          <a:p>
            <a:pPr eaLnBrk="0" hangingPunct="0"/>
            <a:r>
              <a:rPr lang="it-IT" sz="1600" dirty="0" smtClean="0"/>
              <a:t> </a:t>
            </a:r>
          </a:p>
          <a:p>
            <a:endParaRPr lang="it-IT" sz="1600" dirty="0"/>
          </a:p>
        </p:txBody>
      </p:sp>
      <p:sp>
        <p:nvSpPr>
          <p:cNvPr id="4" name="Rettangolo 3"/>
          <p:cNvSpPr/>
          <p:nvPr/>
        </p:nvSpPr>
        <p:spPr>
          <a:xfrm>
            <a:off x="1115616" y="188640"/>
            <a:ext cx="4480586" cy="369332"/>
          </a:xfrm>
          <a:prstGeom prst="rect">
            <a:avLst/>
          </a:prstGeom>
        </p:spPr>
        <p:txBody>
          <a:bodyPr wrap="none">
            <a:spAutoFit/>
          </a:bodyPr>
          <a:lstStyle/>
          <a:p>
            <a:r>
              <a:rPr lang="it-IT" b="1" dirty="0" smtClean="0"/>
              <a:t>DSA con stile d’apprendimento auditivo</a:t>
            </a:r>
            <a:endParaRPr lang="it-IT"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lgn="ctr"/>
            <a:r>
              <a:rPr lang="it-IT" b="1" dirty="0" smtClean="0"/>
              <a:t>DISCALCULIA</a:t>
            </a:r>
            <a:endParaRPr lang="it-IT"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TotalTime>
  <Words>8727</Words>
  <Application>Microsoft Office PowerPoint</Application>
  <PresentationFormat>Presentazione su schermo (4:3)</PresentationFormat>
  <Paragraphs>1057</Paragraphs>
  <Slides>101</Slides>
  <Notes>50</Notes>
  <HiddenSlides>0</HiddenSlides>
  <MMClips>0</MMClips>
  <ScaleCrop>false</ScaleCrop>
  <HeadingPairs>
    <vt:vector size="4" baseType="variant">
      <vt:variant>
        <vt:lpstr>Tema</vt:lpstr>
      </vt:variant>
      <vt:variant>
        <vt:i4>1</vt:i4>
      </vt:variant>
      <vt:variant>
        <vt:lpstr>Titoli diapositive</vt:lpstr>
      </vt:variant>
      <vt:variant>
        <vt:i4>101</vt:i4>
      </vt:variant>
    </vt:vector>
  </HeadingPairs>
  <TitlesOfParts>
    <vt:vector size="102" baseType="lpstr">
      <vt:lpstr>Tema di Office</vt:lpstr>
      <vt:lpstr>La didattica inclusiva</vt:lpstr>
      <vt:lpstr>Area dello svantaggio scolastico</vt:lpstr>
      <vt:lpstr>COSA SONO I “BES” … secondo la Direttiva 27.12.2012</vt:lpstr>
      <vt:lpstr>Diapositiva 4</vt:lpstr>
      <vt:lpstr>Procedura di individuazione delle situazioni di BES</vt:lpstr>
      <vt:lpstr> Strumenti e documenti di programmazione Nota MIUR n. 1551 del 27/06/13 LIVELLO COLLEGIO  </vt:lpstr>
      <vt:lpstr> Gruppo di Lavoro per l’Inclusione C.M. n. 8 del 06/03/13</vt:lpstr>
      <vt:lpstr> LIVELLO  CONSIGLIO DI CLASSE</vt:lpstr>
      <vt:lpstr>Dall’integrazione…</vt:lpstr>
      <vt:lpstr>LE COMPONENTI DELLA DIDATTICA INCLUSIVA</vt:lpstr>
      <vt:lpstr>Riferimento:  Modello di valutazione ICF</vt:lpstr>
      <vt:lpstr>È UNA CLASSIFICAZIONE classifica  la salute e gli stati di salute  ad essa correlati. </vt:lpstr>
      <vt:lpstr>DEFINIZIONE DELLO STATO DI SALUTE </vt:lpstr>
      <vt:lpstr>CONCETTO DI SALUTE DELL’OMS </vt:lpstr>
      <vt:lpstr>Diapositiva 15</vt:lpstr>
      <vt:lpstr>Diapositiva 16</vt:lpstr>
      <vt:lpstr>Diapositiva 17</vt:lpstr>
      <vt:lpstr>Diapositiva 18</vt:lpstr>
      <vt:lpstr>Diapositiva 19</vt:lpstr>
      <vt:lpstr>La DIDATTICA PERSONALIZZATA</vt:lpstr>
      <vt:lpstr>Diapositiva 21</vt:lpstr>
      <vt:lpstr>Diapositiva 22</vt:lpstr>
      <vt:lpstr>Capo II - Prestazioni e indicatori di qualità dell'inclusione scolastica</vt:lpstr>
      <vt:lpstr>Diapositiva 24</vt:lpstr>
      <vt:lpstr>Capo VI Ulteriori disposizioni</vt:lpstr>
      <vt:lpstr>D. lgs. 66/2017</vt:lpstr>
      <vt:lpstr>GLI</vt:lpstr>
      <vt:lpstr>PAI</vt:lpstr>
      <vt:lpstr>Guida al PDP</vt:lpstr>
      <vt:lpstr>Guida al PDP</vt:lpstr>
      <vt:lpstr>Guida al PDP</vt:lpstr>
      <vt:lpstr>COSTRUZIONE DI UN PDP INTESO COME SISTEMA DI COERENZE INTERNE TRA OSSERVAZIONE – PROGETTAZIONE - VALUTAZIONE </vt:lpstr>
      <vt:lpstr> COSTRUZIONE DI UN PDP INTESO COME SISTEMA DI COERENZE INTERNE TRA OSSERVAZIONE – PROGETTAZIONE - VALUTAZIONE </vt:lpstr>
      <vt:lpstr>Diapositiva 34</vt:lpstr>
      <vt:lpstr>Diapositiva 35</vt:lpstr>
      <vt:lpstr>Stili cognitivi e stili d’apprendimento</vt:lpstr>
      <vt:lpstr>Stile cognitivo</vt:lpstr>
      <vt:lpstr>Stile cognitivo</vt:lpstr>
      <vt:lpstr>Stili cognitivi</vt:lpstr>
      <vt:lpstr>Stile di apprendimento </vt:lpstr>
      <vt:lpstr>Stile di apprendimento</vt:lpstr>
      <vt:lpstr>Stile Visivo</vt:lpstr>
      <vt:lpstr>Stile Uditivo</vt:lpstr>
      <vt:lpstr>Stile Cinestesico</vt:lpstr>
      <vt:lpstr> Strategie di apprendimento </vt:lpstr>
      <vt:lpstr>Strategie di apprendimento</vt:lpstr>
      <vt:lpstr>Uditivo </vt:lpstr>
      <vt:lpstr>Cinestesico </vt:lpstr>
      <vt:lpstr>Diapositiva 49</vt:lpstr>
      <vt:lpstr>Disturbi Specifici dell’Apprendimento</vt:lpstr>
      <vt:lpstr>Documentazione dei percorsi didattici per studenti con DSA</vt:lpstr>
      <vt:lpstr>Il Piano Didattico Personalizzato (PDP)</vt:lpstr>
      <vt:lpstr>Diapositiva 53</vt:lpstr>
      <vt:lpstr>a) Attività didattiche individualizzate e personalizzate</vt:lpstr>
      <vt:lpstr>d) Valutazione e verifiche: principi generali</vt:lpstr>
      <vt:lpstr>Quali sono gli stili cognitivi e d’apprendimento preferenziali per un dsa?</vt:lpstr>
      <vt:lpstr>In che modo l’insegnante potrebbe favorire tale stile di apprendimento in un bambino con dsa?  </vt:lpstr>
      <vt:lpstr>In che modo l’insegnante potrebbe favorire tale stile di apprendimento in un bambino con dsa?</vt:lpstr>
      <vt:lpstr>Non solo DSA: altri Disturbi Evolutivi Specifici (DES)</vt:lpstr>
      <vt:lpstr>Diapositiva 60</vt:lpstr>
      <vt:lpstr>L’area grigia del disagio scolastico</vt:lpstr>
      <vt:lpstr>Possibili criteri per l’individuazione di questa</vt:lpstr>
      <vt:lpstr>Il Piano Didattico Personalizzato - 1</vt:lpstr>
      <vt:lpstr>Il Piano Didattico Personalizzato - 2</vt:lpstr>
      <vt:lpstr>Esame di Stato per gli studenti con BES “generico”</vt:lpstr>
      <vt:lpstr>Diapositiva 66</vt:lpstr>
      <vt:lpstr>Diapositiva 67</vt:lpstr>
      <vt:lpstr>Diapositiva 68</vt:lpstr>
      <vt:lpstr>PREFERENZE DSA</vt:lpstr>
      <vt:lpstr>Diapositiva 70</vt:lpstr>
      <vt:lpstr>STILE DI INSEGNAMENTO /   STILE DI APPRENDIMENTO</vt:lpstr>
      <vt:lpstr>ESEMPI SUI DSA</vt:lpstr>
      <vt:lpstr>Diapositiva 73</vt:lpstr>
      <vt:lpstr>VERBALE</vt:lpstr>
      <vt:lpstr>VISUALE</vt:lpstr>
      <vt:lpstr>GLOBALE</vt:lpstr>
      <vt:lpstr>ANALITICO</vt:lpstr>
      <vt:lpstr>SISTEMATICO</vt:lpstr>
      <vt:lpstr>INTUITIVO</vt:lpstr>
      <vt:lpstr>Diapositiva 80</vt:lpstr>
      <vt:lpstr>DSA - STRATEGIE DIDATTICHE GENERALI DISLESSIA </vt:lpstr>
      <vt:lpstr>DISGRAFIA </vt:lpstr>
      <vt:lpstr>DISORTOGRAFIA </vt:lpstr>
      <vt:lpstr>DISCALCULIA </vt:lpstr>
      <vt:lpstr>STRATEGIE DIDATTICHE SPECIFICHE Scuola infanzia </vt:lpstr>
      <vt:lpstr>Scuola Primaria </vt:lpstr>
      <vt:lpstr>Scuola Secondaria I° e II° </vt:lpstr>
      <vt:lpstr>LINGUE STRANIERE </vt:lpstr>
      <vt:lpstr>Accorgimenti per la preparazione delle schede didattiche </vt:lpstr>
      <vt:lpstr>INDICAZIONI PER VERIFICHE SCRITTE </vt:lpstr>
      <vt:lpstr>INDICAZIONI PER LE VERIFICHE ORALI</vt:lpstr>
      <vt:lpstr>Diapositiva 92</vt:lpstr>
      <vt:lpstr>Diapositiva 93</vt:lpstr>
      <vt:lpstr>Diapositiva 94</vt:lpstr>
      <vt:lpstr>Diapositiva 95</vt:lpstr>
      <vt:lpstr>  Alunni DSA  Stile cognitivo globale, visuale e divergente. Stile d’apprendimento: visivo spaziale</vt:lpstr>
      <vt:lpstr>DSA con stile d’apprendimento cinestesico</vt:lpstr>
      <vt:lpstr> </vt:lpstr>
      <vt:lpstr>Diapositiva 99</vt:lpstr>
      <vt:lpstr>Alunni DSA  Stile cognitivo globale, visuale e divergente. Stile d’apprendimento: visivo spaziale </vt:lpstr>
      <vt:lpstr>DSA con stile d’apprendimento cinestesico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COSA SONO I “BES”… ?</dc:title>
  <dc:creator>Giancarlo</dc:creator>
  <cp:lastModifiedBy>Giancarlo</cp:lastModifiedBy>
  <cp:revision>54</cp:revision>
  <dcterms:created xsi:type="dcterms:W3CDTF">2015-10-24T17:12:37Z</dcterms:created>
  <dcterms:modified xsi:type="dcterms:W3CDTF">2019-09-24T13:52:21Z</dcterms:modified>
</cp:coreProperties>
</file>